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9" r:id="rId2"/>
    <p:sldId id="259" r:id="rId3"/>
    <p:sldId id="313" r:id="rId4"/>
    <p:sldId id="314" r:id="rId5"/>
    <p:sldId id="315" r:id="rId6"/>
    <p:sldId id="268" r:id="rId7"/>
    <p:sldId id="317" r:id="rId8"/>
    <p:sldId id="316" r:id="rId9"/>
    <p:sldId id="318" r:id="rId10"/>
    <p:sldId id="319" r:id="rId11"/>
    <p:sldId id="304" r:id="rId12"/>
    <p:sldId id="261" r:id="rId13"/>
    <p:sldId id="320" r:id="rId14"/>
    <p:sldId id="323" r:id="rId15"/>
    <p:sldId id="324" r:id="rId16"/>
    <p:sldId id="326" r:id="rId17"/>
    <p:sldId id="327" r:id="rId18"/>
    <p:sldId id="322" r:id="rId19"/>
    <p:sldId id="330" r:id="rId20"/>
    <p:sldId id="329" r:id="rId21"/>
    <p:sldId id="336" r:id="rId22"/>
    <p:sldId id="335" r:id="rId23"/>
    <p:sldId id="346" r:id="rId24"/>
    <p:sldId id="339" r:id="rId25"/>
    <p:sldId id="348" r:id="rId26"/>
    <p:sldId id="340" r:id="rId27"/>
    <p:sldId id="341" r:id="rId28"/>
    <p:sldId id="342" r:id="rId29"/>
    <p:sldId id="343" r:id="rId30"/>
    <p:sldId id="344" r:id="rId31"/>
    <p:sldId id="308" r:id="rId32"/>
    <p:sldId id="331" r:id="rId33"/>
    <p:sldId id="334" r:id="rId34"/>
    <p:sldId id="333" r:id="rId35"/>
    <p:sldId id="29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739"/>
    <a:srgbClr val="3CB5A2"/>
    <a:srgbClr val="EC9608"/>
    <a:srgbClr val="3C81B5"/>
    <a:srgbClr val="FEC009"/>
    <a:srgbClr val="FC4E50"/>
    <a:srgbClr val="9DBCEE"/>
    <a:srgbClr val="1292DB"/>
    <a:srgbClr val="EB9608"/>
    <a:srgbClr val="F46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85" autoAdjust="0"/>
    <p:restoredTop sz="82046" autoAdjust="0"/>
  </p:normalViewPr>
  <p:slideViewPr>
    <p:cSldViewPr snapToGrid="0" showGuides="1">
      <p:cViewPr>
        <p:scale>
          <a:sx n="72" d="100"/>
          <a:sy n="72" d="100"/>
        </p:scale>
        <p:origin x="-1040"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72008D-5D30-034E-965D-6C45E63FC61A}" type="datetimeFigureOut">
              <a:rPr lang="en-US" smtClean="0"/>
              <a:t>28/06/17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C6433C-2C38-3A43-9598-5D72899EEB7F}" type="slidenum">
              <a:rPr lang="en-US" smtClean="0"/>
              <a:t>‹#›</a:t>
            </a:fld>
            <a:endParaRPr lang="en-US"/>
          </a:p>
        </p:txBody>
      </p:sp>
    </p:spTree>
    <p:extLst>
      <p:ext uri="{BB962C8B-B14F-4D97-AF65-F5344CB8AC3E}">
        <p14:creationId xmlns:p14="http://schemas.microsoft.com/office/powerpoint/2010/main" val="2233101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About 15 million people have a stroke each year; about one every 2.5 seconds.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EC6433C-2C38-3A43-9598-5D72899EEB7F}" type="slidenum">
              <a:rPr lang="en-US" smtClean="0"/>
              <a:t>6</a:t>
            </a:fld>
            <a:endParaRPr lang="en-US"/>
          </a:p>
        </p:txBody>
      </p:sp>
    </p:spTree>
    <p:extLst>
      <p:ext uri="{BB962C8B-B14F-4D97-AF65-F5344CB8AC3E}">
        <p14:creationId xmlns:p14="http://schemas.microsoft.com/office/powerpoint/2010/main" val="307896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1.1</a:t>
            </a:r>
            <a:r>
              <a:rPr lang="en-US" baseline="0" dirty="0" smtClean="0"/>
              <a:t> in us , 0.4 in </a:t>
            </a:r>
            <a:r>
              <a:rPr lang="en-US" baseline="0" dirty="0" err="1" smtClean="0"/>
              <a:t>canada</a:t>
            </a:r>
            <a:r>
              <a:rPr lang="en-US" baseline="0" dirty="0" smtClean="0"/>
              <a:t> , 0.9 in </a:t>
            </a:r>
            <a:r>
              <a:rPr lang="en-US" baseline="0" dirty="0" err="1" smtClean="0"/>
              <a:t>europe</a:t>
            </a:r>
            <a:r>
              <a:rPr lang="en-US" baseline="0" dirty="0" smtClean="0"/>
              <a:t>, 9 in </a:t>
            </a:r>
            <a:r>
              <a:rPr lang="en-US" baseline="0" dirty="0" err="1" smtClean="0"/>
              <a:t>asia</a:t>
            </a:r>
            <a:r>
              <a:rPr lang="en-US" baseline="0" dirty="0" smtClean="0"/>
              <a:t>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EC6433C-2C38-3A43-9598-5D72899EEB7F}" type="slidenum">
              <a:rPr lang="en-US" smtClean="0"/>
              <a:t>7</a:t>
            </a:fld>
            <a:endParaRPr lang="en-US"/>
          </a:p>
        </p:txBody>
      </p:sp>
    </p:spTree>
    <p:extLst>
      <p:ext uri="{BB962C8B-B14F-4D97-AF65-F5344CB8AC3E}">
        <p14:creationId xmlns:p14="http://schemas.microsoft.com/office/powerpoint/2010/main" val="307896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total of 2990 patients (72%) survived their first stroke by &gt;27 days, and 2448 (59%) were still alive 1 year after the stroke; thus, 41% died after 1 year</a:t>
            </a:r>
            <a:endParaRPr lang="en-US" dirty="0"/>
          </a:p>
        </p:txBody>
      </p:sp>
      <p:sp>
        <p:nvSpPr>
          <p:cNvPr id="4" name="Slide Number Placeholder 3"/>
          <p:cNvSpPr>
            <a:spLocks noGrp="1"/>
          </p:cNvSpPr>
          <p:nvPr>
            <p:ph type="sldNum" sz="quarter" idx="10"/>
          </p:nvPr>
        </p:nvSpPr>
        <p:spPr/>
        <p:txBody>
          <a:bodyPr/>
          <a:lstStyle/>
          <a:p>
            <a:fld id="{BEC6433C-2C38-3A43-9598-5D72899EEB7F}" type="slidenum">
              <a:rPr lang="en-US" smtClean="0"/>
              <a:t>8</a:t>
            </a:fld>
            <a:endParaRPr lang="en-US"/>
          </a:p>
        </p:txBody>
      </p:sp>
    </p:spTree>
    <p:extLst>
      <p:ext uri="{BB962C8B-B14F-4D97-AF65-F5344CB8AC3E}">
        <p14:creationId xmlns:p14="http://schemas.microsoft.com/office/powerpoint/2010/main" val="1072803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Depending upon the effected area of brain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Explain all conditions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many people experience muscle weakness or paralysis after a stroke, which can affect your mobility and balance. This usually happens on one side of your body and can also cause a lot of pain and discomfort.</a:t>
            </a:r>
          </a:p>
          <a:p>
            <a:endParaRPr lang="en-US" dirty="0"/>
          </a:p>
        </p:txBody>
      </p:sp>
      <p:sp>
        <p:nvSpPr>
          <p:cNvPr id="4" name="Slide Number Placeholder 3"/>
          <p:cNvSpPr>
            <a:spLocks noGrp="1"/>
          </p:cNvSpPr>
          <p:nvPr>
            <p:ph type="sldNum" sz="quarter" idx="10"/>
          </p:nvPr>
        </p:nvSpPr>
        <p:spPr/>
        <p:txBody>
          <a:bodyPr/>
          <a:lstStyle/>
          <a:p>
            <a:fld id="{BEC6433C-2C38-3A43-9598-5D72899EEB7F}" type="slidenum">
              <a:rPr lang="en-US" smtClean="0"/>
              <a:t>9</a:t>
            </a:fld>
            <a:endParaRPr lang="en-US"/>
          </a:p>
        </p:txBody>
      </p:sp>
    </p:spTree>
    <p:extLst>
      <p:ext uri="{BB962C8B-B14F-4D97-AF65-F5344CB8AC3E}">
        <p14:creationId xmlns:p14="http://schemas.microsoft.com/office/powerpoint/2010/main" val="3078962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6433C-2C38-3A43-9598-5D72899EEB7F}" type="slidenum">
              <a:rPr lang="en-US" smtClean="0"/>
              <a:t>18</a:t>
            </a:fld>
            <a:endParaRPr lang="en-US"/>
          </a:p>
        </p:txBody>
      </p:sp>
    </p:spTree>
    <p:extLst>
      <p:ext uri="{BB962C8B-B14F-4D97-AF65-F5344CB8AC3E}">
        <p14:creationId xmlns:p14="http://schemas.microsoft.com/office/powerpoint/2010/main" val="3203161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a:t>
            </a:r>
            <a:r>
              <a:rPr lang="en-US" baseline="0" dirty="0" smtClean="0"/>
              <a:t>the standing and REACH  to a particular target </a:t>
            </a:r>
          </a:p>
          <a:p>
            <a:endParaRPr lang="en-US" baseline="0" dirty="0" smtClean="0"/>
          </a:p>
          <a:p>
            <a:r>
              <a:rPr lang="en-US" baseline="0" dirty="0" smtClean="0"/>
              <a:t>WMFT: The original version consisted of 21 item; the widely used version of the WMFT consists of 17 items Composed of 3 parts: </a:t>
            </a:r>
          </a:p>
          <a:p>
            <a:r>
              <a:rPr lang="en-US" baseline="0" dirty="0" smtClean="0"/>
              <a:t>Time Functional</a:t>
            </a:r>
          </a:p>
          <a:p>
            <a:r>
              <a:rPr lang="en-US" baseline="0" dirty="0" smtClean="0"/>
              <a:t> ability</a:t>
            </a:r>
          </a:p>
          <a:p>
            <a:r>
              <a:rPr lang="en-US" baseline="0" dirty="0" smtClean="0"/>
              <a:t> Strength</a:t>
            </a:r>
          </a:p>
          <a:p>
            <a:endParaRPr lang="en-US" baseline="0" dirty="0" smtClean="0"/>
          </a:p>
          <a:p>
            <a:r>
              <a:rPr lang="en-US" dirty="0" smtClean="0"/>
              <a:t>The </a:t>
            </a:r>
            <a:r>
              <a:rPr lang="en-US" dirty="0" err="1" smtClean="0"/>
              <a:t>Fugl</a:t>
            </a:r>
            <a:r>
              <a:rPr lang="en-US" dirty="0" smtClean="0"/>
              <a:t>-Meyer Assessment (FMA) is a stroke-specific, performance-based </a:t>
            </a:r>
            <a:r>
              <a:rPr lang="en-US" b="1" dirty="0" smtClean="0"/>
              <a:t>impairment index</a:t>
            </a:r>
            <a:r>
              <a:rPr lang="en-US" dirty="0" smtClean="0"/>
              <a:t>. It is designed to assess motor functioning, balance, sensation and joint functioning in patients with post-stroke hemiplegia</a:t>
            </a:r>
          </a:p>
          <a:p>
            <a:endParaRPr lang="en-US" dirty="0" smtClean="0"/>
          </a:p>
          <a:p>
            <a:r>
              <a:rPr lang="en-US" dirty="0" smtClean="0"/>
              <a:t>ARAT: REACHABILITY Test , time taken to pick an object from the table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EC6433C-2C38-3A43-9598-5D72899EEB7F}" type="slidenum">
              <a:rPr lang="en-US" smtClean="0"/>
              <a:t>32</a:t>
            </a:fld>
            <a:endParaRPr lang="en-US"/>
          </a:p>
        </p:txBody>
      </p:sp>
    </p:spTree>
    <p:extLst>
      <p:ext uri="{BB962C8B-B14F-4D97-AF65-F5344CB8AC3E}">
        <p14:creationId xmlns:p14="http://schemas.microsoft.com/office/powerpoint/2010/main" val="106694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7488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16" name="Rectangle 15"/>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97002" y="1119778"/>
            <a:ext cx="1380105"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Our team</a:t>
            </a:r>
          </a:p>
        </p:txBody>
      </p:sp>
      <p:sp>
        <p:nvSpPr>
          <p:cNvPr id="18" name="Rectangle 17"/>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2</a:t>
            </a:r>
            <a:endParaRPr lang="en-US" sz="1400" dirty="0"/>
          </a:p>
        </p:txBody>
      </p:sp>
      <p:sp>
        <p:nvSpPr>
          <p:cNvPr id="19" name="Rectangle 18"/>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3</a:t>
            </a:r>
            <a:endParaRPr lang="en-US" sz="1400" dirty="0"/>
          </a:p>
        </p:txBody>
      </p:sp>
      <p:sp>
        <p:nvSpPr>
          <p:cNvPr id="29" name="Rectangle 28"/>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4</a:t>
            </a:r>
            <a:endParaRPr lang="en-US" sz="1400" dirty="0"/>
          </a:p>
        </p:txBody>
      </p:sp>
      <p:sp>
        <p:nvSpPr>
          <p:cNvPr id="30" name="Rectangle 29"/>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5</a:t>
            </a:r>
            <a:endParaRPr lang="en-US" sz="1400" dirty="0"/>
          </a:p>
        </p:txBody>
      </p:sp>
      <p:sp>
        <p:nvSpPr>
          <p:cNvPr id="31" name="Rectangle 30"/>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6</a:t>
            </a:r>
            <a:endParaRPr lang="en-US" sz="1400" dirty="0"/>
          </a:p>
        </p:txBody>
      </p:sp>
      <p:sp>
        <p:nvSpPr>
          <p:cNvPr id="32" name="Rectangle 31"/>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7</a:t>
            </a:r>
            <a:endParaRPr lang="en-US" sz="1400" dirty="0"/>
          </a:p>
        </p:txBody>
      </p:sp>
      <p:sp>
        <p:nvSpPr>
          <p:cNvPr id="33" name="Rectangle 32"/>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1</a:t>
            </a:r>
            <a:endParaRPr lang="en-US" sz="1400" dirty="0"/>
          </a:p>
        </p:txBody>
      </p:sp>
      <p:grpSp>
        <p:nvGrpSpPr>
          <p:cNvPr id="34" name="Group 33"/>
          <p:cNvGrpSpPr/>
          <p:nvPr userDrawn="1"/>
        </p:nvGrpSpPr>
        <p:grpSpPr>
          <a:xfrm>
            <a:off x="10241490" y="186329"/>
            <a:ext cx="1747310" cy="584775"/>
            <a:chOff x="10241490" y="186329"/>
            <a:chExt cx="1747310" cy="584775"/>
          </a:xfrm>
        </p:grpSpPr>
        <p:sp>
          <p:nvSpPr>
            <p:cNvPr id="35" name="Flowchart: Delay 34"/>
            <p:cNvSpPr/>
            <p:nvPr/>
          </p:nvSpPr>
          <p:spPr>
            <a:xfrm>
              <a:off x="11373144" y="349212"/>
              <a:ext cx="160044" cy="120322"/>
            </a:xfrm>
            <a:prstGeom prst="flowChartDelay">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150"/>
            </a:p>
          </p:txBody>
        </p:sp>
        <p:sp>
          <p:nvSpPr>
            <p:cNvPr id="36" name="Isosceles Triangle 35"/>
            <p:cNvSpPr/>
            <p:nvPr/>
          </p:nvSpPr>
          <p:spPr>
            <a:xfrm>
              <a:off x="11142801" y="349212"/>
              <a:ext cx="113705" cy="166726"/>
            </a:xfrm>
            <a:prstGeom prst="triangle">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150"/>
            </a:p>
          </p:txBody>
        </p:sp>
        <p:sp>
          <p:nvSpPr>
            <p:cNvPr id="37" name="Oval 36"/>
            <p:cNvSpPr/>
            <p:nvPr/>
          </p:nvSpPr>
          <p:spPr>
            <a:xfrm>
              <a:off x="10575025" y="339435"/>
              <a:ext cx="257656" cy="257656"/>
            </a:xfrm>
            <a:prstGeom prst="ellipse">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150"/>
            </a:p>
          </p:txBody>
        </p:sp>
        <p:sp>
          <p:nvSpPr>
            <p:cNvPr id="38" name="TextBox 37"/>
            <p:cNvSpPr txBox="1"/>
            <p:nvPr/>
          </p:nvSpPr>
          <p:spPr>
            <a:xfrm>
              <a:off x="10241490" y="186329"/>
              <a:ext cx="1747310" cy="584775"/>
            </a:xfrm>
            <a:prstGeom prst="rect">
              <a:avLst/>
            </a:prstGeom>
            <a:noFill/>
          </p:spPr>
          <p:txBody>
            <a:bodyPr wrap="square" rtlCol="0">
              <a:spAutoFit/>
            </a:bodyPr>
            <a:lstStyle/>
            <a:p>
              <a:r>
                <a:rPr lang="en-US" sz="3200" spc="-150" dirty="0" smtClean="0">
                  <a:solidFill>
                    <a:schemeClr val="tx1">
                      <a:lumMod val="75000"/>
                      <a:lumOff val="25000"/>
                    </a:schemeClr>
                  </a:solidFill>
                  <a:latin typeface="Banda Regular" panose="02000503020000020004" pitchFamily="50" charset="0"/>
                </a:rPr>
                <a:t>SOLARIS</a:t>
              </a:r>
              <a:endParaRPr lang="en-US" sz="3200" spc="-150" dirty="0">
                <a:solidFill>
                  <a:schemeClr val="tx1">
                    <a:lumMod val="75000"/>
                    <a:lumOff val="25000"/>
                  </a:schemeClr>
                </a:solidFill>
                <a:latin typeface="Banda Regular" panose="02000503020000020004" pitchFamily="50" charset="0"/>
              </a:endParaRPr>
            </a:p>
          </p:txBody>
        </p:sp>
      </p:grpSp>
      <p:sp>
        <p:nvSpPr>
          <p:cNvPr id="39" name="TextBox 38"/>
          <p:cNvSpPr txBox="1"/>
          <p:nvPr userDrawn="1"/>
        </p:nvSpPr>
        <p:spPr>
          <a:xfrm>
            <a:off x="10264905" y="597091"/>
            <a:ext cx="1700479" cy="215444"/>
          </a:xfrm>
          <a:prstGeom prst="rect">
            <a:avLst/>
          </a:prstGeom>
          <a:noFill/>
        </p:spPr>
        <p:txBody>
          <a:bodyPr wrap="square" rtlCol="0">
            <a:spAutoFit/>
          </a:bodyPr>
          <a:lstStyle/>
          <a:p>
            <a:r>
              <a:rPr lang="en-US" sz="800" spc="300" dirty="0" smtClean="0">
                <a:solidFill>
                  <a:schemeClr val="bg1">
                    <a:lumMod val="50000"/>
                  </a:schemeClr>
                </a:solidFill>
                <a:latin typeface="Banda Regular" panose="02000503020000020004" pitchFamily="50" charset="0"/>
              </a:rPr>
              <a:t>MICHELLE</a:t>
            </a:r>
            <a:r>
              <a:rPr lang="en-US" sz="800" spc="300" baseline="0" dirty="0" smtClean="0">
                <a:solidFill>
                  <a:schemeClr val="bg1">
                    <a:lumMod val="50000"/>
                  </a:schemeClr>
                </a:solidFill>
                <a:latin typeface="Banda Regular" panose="02000503020000020004" pitchFamily="50" charset="0"/>
              </a:rPr>
              <a:t> BROWN</a:t>
            </a:r>
            <a:endParaRPr lang="en-US" sz="800" spc="300" dirty="0">
              <a:solidFill>
                <a:schemeClr val="bg1">
                  <a:lumMod val="50000"/>
                </a:schemeClr>
              </a:solidFill>
              <a:latin typeface="Banda Regular" panose="02000503020000020004" pitchFamily="50" charset="0"/>
            </a:endParaRPr>
          </a:p>
        </p:txBody>
      </p:sp>
    </p:spTree>
    <p:extLst>
      <p:ext uri="{BB962C8B-B14F-4D97-AF65-F5344CB8AC3E}">
        <p14:creationId xmlns:p14="http://schemas.microsoft.com/office/powerpoint/2010/main" val="2729193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750" fill="hold"/>
                                        <p:tgtEl>
                                          <p:spTgt spid="34"/>
                                        </p:tgtEl>
                                        <p:attrNameLst>
                                          <p:attrName>ppt_x</p:attrName>
                                        </p:attrNameLst>
                                      </p:cBhvr>
                                      <p:tavLst>
                                        <p:tav tm="0">
                                          <p:val>
                                            <p:strVal val="1+#ppt_w/2"/>
                                          </p:val>
                                        </p:tav>
                                        <p:tav tm="100000">
                                          <p:val>
                                            <p:strVal val="#ppt_x"/>
                                          </p:val>
                                        </p:tav>
                                      </p:tavLst>
                                    </p:anim>
                                    <p:anim calcmode="lin" valueType="num">
                                      <p:cBhvr additive="base">
                                        <p:cTn id="8" dur="75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750" fill="hold"/>
                                        <p:tgtEl>
                                          <p:spTgt spid="33"/>
                                        </p:tgtEl>
                                        <p:attrNameLst>
                                          <p:attrName>ppt_x</p:attrName>
                                        </p:attrNameLst>
                                      </p:cBhvr>
                                      <p:tavLst>
                                        <p:tav tm="0">
                                          <p:val>
                                            <p:strVal val="0-#ppt_w/2"/>
                                          </p:val>
                                        </p:tav>
                                        <p:tav tm="100000">
                                          <p:val>
                                            <p:strVal val="#ppt_x"/>
                                          </p:val>
                                        </p:tav>
                                      </p:tavLst>
                                    </p:anim>
                                    <p:anim calcmode="lin" valueType="num">
                                      <p:cBhvr additive="base">
                                        <p:cTn id="16" dur="75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0-#ppt_w/2"/>
                                          </p:val>
                                        </p:tav>
                                        <p:tav tm="100000">
                                          <p:val>
                                            <p:strVal val="#ppt_x"/>
                                          </p:val>
                                        </p:tav>
                                      </p:tavLst>
                                    </p:anim>
                                    <p:anim calcmode="lin" valueType="num">
                                      <p:cBhvr additive="base">
                                        <p:cTn id="20" dur="75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0-#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750" fill="hold"/>
                                        <p:tgtEl>
                                          <p:spTgt spid="29"/>
                                        </p:tgtEl>
                                        <p:attrNameLst>
                                          <p:attrName>ppt_x</p:attrName>
                                        </p:attrNameLst>
                                      </p:cBhvr>
                                      <p:tavLst>
                                        <p:tav tm="0">
                                          <p:val>
                                            <p:strVal val="0-#ppt_w/2"/>
                                          </p:val>
                                        </p:tav>
                                        <p:tav tm="100000">
                                          <p:val>
                                            <p:strVal val="#ppt_x"/>
                                          </p:val>
                                        </p:tav>
                                      </p:tavLst>
                                    </p:anim>
                                    <p:anim calcmode="lin" valueType="num">
                                      <p:cBhvr additive="base">
                                        <p:cTn id="28" dur="75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25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750" fill="hold"/>
                                        <p:tgtEl>
                                          <p:spTgt spid="30"/>
                                        </p:tgtEl>
                                        <p:attrNameLst>
                                          <p:attrName>ppt_x</p:attrName>
                                        </p:attrNameLst>
                                      </p:cBhvr>
                                      <p:tavLst>
                                        <p:tav tm="0">
                                          <p:val>
                                            <p:strVal val="0-#ppt_w/2"/>
                                          </p:val>
                                        </p:tav>
                                        <p:tav tm="100000">
                                          <p:val>
                                            <p:strVal val="#ppt_x"/>
                                          </p:val>
                                        </p:tav>
                                      </p:tavLst>
                                    </p:anim>
                                    <p:anim calcmode="lin" valueType="num">
                                      <p:cBhvr additive="base">
                                        <p:cTn id="32" dur="75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50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750" fill="hold"/>
                                        <p:tgtEl>
                                          <p:spTgt spid="31"/>
                                        </p:tgtEl>
                                        <p:attrNameLst>
                                          <p:attrName>ppt_x</p:attrName>
                                        </p:attrNameLst>
                                      </p:cBhvr>
                                      <p:tavLst>
                                        <p:tav tm="0">
                                          <p:val>
                                            <p:strVal val="0-#ppt_w/2"/>
                                          </p:val>
                                        </p:tav>
                                        <p:tav tm="100000">
                                          <p:val>
                                            <p:strVal val="#ppt_x"/>
                                          </p:val>
                                        </p:tav>
                                      </p:tavLst>
                                    </p:anim>
                                    <p:anim calcmode="lin" valueType="num">
                                      <p:cBhvr additive="base">
                                        <p:cTn id="36" dur="75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75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750" fill="hold"/>
                                        <p:tgtEl>
                                          <p:spTgt spid="32"/>
                                        </p:tgtEl>
                                        <p:attrNameLst>
                                          <p:attrName>ppt_x</p:attrName>
                                        </p:attrNameLst>
                                      </p:cBhvr>
                                      <p:tavLst>
                                        <p:tav tm="0">
                                          <p:val>
                                            <p:strVal val="0-#ppt_w/2"/>
                                          </p:val>
                                        </p:tav>
                                        <p:tav tm="100000">
                                          <p:val>
                                            <p:strVal val="#ppt_x"/>
                                          </p:val>
                                        </p:tav>
                                      </p:tavLst>
                                    </p:anim>
                                    <p:anim calcmode="lin" valueType="num">
                                      <p:cBhvr additive="base">
                                        <p:cTn id="40" dur="750" fill="hold"/>
                                        <p:tgtEl>
                                          <p:spTgt spid="32"/>
                                        </p:tgtEl>
                                        <p:attrNameLst>
                                          <p:attrName>ppt_y</p:attrName>
                                        </p:attrNameLst>
                                      </p:cBhvr>
                                      <p:tavLst>
                                        <p:tav tm="0">
                                          <p:val>
                                            <p:strVal val="#ppt_y"/>
                                          </p:val>
                                        </p:tav>
                                        <p:tav tm="100000">
                                          <p:val>
                                            <p:strVal val="#ppt_y"/>
                                          </p:val>
                                        </p:tav>
                                      </p:tavLst>
                                    </p:anim>
                                  </p:childTnLst>
                                </p:cTn>
                              </p:par>
                              <p:par>
                                <p:cTn id="41" presetID="2" presetClass="entr" presetSubtype="1" decel="100000" fill="hold" grpId="0" nodeType="withEffect">
                                  <p:stCondLst>
                                    <p:cond delay="20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750" fill="hold"/>
                                        <p:tgtEl>
                                          <p:spTgt spid="16"/>
                                        </p:tgtEl>
                                        <p:attrNameLst>
                                          <p:attrName>ppt_x</p:attrName>
                                        </p:attrNameLst>
                                      </p:cBhvr>
                                      <p:tavLst>
                                        <p:tav tm="0">
                                          <p:val>
                                            <p:strVal val="#ppt_x"/>
                                          </p:val>
                                        </p:tav>
                                        <p:tav tm="100000">
                                          <p:val>
                                            <p:strVal val="#ppt_x"/>
                                          </p:val>
                                        </p:tav>
                                      </p:tavLst>
                                    </p:anim>
                                    <p:anim calcmode="lin" valueType="num">
                                      <p:cBhvr additive="base">
                                        <p:cTn id="44" dur="750" fill="hold"/>
                                        <p:tgtEl>
                                          <p:spTgt spid="16"/>
                                        </p:tgtEl>
                                        <p:attrNameLst>
                                          <p:attrName>ppt_y</p:attrName>
                                        </p:attrNameLst>
                                      </p:cBhvr>
                                      <p:tavLst>
                                        <p:tav tm="0">
                                          <p:val>
                                            <p:strVal val="0-#ppt_h/2"/>
                                          </p:val>
                                        </p:tav>
                                        <p:tav tm="100000">
                                          <p:val>
                                            <p:strVal val="#ppt_y"/>
                                          </p:val>
                                        </p:tav>
                                      </p:tavLst>
                                    </p:anim>
                                  </p:childTnLst>
                                </p:cTn>
                              </p:par>
                              <p:par>
                                <p:cTn id="45" presetID="2" presetClass="entr" presetSubtype="8" decel="100000" fill="hold" grpId="0" nodeType="withEffect">
                                  <p:stCondLst>
                                    <p:cond delay="225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750" fill="hold"/>
                                        <p:tgtEl>
                                          <p:spTgt spid="17"/>
                                        </p:tgtEl>
                                        <p:attrNameLst>
                                          <p:attrName>ppt_x</p:attrName>
                                        </p:attrNameLst>
                                      </p:cBhvr>
                                      <p:tavLst>
                                        <p:tav tm="0">
                                          <p:val>
                                            <p:strVal val="0-#ppt_w/2"/>
                                          </p:val>
                                        </p:tav>
                                        <p:tav tm="100000">
                                          <p:val>
                                            <p:strVal val="#ppt_x"/>
                                          </p:val>
                                        </p:tav>
                                      </p:tavLst>
                                    </p:anim>
                                    <p:anim calcmode="lin" valueType="num">
                                      <p:cBhvr additive="base">
                                        <p:cTn id="4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9" grpId="0" animBg="1"/>
      <p:bldP spid="30" grpId="0" animBg="1"/>
      <p:bldP spid="31" grpId="0" animBg="1"/>
      <p:bldP spid="32" grpId="0" animBg="1"/>
      <p:bldP spid="33" grpId="0" animBg="1"/>
      <p:bldP spid="39"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SKILL">
    <p:spTree>
      <p:nvGrpSpPr>
        <p:cNvPr id="1" name=""/>
        <p:cNvGrpSpPr/>
        <p:nvPr/>
      </p:nvGrpSpPr>
      <p:grpSpPr>
        <a:xfrm>
          <a:off x="0" y="0"/>
          <a:ext cx="0" cy="0"/>
          <a:chOff x="0" y="0"/>
          <a:chExt cx="0" cy="0"/>
        </a:xfrm>
      </p:grpSpPr>
      <p:sp>
        <p:nvSpPr>
          <p:cNvPr id="25" name="Rectangle 24"/>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397002" y="1516783"/>
            <a:ext cx="1380105"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Our </a:t>
            </a:r>
            <a:r>
              <a:rPr lang="en-US" sz="1400" spc="300" dirty="0" smtClean="0">
                <a:solidFill>
                  <a:schemeClr val="bg1"/>
                </a:solidFill>
                <a:latin typeface="Bebas Neue" pitchFamily="34" charset="0"/>
              </a:rPr>
              <a:t>skills</a:t>
            </a:r>
            <a:endParaRPr lang="en-US" sz="1400" spc="300" dirty="0">
              <a:solidFill>
                <a:schemeClr val="bg1"/>
              </a:solidFill>
              <a:latin typeface="Bebas Neue" pitchFamily="34" charset="0"/>
            </a:endParaRPr>
          </a:p>
        </p:txBody>
      </p:sp>
      <p:sp>
        <p:nvSpPr>
          <p:cNvPr id="27" name="Rectangle 26"/>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2</a:t>
            </a:r>
            <a:endParaRPr lang="en-US" sz="1400" dirty="0"/>
          </a:p>
        </p:txBody>
      </p:sp>
      <p:sp>
        <p:nvSpPr>
          <p:cNvPr id="28" name="Rectangle 27"/>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3</a:t>
            </a:r>
            <a:endParaRPr lang="en-US" sz="1400" dirty="0"/>
          </a:p>
        </p:txBody>
      </p:sp>
      <p:sp>
        <p:nvSpPr>
          <p:cNvPr id="29" name="Rectangle 28"/>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4</a:t>
            </a:r>
            <a:endParaRPr lang="en-US" sz="1400" dirty="0"/>
          </a:p>
        </p:txBody>
      </p:sp>
      <p:sp>
        <p:nvSpPr>
          <p:cNvPr id="30" name="Rectangle 29"/>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5</a:t>
            </a:r>
            <a:endParaRPr lang="en-US" sz="1400" dirty="0"/>
          </a:p>
        </p:txBody>
      </p:sp>
      <p:sp>
        <p:nvSpPr>
          <p:cNvPr id="31" name="Rectangle 30"/>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6</a:t>
            </a:r>
            <a:endParaRPr lang="en-US" sz="1400" dirty="0"/>
          </a:p>
        </p:txBody>
      </p:sp>
      <p:sp>
        <p:nvSpPr>
          <p:cNvPr id="32" name="Rectangle 31"/>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7</a:t>
            </a:r>
            <a:endParaRPr lang="en-US" sz="1400" dirty="0"/>
          </a:p>
        </p:txBody>
      </p:sp>
      <p:sp>
        <p:nvSpPr>
          <p:cNvPr id="33" name="Rectangle 32"/>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2617609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0-#ppt_w/2"/>
                                          </p:val>
                                        </p:tav>
                                        <p:tav tm="100000">
                                          <p:val>
                                            <p:strVal val="#ppt_x"/>
                                          </p:val>
                                        </p:tav>
                                      </p:tavLst>
                                    </p:anim>
                                    <p:anim calcmode="lin" valueType="num">
                                      <p:cBhvr additive="base">
                                        <p:cTn id="12" dur="75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750" fill="hold"/>
                                        <p:tgtEl>
                                          <p:spTgt spid="28"/>
                                        </p:tgtEl>
                                        <p:attrNameLst>
                                          <p:attrName>ppt_x</p:attrName>
                                        </p:attrNameLst>
                                      </p:cBhvr>
                                      <p:tavLst>
                                        <p:tav tm="0">
                                          <p:val>
                                            <p:strVal val="0-#ppt_w/2"/>
                                          </p:val>
                                        </p:tav>
                                        <p:tav tm="100000">
                                          <p:val>
                                            <p:strVal val="#ppt_x"/>
                                          </p:val>
                                        </p:tav>
                                      </p:tavLst>
                                    </p:anim>
                                    <p:anim calcmode="lin" valueType="num">
                                      <p:cBhvr additive="base">
                                        <p:cTn id="16" dur="75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750" fill="hold"/>
                                        <p:tgtEl>
                                          <p:spTgt spid="29"/>
                                        </p:tgtEl>
                                        <p:attrNameLst>
                                          <p:attrName>ppt_x</p:attrName>
                                        </p:attrNameLst>
                                      </p:cBhvr>
                                      <p:tavLst>
                                        <p:tav tm="0">
                                          <p:val>
                                            <p:strVal val="0-#ppt_w/2"/>
                                          </p:val>
                                        </p:tav>
                                        <p:tav tm="100000">
                                          <p:val>
                                            <p:strVal val="#ppt_x"/>
                                          </p:val>
                                        </p:tav>
                                      </p:tavLst>
                                    </p:anim>
                                    <p:anim calcmode="lin" valueType="num">
                                      <p:cBhvr additive="base">
                                        <p:cTn id="20" dur="75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0-#ppt_w/2"/>
                                          </p:val>
                                        </p:tav>
                                        <p:tav tm="100000">
                                          <p:val>
                                            <p:strVal val="#ppt_x"/>
                                          </p:val>
                                        </p:tav>
                                      </p:tavLst>
                                    </p:anim>
                                    <p:anim calcmode="lin" valueType="num">
                                      <p:cBhvr additive="base">
                                        <p:cTn id="24" dur="75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750" fill="hold"/>
                                        <p:tgtEl>
                                          <p:spTgt spid="31"/>
                                        </p:tgtEl>
                                        <p:attrNameLst>
                                          <p:attrName>ppt_x</p:attrName>
                                        </p:attrNameLst>
                                      </p:cBhvr>
                                      <p:tavLst>
                                        <p:tav tm="0">
                                          <p:val>
                                            <p:strVal val="0-#ppt_w/2"/>
                                          </p:val>
                                        </p:tav>
                                        <p:tav tm="100000">
                                          <p:val>
                                            <p:strVal val="#ppt_x"/>
                                          </p:val>
                                        </p:tav>
                                      </p:tavLst>
                                    </p:anim>
                                    <p:anim calcmode="lin" valueType="num">
                                      <p:cBhvr additive="base">
                                        <p:cTn id="28" dur="75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750" fill="hold"/>
                                        <p:tgtEl>
                                          <p:spTgt spid="32"/>
                                        </p:tgtEl>
                                        <p:attrNameLst>
                                          <p:attrName>ppt_x</p:attrName>
                                        </p:attrNameLst>
                                      </p:cBhvr>
                                      <p:tavLst>
                                        <p:tav tm="0">
                                          <p:val>
                                            <p:strVal val="0-#ppt_w/2"/>
                                          </p:val>
                                        </p:tav>
                                        <p:tav tm="100000">
                                          <p:val>
                                            <p:strVal val="#ppt_x"/>
                                          </p:val>
                                        </p:tav>
                                      </p:tavLst>
                                    </p:anim>
                                    <p:anim calcmode="lin" valueType="num">
                                      <p:cBhvr additive="base">
                                        <p:cTn id="32" dur="75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750" fill="hold"/>
                                        <p:tgtEl>
                                          <p:spTgt spid="25"/>
                                        </p:tgtEl>
                                        <p:attrNameLst>
                                          <p:attrName>ppt_x</p:attrName>
                                        </p:attrNameLst>
                                      </p:cBhvr>
                                      <p:tavLst>
                                        <p:tav tm="0">
                                          <p:val>
                                            <p:strVal val="#ppt_x"/>
                                          </p:val>
                                        </p:tav>
                                        <p:tav tm="100000">
                                          <p:val>
                                            <p:strVal val="#ppt_x"/>
                                          </p:val>
                                        </p:tav>
                                      </p:tavLst>
                                    </p:anim>
                                    <p:anim calcmode="lin" valueType="num">
                                      <p:cBhvr additive="base">
                                        <p:cTn id="36" dur="750" fill="hold"/>
                                        <p:tgtEl>
                                          <p:spTgt spid="25"/>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750" fill="hold"/>
                                        <p:tgtEl>
                                          <p:spTgt spid="26"/>
                                        </p:tgtEl>
                                        <p:attrNameLst>
                                          <p:attrName>ppt_x</p:attrName>
                                        </p:attrNameLst>
                                      </p:cBhvr>
                                      <p:tavLst>
                                        <p:tav tm="0">
                                          <p:val>
                                            <p:strVal val="0-#ppt_w/2"/>
                                          </p:val>
                                        </p:tav>
                                        <p:tav tm="100000">
                                          <p:val>
                                            <p:strVal val="#ppt_x"/>
                                          </p:val>
                                        </p:tav>
                                      </p:tavLst>
                                    </p:anim>
                                    <p:anim calcmode="lin" valueType="num">
                                      <p:cBhvr additive="base">
                                        <p:cTn id="40"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16" name="Rectangle 15"/>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97002" y="1913787"/>
            <a:ext cx="1380105"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process</a:t>
            </a:r>
            <a:endParaRPr lang="en-US" sz="1400" spc="300" dirty="0">
              <a:solidFill>
                <a:schemeClr val="bg1"/>
              </a:solidFill>
              <a:latin typeface="Bebas Neue" pitchFamily="34" charset="0"/>
            </a:endParaRPr>
          </a:p>
        </p:txBody>
      </p:sp>
      <p:sp>
        <p:nvSpPr>
          <p:cNvPr id="18" name="Rectangle 17"/>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2</a:t>
            </a:r>
            <a:endParaRPr lang="en-US" sz="1400" dirty="0"/>
          </a:p>
        </p:txBody>
      </p:sp>
      <p:sp>
        <p:nvSpPr>
          <p:cNvPr id="19" name="Rectangle 18"/>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3</a:t>
            </a:r>
            <a:endParaRPr lang="en-US" sz="1400" dirty="0"/>
          </a:p>
        </p:txBody>
      </p:sp>
      <p:sp>
        <p:nvSpPr>
          <p:cNvPr id="29" name="Rectangle 28"/>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4</a:t>
            </a:r>
            <a:endParaRPr lang="en-US" sz="1400" dirty="0"/>
          </a:p>
        </p:txBody>
      </p:sp>
      <p:sp>
        <p:nvSpPr>
          <p:cNvPr id="30" name="Rectangle 29"/>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5</a:t>
            </a:r>
            <a:endParaRPr lang="en-US" sz="1400" dirty="0"/>
          </a:p>
        </p:txBody>
      </p:sp>
      <p:sp>
        <p:nvSpPr>
          <p:cNvPr id="31" name="Rectangle 30"/>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6</a:t>
            </a:r>
            <a:endParaRPr lang="en-US" sz="1400" dirty="0"/>
          </a:p>
        </p:txBody>
      </p:sp>
      <p:sp>
        <p:nvSpPr>
          <p:cNvPr id="32" name="Rectangle 31"/>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7</a:t>
            </a:r>
            <a:endParaRPr lang="en-US" sz="1400" dirty="0"/>
          </a:p>
        </p:txBody>
      </p:sp>
      <p:sp>
        <p:nvSpPr>
          <p:cNvPr id="33" name="Rectangle 32"/>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2913582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0-#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750" fill="hold"/>
                                        <p:tgtEl>
                                          <p:spTgt spid="29"/>
                                        </p:tgtEl>
                                        <p:attrNameLst>
                                          <p:attrName>ppt_x</p:attrName>
                                        </p:attrNameLst>
                                      </p:cBhvr>
                                      <p:tavLst>
                                        <p:tav tm="0">
                                          <p:val>
                                            <p:strVal val="0-#ppt_w/2"/>
                                          </p:val>
                                        </p:tav>
                                        <p:tav tm="100000">
                                          <p:val>
                                            <p:strVal val="#ppt_x"/>
                                          </p:val>
                                        </p:tav>
                                      </p:tavLst>
                                    </p:anim>
                                    <p:anim calcmode="lin" valueType="num">
                                      <p:cBhvr additive="base">
                                        <p:cTn id="20" dur="75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0-#ppt_w/2"/>
                                          </p:val>
                                        </p:tav>
                                        <p:tav tm="100000">
                                          <p:val>
                                            <p:strVal val="#ppt_x"/>
                                          </p:val>
                                        </p:tav>
                                      </p:tavLst>
                                    </p:anim>
                                    <p:anim calcmode="lin" valueType="num">
                                      <p:cBhvr additive="base">
                                        <p:cTn id="24" dur="75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750" fill="hold"/>
                                        <p:tgtEl>
                                          <p:spTgt spid="31"/>
                                        </p:tgtEl>
                                        <p:attrNameLst>
                                          <p:attrName>ppt_x</p:attrName>
                                        </p:attrNameLst>
                                      </p:cBhvr>
                                      <p:tavLst>
                                        <p:tav tm="0">
                                          <p:val>
                                            <p:strVal val="0-#ppt_w/2"/>
                                          </p:val>
                                        </p:tav>
                                        <p:tav tm="100000">
                                          <p:val>
                                            <p:strVal val="#ppt_x"/>
                                          </p:val>
                                        </p:tav>
                                      </p:tavLst>
                                    </p:anim>
                                    <p:anim calcmode="lin" valueType="num">
                                      <p:cBhvr additive="base">
                                        <p:cTn id="28" dur="75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750" fill="hold"/>
                                        <p:tgtEl>
                                          <p:spTgt spid="32"/>
                                        </p:tgtEl>
                                        <p:attrNameLst>
                                          <p:attrName>ppt_x</p:attrName>
                                        </p:attrNameLst>
                                      </p:cBhvr>
                                      <p:tavLst>
                                        <p:tav tm="0">
                                          <p:val>
                                            <p:strVal val="0-#ppt_w/2"/>
                                          </p:val>
                                        </p:tav>
                                        <p:tav tm="100000">
                                          <p:val>
                                            <p:strVal val="#ppt_x"/>
                                          </p:val>
                                        </p:tav>
                                      </p:tavLst>
                                    </p:anim>
                                    <p:anim calcmode="lin" valueType="num">
                                      <p:cBhvr additive="base">
                                        <p:cTn id="32" dur="75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750" fill="hold"/>
                                        <p:tgtEl>
                                          <p:spTgt spid="17"/>
                                        </p:tgtEl>
                                        <p:attrNameLst>
                                          <p:attrName>ppt_x</p:attrName>
                                        </p:attrNameLst>
                                      </p:cBhvr>
                                      <p:tavLst>
                                        <p:tav tm="0">
                                          <p:val>
                                            <p:strVal val="0-#ppt_w/2"/>
                                          </p:val>
                                        </p:tav>
                                        <p:tav tm="100000">
                                          <p:val>
                                            <p:strVal val="#ppt_x"/>
                                          </p:val>
                                        </p:tav>
                                      </p:tavLst>
                                    </p:anim>
                                    <p:anim calcmode="lin" valueType="num">
                                      <p:cBhvr additive="base">
                                        <p:cTn id="40"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9" grpId="0" animBg="1"/>
      <p:bldP spid="30" grpId="0" animBg="1"/>
      <p:bldP spid="31" grpId="0" animBg="1"/>
      <p:bldP spid="32" grpId="0" animBg="1"/>
      <p:bldP spid="3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RKETING">
    <p:spTree>
      <p:nvGrpSpPr>
        <p:cNvPr id="1" name=""/>
        <p:cNvGrpSpPr/>
        <p:nvPr/>
      </p:nvGrpSpPr>
      <p:grpSpPr>
        <a:xfrm>
          <a:off x="0" y="0"/>
          <a:ext cx="0" cy="0"/>
          <a:chOff x="0" y="0"/>
          <a:chExt cx="0" cy="0"/>
        </a:xfrm>
      </p:grpSpPr>
      <p:sp>
        <p:nvSpPr>
          <p:cNvPr id="16" name="Rectangle 15"/>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97002" y="2310790"/>
            <a:ext cx="1380105"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marketing</a:t>
            </a:r>
          </a:p>
        </p:txBody>
      </p:sp>
      <p:sp>
        <p:nvSpPr>
          <p:cNvPr id="18" name="Rectangle 17"/>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2</a:t>
            </a:r>
            <a:endParaRPr lang="en-US" sz="1400" dirty="0"/>
          </a:p>
        </p:txBody>
      </p:sp>
      <p:sp>
        <p:nvSpPr>
          <p:cNvPr id="19" name="Rectangle 18"/>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3</a:t>
            </a:r>
            <a:endParaRPr lang="en-US" sz="1400" dirty="0"/>
          </a:p>
        </p:txBody>
      </p:sp>
      <p:sp>
        <p:nvSpPr>
          <p:cNvPr id="20" name="Rectangle 19"/>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4</a:t>
            </a:r>
            <a:endParaRPr lang="en-US" sz="1400" dirty="0"/>
          </a:p>
        </p:txBody>
      </p:sp>
      <p:sp>
        <p:nvSpPr>
          <p:cNvPr id="21" name="Rectangle 20"/>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5</a:t>
            </a:r>
            <a:endParaRPr lang="en-US" sz="1400" dirty="0"/>
          </a:p>
        </p:txBody>
      </p:sp>
      <p:sp>
        <p:nvSpPr>
          <p:cNvPr id="22" name="Rectangle 21"/>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6</a:t>
            </a:r>
            <a:endParaRPr lang="en-US" sz="1400" dirty="0"/>
          </a:p>
        </p:txBody>
      </p:sp>
      <p:sp>
        <p:nvSpPr>
          <p:cNvPr id="23" name="Rectangle 22"/>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7</a:t>
            </a:r>
            <a:endParaRPr lang="en-US" sz="1400" dirty="0"/>
          </a:p>
        </p:txBody>
      </p:sp>
      <p:sp>
        <p:nvSpPr>
          <p:cNvPr id="24" name="Rectangle 23"/>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1043493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0-#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0-#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0-#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750" fill="hold"/>
                                        <p:tgtEl>
                                          <p:spTgt spid="23"/>
                                        </p:tgtEl>
                                        <p:attrNameLst>
                                          <p:attrName>ppt_x</p:attrName>
                                        </p:attrNameLst>
                                      </p:cBhvr>
                                      <p:tavLst>
                                        <p:tav tm="0">
                                          <p:val>
                                            <p:strVal val="0-#ppt_w/2"/>
                                          </p:val>
                                        </p:tav>
                                        <p:tav tm="100000">
                                          <p:val>
                                            <p:strVal val="#ppt_x"/>
                                          </p:val>
                                        </p:tav>
                                      </p:tavLst>
                                    </p:anim>
                                    <p:anim calcmode="lin" valueType="num">
                                      <p:cBhvr additive="base">
                                        <p:cTn id="32" dur="75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750" fill="hold"/>
                                        <p:tgtEl>
                                          <p:spTgt spid="17"/>
                                        </p:tgtEl>
                                        <p:attrNameLst>
                                          <p:attrName>ppt_x</p:attrName>
                                        </p:attrNameLst>
                                      </p:cBhvr>
                                      <p:tavLst>
                                        <p:tav tm="0">
                                          <p:val>
                                            <p:strVal val="0-#ppt_w/2"/>
                                          </p:val>
                                        </p:tav>
                                        <p:tav tm="100000">
                                          <p:val>
                                            <p:strVal val="#ppt_x"/>
                                          </p:val>
                                        </p:tav>
                                      </p:tavLst>
                                    </p:anim>
                                    <p:anim calcmode="lin" valueType="num">
                                      <p:cBhvr additive="base">
                                        <p:cTn id="40"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ORK">
    <p:spTree>
      <p:nvGrpSpPr>
        <p:cNvPr id="1" name=""/>
        <p:cNvGrpSpPr/>
        <p:nvPr/>
      </p:nvGrpSpPr>
      <p:grpSpPr>
        <a:xfrm>
          <a:off x="0" y="0"/>
          <a:ext cx="0" cy="0"/>
          <a:chOff x="0" y="0"/>
          <a:chExt cx="0" cy="0"/>
        </a:xfrm>
      </p:grpSpPr>
      <p:sp>
        <p:nvSpPr>
          <p:cNvPr id="16" name="Rectangle 15"/>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97002" y="2707794"/>
            <a:ext cx="1380105"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works</a:t>
            </a:r>
          </a:p>
        </p:txBody>
      </p:sp>
      <p:sp>
        <p:nvSpPr>
          <p:cNvPr id="18" name="Rectangle 17"/>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2</a:t>
            </a:r>
            <a:endParaRPr lang="en-US" sz="1400" dirty="0"/>
          </a:p>
        </p:txBody>
      </p:sp>
      <p:sp>
        <p:nvSpPr>
          <p:cNvPr id="19" name="Rectangle 18"/>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3</a:t>
            </a:r>
            <a:endParaRPr lang="en-US" sz="1400" dirty="0"/>
          </a:p>
        </p:txBody>
      </p:sp>
      <p:sp>
        <p:nvSpPr>
          <p:cNvPr id="20" name="Rectangle 19"/>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4</a:t>
            </a:r>
            <a:endParaRPr lang="en-US" sz="1400" dirty="0"/>
          </a:p>
        </p:txBody>
      </p:sp>
      <p:sp>
        <p:nvSpPr>
          <p:cNvPr id="21" name="Rectangle 20"/>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5</a:t>
            </a:r>
            <a:endParaRPr lang="en-US" sz="1400" dirty="0"/>
          </a:p>
        </p:txBody>
      </p:sp>
      <p:sp>
        <p:nvSpPr>
          <p:cNvPr id="22" name="Rectangle 21"/>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6</a:t>
            </a:r>
            <a:endParaRPr lang="en-US" sz="1400" dirty="0"/>
          </a:p>
        </p:txBody>
      </p:sp>
      <p:sp>
        <p:nvSpPr>
          <p:cNvPr id="23" name="Rectangle 22"/>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7</a:t>
            </a:r>
            <a:endParaRPr lang="en-US" sz="1400" dirty="0"/>
          </a:p>
        </p:txBody>
      </p:sp>
      <p:sp>
        <p:nvSpPr>
          <p:cNvPr id="24" name="Rectangle 23"/>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466338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0-#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0-#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0-#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750" fill="hold"/>
                                        <p:tgtEl>
                                          <p:spTgt spid="23"/>
                                        </p:tgtEl>
                                        <p:attrNameLst>
                                          <p:attrName>ppt_x</p:attrName>
                                        </p:attrNameLst>
                                      </p:cBhvr>
                                      <p:tavLst>
                                        <p:tav tm="0">
                                          <p:val>
                                            <p:strVal val="0-#ppt_w/2"/>
                                          </p:val>
                                        </p:tav>
                                        <p:tav tm="100000">
                                          <p:val>
                                            <p:strVal val="#ppt_x"/>
                                          </p:val>
                                        </p:tav>
                                      </p:tavLst>
                                    </p:anim>
                                    <p:anim calcmode="lin" valueType="num">
                                      <p:cBhvr additive="base">
                                        <p:cTn id="32" dur="75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750" fill="hold"/>
                                        <p:tgtEl>
                                          <p:spTgt spid="17"/>
                                        </p:tgtEl>
                                        <p:attrNameLst>
                                          <p:attrName>ppt_x</p:attrName>
                                        </p:attrNameLst>
                                      </p:cBhvr>
                                      <p:tavLst>
                                        <p:tav tm="0">
                                          <p:val>
                                            <p:strVal val="0-#ppt_w/2"/>
                                          </p:val>
                                        </p:tav>
                                        <p:tav tm="100000">
                                          <p:val>
                                            <p:strVal val="#ppt_x"/>
                                          </p:val>
                                        </p:tav>
                                      </p:tavLst>
                                    </p:anim>
                                    <p:anim calcmode="lin" valueType="num">
                                      <p:cBhvr additive="base">
                                        <p:cTn id="40"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2" name="Media Placeholder 1"/>
          <p:cNvSpPr>
            <a:spLocks noGrp="1"/>
          </p:cNvSpPr>
          <p:nvPr>
            <p:ph type="media" sz="quarter" idx="10"/>
          </p:nvPr>
        </p:nvSpPr>
        <p:spPr>
          <a:xfrm>
            <a:off x="2689270" y="1516782"/>
            <a:ext cx="8257908" cy="4607266"/>
          </a:xfrm>
        </p:spPr>
      </p:sp>
      <p:sp>
        <p:nvSpPr>
          <p:cNvPr id="18" name="Rectangle 17"/>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397002" y="2707794"/>
            <a:ext cx="1380105"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works</a:t>
            </a:r>
          </a:p>
        </p:txBody>
      </p:sp>
      <p:sp>
        <p:nvSpPr>
          <p:cNvPr id="20" name="Rectangle 19"/>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2</a:t>
            </a:r>
            <a:endParaRPr lang="en-US" sz="1400" dirty="0"/>
          </a:p>
        </p:txBody>
      </p:sp>
      <p:sp>
        <p:nvSpPr>
          <p:cNvPr id="21" name="Rectangle 20"/>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3</a:t>
            </a:r>
            <a:endParaRPr lang="en-US" sz="1400" dirty="0"/>
          </a:p>
        </p:txBody>
      </p:sp>
      <p:sp>
        <p:nvSpPr>
          <p:cNvPr id="22" name="Rectangle 21"/>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4</a:t>
            </a:r>
            <a:endParaRPr lang="en-US" sz="1400" dirty="0"/>
          </a:p>
        </p:txBody>
      </p:sp>
      <p:sp>
        <p:nvSpPr>
          <p:cNvPr id="23" name="Rectangle 22"/>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5</a:t>
            </a:r>
            <a:endParaRPr lang="en-US" sz="1400" dirty="0"/>
          </a:p>
        </p:txBody>
      </p:sp>
      <p:sp>
        <p:nvSpPr>
          <p:cNvPr id="24" name="Rectangle 23"/>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6</a:t>
            </a:r>
            <a:endParaRPr lang="en-US" sz="1400" dirty="0"/>
          </a:p>
        </p:txBody>
      </p:sp>
      <p:sp>
        <p:nvSpPr>
          <p:cNvPr id="25" name="Rectangle 24"/>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7</a:t>
            </a:r>
            <a:endParaRPr lang="en-US" sz="1400" dirty="0"/>
          </a:p>
        </p:txBody>
      </p:sp>
      <p:sp>
        <p:nvSpPr>
          <p:cNvPr id="26" name="Rectangle 25"/>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3302256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0-#ppt_w/2"/>
                                          </p:val>
                                        </p:tav>
                                        <p:tav tm="100000">
                                          <p:val>
                                            <p:strVal val="#ppt_x"/>
                                          </p:val>
                                        </p:tav>
                                      </p:tavLst>
                                    </p:anim>
                                    <p:anim calcmode="lin" valueType="num">
                                      <p:cBhvr additive="base">
                                        <p:cTn id="8" dur="75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0-#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0-#ppt_w/2"/>
                                          </p:val>
                                        </p:tav>
                                        <p:tav tm="100000">
                                          <p:val>
                                            <p:strVal val="#ppt_x"/>
                                          </p:val>
                                        </p:tav>
                                      </p:tavLst>
                                    </p:anim>
                                    <p:anim calcmode="lin" valueType="num">
                                      <p:cBhvr additive="base">
                                        <p:cTn id="16" dur="75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0-#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750" fill="hold"/>
                                        <p:tgtEl>
                                          <p:spTgt spid="23"/>
                                        </p:tgtEl>
                                        <p:attrNameLst>
                                          <p:attrName>ppt_x</p:attrName>
                                        </p:attrNameLst>
                                      </p:cBhvr>
                                      <p:tavLst>
                                        <p:tav tm="0">
                                          <p:val>
                                            <p:strVal val="0-#ppt_w/2"/>
                                          </p:val>
                                        </p:tav>
                                        <p:tav tm="100000">
                                          <p:val>
                                            <p:strVal val="#ppt_x"/>
                                          </p:val>
                                        </p:tav>
                                      </p:tavLst>
                                    </p:anim>
                                    <p:anim calcmode="lin" valueType="num">
                                      <p:cBhvr additive="base">
                                        <p:cTn id="24" dur="75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750" fill="hold"/>
                                        <p:tgtEl>
                                          <p:spTgt spid="25"/>
                                        </p:tgtEl>
                                        <p:attrNameLst>
                                          <p:attrName>ppt_x</p:attrName>
                                        </p:attrNameLst>
                                      </p:cBhvr>
                                      <p:tavLst>
                                        <p:tav tm="0">
                                          <p:val>
                                            <p:strVal val="0-#ppt_w/2"/>
                                          </p:val>
                                        </p:tav>
                                        <p:tav tm="100000">
                                          <p:val>
                                            <p:strVal val="#ppt_x"/>
                                          </p:val>
                                        </p:tav>
                                      </p:tavLst>
                                    </p:anim>
                                    <p:anim calcmode="lin" valueType="num">
                                      <p:cBhvr additive="base">
                                        <p:cTn id="32" dur="750" fill="hold"/>
                                        <p:tgtEl>
                                          <p:spTgt spid="25"/>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750" fill="hold"/>
                                        <p:tgtEl>
                                          <p:spTgt spid="18"/>
                                        </p:tgtEl>
                                        <p:attrNameLst>
                                          <p:attrName>ppt_x</p:attrName>
                                        </p:attrNameLst>
                                      </p:cBhvr>
                                      <p:tavLst>
                                        <p:tav tm="0">
                                          <p:val>
                                            <p:strVal val="#ppt_x"/>
                                          </p:val>
                                        </p:tav>
                                        <p:tav tm="100000">
                                          <p:val>
                                            <p:strVal val="#ppt_x"/>
                                          </p:val>
                                        </p:tav>
                                      </p:tavLst>
                                    </p:anim>
                                    <p:anim calcmode="lin" valueType="num">
                                      <p:cBhvr additive="base">
                                        <p:cTn id="36" dur="750" fill="hold"/>
                                        <p:tgtEl>
                                          <p:spTgt spid="18"/>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0-#ppt_w/2"/>
                                          </p:val>
                                        </p:tav>
                                        <p:tav tm="100000">
                                          <p:val>
                                            <p:strVal val="#ppt_x"/>
                                          </p:val>
                                        </p:tav>
                                      </p:tavLst>
                                    </p:anim>
                                    <p:anim calcmode="lin" valueType="num">
                                      <p:cBhvr additive="base">
                                        <p:cTn id="40"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6" name="Rectangle 15"/>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97002" y="3104798"/>
            <a:ext cx="1380105"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contact</a:t>
            </a:r>
            <a:endParaRPr lang="en-US" sz="1400" spc="300" dirty="0">
              <a:solidFill>
                <a:schemeClr val="bg1"/>
              </a:solidFill>
              <a:latin typeface="Bebas Neue" pitchFamily="34" charset="0"/>
            </a:endParaRPr>
          </a:p>
        </p:txBody>
      </p:sp>
      <p:sp>
        <p:nvSpPr>
          <p:cNvPr id="18" name="Rectangle 17"/>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2</a:t>
            </a:r>
            <a:endParaRPr lang="en-US" sz="1400" dirty="0"/>
          </a:p>
        </p:txBody>
      </p:sp>
      <p:sp>
        <p:nvSpPr>
          <p:cNvPr id="19" name="Rectangle 18"/>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3</a:t>
            </a:r>
            <a:endParaRPr lang="en-US" sz="1400" dirty="0"/>
          </a:p>
        </p:txBody>
      </p:sp>
      <p:sp>
        <p:nvSpPr>
          <p:cNvPr id="20" name="Rectangle 19"/>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4</a:t>
            </a:r>
            <a:endParaRPr lang="en-US" sz="1400" dirty="0"/>
          </a:p>
        </p:txBody>
      </p:sp>
      <p:sp>
        <p:nvSpPr>
          <p:cNvPr id="21" name="Rectangle 20"/>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5</a:t>
            </a:r>
            <a:endParaRPr lang="en-US" sz="1400" dirty="0"/>
          </a:p>
        </p:txBody>
      </p:sp>
      <p:sp>
        <p:nvSpPr>
          <p:cNvPr id="22" name="Rectangle 21"/>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6</a:t>
            </a:r>
            <a:endParaRPr lang="en-US" sz="1400" dirty="0"/>
          </a:p>
        </p:txBody>
      </p:sp>
      <p:sp>
        <p:nvSpPr>
          <p:cNvPr id="23" name="Rectangle 22"/>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7</a:t>
            </a:r>
            <a:endParaRPr lang="en-US" sz="1400" dirty="0"/>
          </a:p>
        </p:txBody>
      </p:sp>
      <p:sp>
        <p:nvSpPr>
          <p:cNvPr id="24" name="Rectangle 23"/>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3662482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0-#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0-#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0-#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750" fill="hold"/>
                                        <p:tgtEl>
                                          <p:spTgt spid="23"/>
                                        </p:tgtEl>
                                        <p:attrNameLst>
                                          <p:attrName>ppt_x</p:attrName>
                                        </p:attrNameLst>
                                      </p:cBhvr>
                                      <p:tavLst>
                                        <p:tav tm="0">
                                          <p:val>
                                            <p:strVal val="0-#ppt_w/2"/>
                                          </p:val>
                                        </p:tav>
                                        <p:tav tm="100000">
                                          <p:val>
                                            <p:strVal val="#ppt_x"/>
                                          </p:val>
                                        </p:tav>
                                      </p:tavLst>
                                    </p:anim>
                                    <p:anim calcmode="lin" valueType="num">
                                      <p:cBhvr additive="base">
                                        <p:cTn id="32" dur="75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750" fill="hold"/>
                                        <p:tgtEl>
                                          <p:spTgt spid="17"/>
                                        </p:tgtEl>
                                        <p:attrNameLst>
                                          <p:attrName>ppt_x</p:attrName>
                                        </p:attrNameLst>
                                      </p:cBhvr>
                                      <p:tavLst>
                                        <p:tav tm="0">
                                          <p:val>
                                            <p:strVal val="0-#ppt_w/2"/>
                                          </p:val>
                                        </p:tav>
                                        <p:tav tm="100000">
                                          <p:val>
                                            <p:strVal val="#ppt_x"/>
                                          </p:val>
                                        </p:tav>
                                      </p:tavLst>
                                    </p:anim>
                                    <p:anim calcmode="lin" valueType="num">
                                      <p:cBhvr additive="base">
                                        <p:cTn id="40"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94806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SECTION BREAK">
    <p:bg>
      <p:bgPr>
        <a:solidFill>
          <a:srgbClr val="213540"/>
        </a:solidFill>
        <a:effectLst/>
      </p:bgPr>
    </p:bg>
    <p:spTree>
      <p:nvGrpSpPr>
        <p:cNvPr id="1" name=""/>
        <p:cNvGrpSpPr/>
        <p:nvPr/>
      </p:nvGrpSpPr>
      <p:grpSpPr>
        <a:xfrm>
          <a:off x="0" y="0"/>
          <a:ext cx="0" cy="0"/>
          <a:chOff x="0" y="0"/>
          <a:chExt cx="0" cy="0"/>
        </a:xfrm>
      </p:grpSpPr>
      <p:sp>
        <p:nvSpPr>
          <p:cNvPr id="6" name="Text Placeholder 16"/>
          <p:cNvSpPr>
            <a:spLocks noGrp="1"/>
          </p:cNvSpPr>
          <p:nvPr>
            <p:ph type="body" sz="quarter" idx="10" hasCustomPrompt="1"/>
          </p:nvPr>
        </p:nvSpPr>
        <p:spPr>
          <a:xfrm>
            <a:off x="3637983" y="2781801"/>
            <a:ext cx="5821902" cy="1208308"/>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smtClean="0"/>
              <a:t>ABOUT US</a:t>
            </a:r>
            <a:endParaRPr lang="en-MY" dirty="0"/>
          </a:p>
        </p:txBody>
      </p:sp>
      <p:sp>
        <p:nvSpPr>
          <p:cNvPr id="7" name="Rectangle 6"/>
          <p:cNvSpPr/>
          <p:nvPr userDrawn="1"/>
        </p:nvSpPr>
        <p:spPr>
          <a:xfrm rot="18035615">
            <a:off x="1276109" y="-968729"/>
            <a:ext cx="1398140" cy="2646878"/>
          </a:xfrm>
          <a:prstGeom prst="rect">
            <a:avLst/>
          </a:prstGeom>
          <a:noFill/>
        </p:spPr>
        <p:txBody>
          <a:bodyPr wrap="none">
            <a:spAutoFit/>
          </a:bodyPr>
          <a:lstStyle/>
          <a:p>
            <a:pPr algn="ctr"/>
            <a:r>
              <a:rPr lang="en-US" sz="166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8" name="Rectangle 7"/>
          <p:cNvSpPr/>
          <p:nvPr userDrawn="1"/>
        </p:nvSpPr>
        <p:spPr>
          <a:xfrm rot="20303005">
            <a:off x="-692703" y="372359"/>
            <a:ext cx="1931939" cy="3770263"/>
          </a:xfrm>
          <a:prstGeom prst="rect">
            <a:avLst/>
          </a:prstGeom>
          <a:noFill/>
        </p:spPr>
        <p:txBody>
          <a:bodyPr wrap="none">
            <a:spAutoFit/>
          </a:bodyPr>
          <a:lstStyle/>
          <a:p>
            <a:pPr algn="ctr"/>
            <a:r>
              <a:rPr lang="en-US" sz="23900" dirty="0">
                <a:solidFill>
                  <a:srgbClr val="365668"/>
                </a:solidFill>
                <a:latin typeface="Entypo" pitchFamily="2" charset="0"/>
                <a:ea typeface="Entypo" pitchFamily="2" charset="0"/>
              </a:rPr>
              <a:t>+</a:t>
            </a:r>
            <a:endParaRPr lang="ru-RU" sz="23900" dirty="0">
              <a:solidFill>
                <a:srgbClr val="365668"/>
              </a:solidFill>
              <a:ea typeface="Entypo" pitchFamily="2" charset="0"/>
            </a:endParaRPr>
          </a:p>
        </p:txBody>
      </p:sp>
      <p:sp>
        <p:nvSpPr>
          <p:cNvPr id="9" name="Rectangle 8"/>
          <p:cNvSpPr/>
          <p:nvPr userDrawn="1"/>
        </p:nvSpPr>
        <p:spPr>
          <a:xfrm rot="17276409">
            <a:off x="-1182534" y="-1449036"/>
            <a:ext cx="2699778" cy="5386090"/>
          </a:xfrm>
          <a:prstGeom prst="rect">
            <a:avLst/>
          </a:prstGeom>
          <a:noFill/>
        </p:spPr>
        <p:txBody>
          <a:bodyPr wrap="none">
            <a:spAutoFit/>
          </a:bodyPr>
          <a:lstStyle/>
          <a:p>
            <a:pPr algn="ctr"/>
            <a:r>
              <a:rPr lang="en-US" sz="34400" dirty="0">
                <a:solidFill>
                  <a:srgbClr val="365668"/>
                </a:solidFill>
                <a:latin typeface="Entypo" pitchFamily="2" charset="0"/>
                <a:ea typeface="Entypo" pitchFamily="2" charset="0"/>
              </a:rPr>
              <a:t>+</a:t>
            </a:r>
            <a:endParaRPr lang="ru-RU" sz="59500" dirty="0">
              <a:solidFill>
                <a:srgbClr val="365668"/>
              </a:solidFill>
              <a:ea typeface="Entypo" pitchFamily="2" charset="0"/>
            </a:endParaRPr>
          </a:p>
        </p:txBody>
      </p:sp>
      <p:sp>
        <p:nvSpPr>
          <p:cNvPr id="10" name="Rectangle 9"/>
          <p:cNvSpPr/>
          <p:nvPr userDrawn="1"/>
        </p:nvSpPr>
        <p:spPr>
          <a:xfrm>
            <a:off x="-383133" y="2022435"/>
            <a:ext cx="3203121" cy="6447919"/>
          </a:xfrm>
          <a:prstGeom prst="rect">
            <a:avLst/>
          </a:prstGeom>
          <a:noFill/>
        </p:spPr>
        <p:txBody>
          <a:bodyPr wrap="none">
            <a:spAutoFit/>
          </a:bodyPr>
          <a:lstStyle/>
          <a:p>
            <a:pPr algn="ctr"/>
            <a:r>
              <a:rPr lang="en-US" sz="41300" dirty="0">
                <a:solidFill>
                  <a:srgbClr val="365668"/>
                </a:solidFill>
                <a:latin typeface="Entypo" pitchFamily="2" charset="0"/>
                <a:ea typeface="Entypo" pitchFamily="2" charset="0"/>
              </a:rPr>
              <a:t>+</a:t>
            </a:r>
            <a:endParaRPr lang="ru-RU" sz="41300" dirty="0">
              <a:solidFill>
                <a:srgbClr val="365668"/>
              </a:solidFill>
              <a:ea typeface="Entypo" pitchFamily="2" charset="0"/>
            </a:endParaRPr>
          </a:p>
        </p:txBody>
      </p:sp>
      <p:sp>
        <p:nvSpPr>
          <p:cNvPr id="11" name="Rectangle 10"/>
          <p:cNvSpPr/>
          <p:nvPr userDrawn="1"/>
        </p:nvSpPr>
        <p:spPr>
          <a:xfrm>
            <a:off x="1861392" y="4149874"/>
            <a:ext cx="1931939" cy="3770263"/>
          </a:xfrm>
          <a:prstGeom prst="rect">
            <a:avLst/>
          </a:prstGeom>
          <a:noFill/>
        </p:spPr>
        <p:txBody>
          <a:bodyPr wrap="none">
            <a:spAutoFit/>
          </a:bodyPr>
          <a:lstStyle/>
          <a:p>
            <a:pPr algn="ctr"/>
            <a:r>
              <a:rPr lang="en-US" sz="23900" dirty="0">
                <a:solidFill>
                  <a:srgbClr val="365668"/>
                </a:solidFill>
                <a:latin typeface="Entypo" pitchFamily="2" charset="0"/>
                <a:ea typeface="Entypo" pitchFamily="2" charset="0"/>
              </a:rPr>
              <a:t>+</a:t>
            </a:r>
            <a:endParaRPr lang="ru-RU" sz="23900" dirty="0">
              <a:solidFill>
                <a:srgbClr val="365668"/>
              </a:solidFill>
              <a:ea typeface="Entypo" pitchFamily="2" charset="0"/>
            </a:endParaRPr>
          </a:p>
        </p:txBody>
      </p:sp>
      <p:sp>
        <p:nvSpPr>
          <p:cNvPr id="12" name="Rectangle 11"/>
          <p:cNvSpPr/>
          <p:nvPr userDrawn="1"/>
        </p:nvSpPr>
        <p:spPr>
          <a:xfrm rot="3775448">
            <a:off x="-208847" y="973304"/>
            <a:ext cx="2699778" cy="5386090"/>
          </a:xfrm>
          <a:prstGeom prst="rect">
            <a:avLst/>
          </a:prstGeom>
          <a:noFill/>
        </p:spPr>
        <p:txBody>
          <a:bodyPr wrap="none">
            <a:spAutoFit/>
          </a:bodyPr>
          <a:lstStyle/>
          <a:p>
            <a:pPr algn="ctr"/>
            <a:r>
              <a:rPr lang="en-US" sz="34400" dirty="0">
                <a:solidFill>
                  <a:srgbClr val="365668"/>
                </a:solidFill>
                <a:latin typeface="Entypo" pitchFamily="2" charset="0"/>
                <a:ea typeface="Entypo" pitchFamily="2" charset="0"/>
              </a:rPr>
              <a:t>+</a:t>
            </a:r>
            <a:endParaRPr lang="ru-RU" sz="34400" dirty="0">
              <a:solidFill>
                <a:srgbClr val="365668"/>
              </a:solidFill>
              <a:ea typeface="Entypo" pitchFamily="2" charset="0"/>
            </a:endParaRPr>
          </a:p>
        </p:txBody>
      </p:sp>
      <p:sp>
        <p:nvSpPr>
          <p:cNvPr id="13" name="Rectangle 12"/>
          <p:cNvSpPr/>
          <p:nvPr userDrawn="1"/>
        </p:nvSpPr>
        <p:spPr>
          <a:xfrm rot="1220905">
            <a:off x="1157668" y="1328920"/>
            <a:ext cx="2282997" cy="4508927"/>
          </a:xfrm>
          <a:prstGeom prst="rect">
            <a:avLst/>
          </a:prstGeom>
          <a:noFill/>
        </p:spPr>
        <p:txBody>
          <a:bodyPr wrap="none">
            <a:spAutoFit/>
          </a:bodyPr>
          <a:lstStyle/>
          <a:p>
            <a:pPr algn="ctr"/>
            <a:r>
              <a:rPr lang="en-US" sz="287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14" name="Rectangle 13"/>
          <p:cNvSpPr/>
          <p:nvPr userDrawn="1"/>
        </p:nvSpPr>
        <p:spPr>
          <a:xfrm rot="2879938">
            <a:off x="-474567" y="4164834"/>
            <a:ext cx="1638590" cy="3154710"/>
          </a:xfrm>
          <a:prstGeom prst="rect">
            <a:avLst/>
          </a:prstGeom>
          <a:noFill/>
        </p:spPr>
        <p:txBody>
          <a:bodyPr wrap="none">
            <a:spAutoFit/>
          </a:bodyPr>
          <a:lstStyle/>
          <a:p>
            <a:pPr algn="ctr"/>
            <a:r>
              <a:rPr lang="en-US" sz="19900" dirty="0">
                <a:solidFill>
                  <a:srgbClr val="365668"/>
                </a:solidFill>
                <a:latin typeface="Entypo" pitchFamily="2" charset="0"/>
                <a:ea typeface="Entypo" pitchFamily="2" charset="0"/>
              </a:rPr>
              <a:t>+</a:t>
            </a:r>
            <a:endParaRPr lang="ru-RU" sz="19900" dirty="0">
              <a:solidFill>
                <a:srgbClr val="365668"/>
              </a:solidFill>
              <a:ea typeface="Entypo" pitchFamily="2" charset="0"/>
            </a:endParaRPr>
          </a:p>
        </p:txBody>
      </p:sp>
      <p:sp>
        <p:nvSpPr>
          <p:cNvPr id="15" name="Rectangle 14"/>
          <p:cNvSpPr/>
          <p:nvPr userDrawn="1"/>
        </p:nvSpPr>
        <p:spPr>
          <a:xfrm>
            <a:off x="1246134" y="1074262"/>
            <a:ext cx="1398139" cy="2646878"/>
          </a:xfrm>
          <a:prstGeom prst="rect">
            <a:avLst/>
          </a:prstGeom>
          <a:noFill/>
        </p:spPr>
        <p:txBody>
          <a:bodyPr wrap="none">
            <a:spAutoFit/>
          </a:bodyPr>
          <a:lstStyle/>
          <a:p>
            <a:pPr algn="ctr"/>
            <a:r>
              <a:rPr lang="en-US" sz="166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16" name="Rectangle 15"/>
          <p:cNvSpPr/>
          <p:nvPr userDrawn="1"/>
        </p:nvSpPr>
        <p:spPr>
          <a:xfrm rot="11128511">
            <a:off x="1604014" y="4834353"/>
            <a:ext cx="1192955" cy="2215991"/>
          </a:xfrm>
          <a:prstGeom prst="rect">
            <a:avLst/>
          </a:prstGeom>
          <a:noFill/>
        </p:spPr>
        <p:txBody>
          <a:bodyPr wrap="none">
            <a:spAutoFit/>
          </a:bodyPr>
          <a:lstStyle/>
          <a:p>
            <a:pPr algn="ctr"/>
            <a:r>
              <a:rPr lang="en-US" sz="13800" dirty="0">
                <a:solidFill>
                  <a:srgbClr val="365668"/>
                </a:solidFill>
                <a:latin typeface="Entypo" pitchFamily="2" charset="0"/>
                <a:ea typeface="Entypo" pitchFamily="2" charset="0"/>
              </a:rPr>
              <a:t>+</a:t>
            </a:r>
            <a:endParaRPr lang="ru-RU" sz="23900" dirty="0">
              <a:solidFill>
                <a:srgbClr val="365668"/>
              </a:solidFill>
              <a:ea typeface="Entypo" pitchFamily="2" charset="0"/>
            </a:endParaRPr>
          </a:p>
        </p:txBody>
      </p:sp>
      <p:sp>
        <p:nvSpPr>
          <p:cNvPr id="17" name="Rectangle 16"/>
          <p:cNvSpPr/>
          <p:nvPr userDrawn="1"/>
        </p:nvSpPr>
        <p:spPr>
          <a:xfrm rot="8103634">
            <a:off x="80422" y="-661307"/>
            <a:ext cx="1398140" cy="2646878"/>
          </a:xfrm>
          <a:prstGeom prst="rect">
            <a:avLst/>
          </a:prstGeom>
          <a:noFill/>
        </p:spPr>
        <p:txBody>
          <a:bodyPr wrap="none">
            <a:spAutoFit/>
          </a:bodyPr>
          <a:lstStyle/>
          <a:p>
            <a:pPr algn="ctr"/>
            <a:r>
              <a:rPr lang="en-US" sz="166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18" name="Rectangle 17"/>
          <p:cNvSpPr/>
          <p:nvPr userDrawn="1"/>
        </p:nvSpPr>
        <p:spPr>
          <a:xfrm rot="11375038">
            <a:off x="820633" y="-458343"/>
            <a:ext cx="1024639" cy="1862048"/>
          </a:xfrm>
          <a:prstGeom prst="rect">
            <a:avLst/>
          </a:prstGeom>
          <a:noFill/>
        </p:spPr>
        <p:txBody>
          <a:bodyPr wrap="none">
            <a:spAutoFit/>
          </a:bodyPr>
          <a:lstStyle/>
          <a:p>
            <a:pPr algn="ctr"/>
            <a:r>
              <a:rPr lang="en-US" sz="11500" dirty="0">
                <a:solidFill>
                  <a:srgbClr val="365668"/>
                </a:solidFill>
                <a:latin typeface="Entypo" pitchFamily="2" charset="0"/>
                <a:ea typeface="Entypo" pitchFamily="2" charset="0"/>
              </a:rPr>
              <a:t>+</a:t>
            </a:r>
            <a:endParaRPr lang="ru-RU" sz="19900" dirty="0">
              <a:solidFill>
                <a:srgbClr val="365668"/>
              </a:solidFill>
              <a:ea typeface="Entypo" pitchFamily="2" charset="0"/>
            </a:endParaRPr>
          </a:p>
        </p:txBody>
      </p:sp>
      <p:sp>
        <p:nvSpPr>
          <p:cNvPr id="19" name="Rectangle 18"/>
          <p:cNvSpPr/>
          <p:nvPr userDrawn="1"/>
        </p:nvSpPr>
        <p:spPr>
          <a:xfrm rot="1194630">
            <a:off x="1890924" y="-1261106"/>
            <a:ext cx="2282997" cy="4508927"/>
          </a:xfrm>
          <a:prstGeom prst="rect">
            <a:avLst/>
          </a:prstGeom>
          <a:noFill/>
        </p:spPr>
        <p:txBody>
          <a:bodyPr wrap="none">
            <a:spAutoFit/>
          </a:bodyPr>
          <a:lstStyle/>
          <a:p>
            <a:pPr algn="ctr"/>
            <a:r>
              <a:rPr lang="en-US" sz="28700" dirty="0">
                <a:solidFill>
                  <a:srgbClr val="365668"/>
                </a:solidFill>
                <a:latin typeface="Entypo" pitchFamily="2" charset="0"/>
                <a:ea typeface="Entypo" pitchFamily="2" charset="0"/>
              </a:rPr>
              <a:t>+</a:t>
            </a:r>
            <a:endParaRPr lang="ru-RU" sz="49600" dirty="0">
              <a:solidFill>
                <a:srgbClr val="365668"/>
              </a:solidFill>
              <a:ea typeface="Entypo" pitchFamily="2" charset="0"/>
            </a:endParaRPr>
          </a:p>
        </p:txBody>
      </p:sp>
    </p:spTree>
    <p:extLst>
      <p:ext uri="{BB962C8B-B14F-4D97-AF65-F5344CB8AC3E}">
        <p14:creationId xmlns:p14="http://schemas.microsoft.com/office/powerpoint/2010/main" val="3851188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0"/>
                                  </p:stCondLst>
                                  <p:endCondLst>
                                    <p:cond evt="onNext" delay="0">
                                      <p:tgtEl>
                                        <p:sldTgt/>
                                      </p:tgtEl>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par>
                                <p:cTn id="8" presetID="10" presetClass="entr" presetSubtype="0" repeatCount="indefinite" fill="hold" grpId="0" nodeType="withEffect">
                                  <p:stCondLst>
                                    <p:cond delay="250"/>
                                  </p:stCondLst>
                                  <p:endCondLst>
                                    <p:cond evt="onNext" delay="0">
                                      <p:tgtEl>
                                        <p:sldTgt/>
                                      </p:tgtEl>
                                    </p:cond>
                                  </p:end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childTnLst>
                                </p:cTn>
                              </p:par>
                              <p:par>
                                <p:cTn id="11" presetID="10" presetClass="entr" presetSubtype="0" repeatCount="indefinite" fill="hold" grpId="0" nodeType="withEffect">
                                  <p:stCondLst>
                                    <p:cond delay="500"/>
                                  </p:stCondLst>
                                  <p:endCondLst>
                                    <p:cond evt="onNext" delay="0">
                                      <p:tgtEl>
                                        <p:sldTgt/>
                                      </p:tgtEl>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childTnLst>
                                </p:cTn>
                              </p:par>
                              <p:par>
                                <p:cTn id="14" presetID="10" presetClass="entr" presetSubtype="0" repeatCount="indefinite" fill="hold" grpId="0" nodeType="withEffect">
                                  <p:stCondLst>
                                    <p:cond delay="1000"/>
                                  </p:stCondLst>
                                  <p:endCondLst>
                                    <p:cond evt="onNext" delay="0">
                                      <p:tgtEl>
                                        <p:sldTgt/>
                                      </p:tgtEl>
                                    </p:cond>
                                  </p:end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childTnLst>
                                </p:cTn>
                              </p:par>
                              <p:par>
                                <p:cTn id="17" presetID="10" presetClass="entr" presetSubtype="0" repeatCount="indefinite" fill="hold" grpId="0" nodeType="withEffect">
                                  <p:stCondLst>
                                    <p:cond delay="1250"/>
                                  </p:stCondLst>
                                  <p:endCondLst>
                                    <p:cond evt="onNext" delay="0">
                                      <p:tgtEl>
                                        <p:sldTgt/>
                                      </p:tgtEl>
                                    </p:cond>
                                  </p:end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childTnLst>
                                </p:cTn>
                              </p:par>
                              <p:par>
                                <p:cTn id="20" presetID="10" presetClass="entr" presetSubtype="0" repeatCount="indefinite" fill="hold" grpId="0" nodeType="withEffect">
                                  <p:stCondLst>
                                    <p:cond delay="1500"/>
                                  </p:stCondLst>
                                  <p:endCondLst>
                                    <p:cond evt="onNext" delay="0">
                                      <p:tgtEl>
                                        <p:sldTgt/>
                                      </p:tgtEl>
                                    </p:cond>
                                  </p:end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10" presetClass="entr" presetSubtype="0" repeatCount="indefinite" fill="hold" grpId="0" nodeType="withEffect">
                                  <p:stCondLst>
                                    <p:cond delay="1750"/>
                                  </p:stCondLst>
                                  <p:endCondLst>
                                    <p:cond evt="onNext" delay="0">
                                      <p:tgtEl>
                                        <p:sldTgt/>
                                      </p:tgtEl>
                                    </p:cond>
                                  </p:end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childTnLst>
                                </p:cTn>
                              </p:par>
                              <p:par>
                                <p:cTn id="26" presetID="10" presetClass="entr" presetSubtype="0" repeatCount="indefinite" fill="hold" grpId="0" nodeType="withEffect">
                                  <p:stCondLst>
                                    <p:cond delay="2000"/>
                                  </p:stCondLst>
                                  <p:endCondLst>
                                    <p:cond evt="onNext" delay="0">
                                      <p:tgtEl>
                                        <p:sldTgt/>
                                      </p:tgtEl>
                                    </p:cond>
                                  </p:endCondLst>
                                  <p:childTnLst>
                                    <p:set>
                                      <p:cBhvr>
                                        <p:cTn id="27" dur="1" fill="hold">
                                          <p:stCondLst>
                                            <p:cond delay="0"/>
                                          </p:stCondLst>
                                        </p:cTn>
                                        <p:tgtEl>
                                          <p:spTgt spid="16"/>
                                        </p:tgtEl>
                                        <p:attrNameLst>
                                          <p:attrName>style.visibility</p:attrName>
                                        </p:attrNameLst>
                                      </p:cBhvr>
                                      <p:to>
                                        <p:strVal val="visible"/>
                                      </p:to>
                                    </p:set>
                                    <p:animEffect transition="in" filter="fade">
                                      <p:cBhvr>
                                        <p:cTn id="28" dur="750"/>
                                        <p:tgtEl>
                                          <p:spTgt spid="16"/>
                                        </p:tgtEl>
                                      </p:cBhvr>
                                    </p:animEffect>
                                  </p:childTnLst>
                                </p:cTn>
                              </p:par>
                              <p:par>
                                <p:cTn id="29" presetID="10" presetClass="entr" presetSubtype="0" repeatCount="indefinite" fill="hold" grpId="0" nodeType="withEffect">
                                  <p:stCondLst>
                                    <p:cond delay="2250"/>
                                  </p:stCondLst>
                                  <p:endCondLst>
                                    <p:cond evt="onNext" delay="0">
                                      <p:tgtEl>
                                        <p:sldTgt/>
                                      </p:tgtEl>
                                    </p:cond>
                                  </p:endCondLst>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par>
                                <p:cTn id="32" presetID="10" presetClass="entr" presetSubtype="0" repeatCount="indefinite" fill="hold" grpId="0" nodeType="withEffect">
                                  <p:stCondLst>
                                    <p:cond delay="2500"/>
                                  </p:stCondLst>
                                  <p:endCondLst>
                                    <p:cond evt="onNext" delay="0">
                                      <p:tgtEl>
                                        <p:sldTgt/>
                                      </p:tgtEl>
                                    </p:cond>
                                  </p:endCondLst>
                                  <p:childTnLst>
                                    <p:set>
                                      <p:cBhvr>
                                        <p:cTn id="33" dur="1" fill="hold">
                                          <p:stCondLst>
                                            <p:cond delay="0"/>
                                          </p:stCondLst>
                                        </p:cTn>
                                        <p:tgtEl>
                                          <p:spTgt spid="10"/>
                                        </p:tgtEl>
                                        <p:attrNameLst>
                                          <p:attrName>style.visibility</p:attrName>
                                        </p:attrNameLst>
                                      </p:cBhvr>
                                      <p:to>
                                        <p:strVal val="visible"/>
                                      </p:to>
                                    </p:set>
                                    <p:animEffect transition="in" filter="fade">
                                      <p:cBhvr>
                                        <p:cTn id="34" dur="750"/>
                                        <p:tgtEl>
                                          <p:spTgt spid="10"/>
                                        </p:tgtEl>
                                      </p:cBhvr>
                                    </p:animEffect>
                                  </p:childTnLst>
                                </p:cTn>
                              </p:par>
                              <p:par>
                                <p:cTn id="35" presetID="10" presetClass="entr" presetSubtype="0" repeatCount="indefinite" fill="hold" grpId="0" nodeType="withEffect">
                                  <p:stCondLst>
                                    <p:cond delay="2750"/>
                                  </p:stCondLst>
                                  <p:endCondLst>
                                    <p:cond evt="onNext" delay="0">
                                      <p:tgtEl>
                                        <p:sldTgt/>
                                      </p:tgtEl>
                                    </p:cond>
                                  </p:endCondLst>
                                  <p:childTnLst>
                                    <p:set>
                                      <p:cBhvr>
                                        <p:cTn id="36" dur="1" fill="hold">
                                          <p:stCondLst>
                                            <p:cond delay="0"/>
                                          </p:stCondLst>
                                        </p:cTn>
                                        <p:tgtEl>
                                          <p:spTgt spid="9"/>
                                        </p:tgtEl>
                                        <p:attrNameLst>
                                          <p:attrName>style.visibility</p:attrName>
                                        </p:attrNameLst>
                                      </p:cBhvr>
                                      <p:to>
                                        <p:strVal val="visible"/>
                                      </p:to>
                                    </p:set>
                                    <p:animEffect transition="in" filter="fade">
                                      <p:cBhvr>
                                        <p:cTn id="37" dur="750"/>
                                        <p:tgtEl>
                                          <p:spTgt spid="9"/>
                                        </p:tgtEl>
                                      </p:cBhvr>
                                    </p:animEffect>
                                  </p:childTnLst>
                                </p:cTn>
                              </p:par>
                              <p:par>
                                <p:cTn id="38" presetID="10" presetClass="entr" presetSubtype="0" repeatCount="indefinite" fill="hold" grpId="0" nodeType="withEffect">
                                  <p:stCondLst>
                                    <p:cond delay="3000"/>
                                  </p:stCondLst>
                                  <p:endCondLst>
                                    <p:cond evt="onNext" delay="0">
                                      <p:tgtEl>
                                        <p:sldTgt/>
                                      </p:tgtEl>
                                    </p:cond>
                                  </p:endCondLst>
                                  <p:childTnLst>
                                    <p:set>
                                      <p:cBhvr>
                                        <p:cTn id="39" dur="1" fill="hold">
                                          <p:stCondLst>
                                            <p:cond delay="0"/>
                                          </p:stCondLst>
                                        </p:cTn>
                                        <p:tgtEl>
                                          <p:spTgt spid="12"/>
                                        </p:tgtEl>
                                        <p:attrNameLst>
                                          <p:attrName>style.visibility</p:attrName>
                                        </p:attrNameLst>
                                      </p:cBhvr>
                                      <p:to>
                                        <p:strVal val="visible"/>
                                      </p:to>
                                    </p:set>
                                    <p:animEffect transition="in" filter="fade">
                                      <p:cBhvr>
                                        <p:cTn id="40" dur="750"/>
                                        <p:tgtEl>
                                          <p:spTgt spid="12"/>
                                        </p:tgtEl>
                                      </p:cBhvr>
                                    </p:animEffect>
                                  </p:childTnLst>
                                </p:cTn>
                              </p:par>
                              <p:par>
                                <p:cTn id="41" presetID="10" presetClass="entr" presetSubtype="0" repeatCount="indefinite" fill="hold" grpId="0" nodeType="withEffect">
                                  <p:stCondLst>
                                    <p:cond delay="3250"/>
                                  </p:stCondLst>
                                  <p:endCondLst>
                                    <p:cond evt="onNext" delay="0">
                                      <p:tgtEl>
                                        <p:sldTgt/>
                                      </p:tgtEl>
                                    </p:cond>
                                  </p:endCondLst>
                                  <p:childTnLst>
                                    <p:set>
                                      <p:cBhvr>
                                        <p:cTn id="42" dur="1" fill="hold">
                                          <p:stCondLst>
                                            <p:cond delay="0"/>
                                          </p:stCondLst>
                                        </p:cTn>
                                        <p:tgtEl>
                                          <p:spTgt spid="18"/>
                                        </p:tgtEl>
                                        <p:attrNameLst>
                                          <p:attrName>style.visibility</p:attrName>
                                        </p:attrNameLst>
                                      </p:cBhvr>
                                      <p:to>
                                        <p:strVal val="visible"/>
                                      </p:to>
                                    </p:set>
                                    <p:animEffect transition="in" filter="fade">
                                      <p:cBhvr>
                                        <p:cTn id="43"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SECTION BREAK">
    <p:bg>
      <p:bgPr>
        <a:solidFill>
          <a:srgbClr val="F36324"/>
        </a:solidFill>
        <a:effectLst/>
      </p:bgPr>
    </p:bg>
    <p:spTree>
      <p:nvGrpSpPr>
        <p:cNvPr id="1" name=""/>
        <p:cNvGrpSpPr/>
        <p:nvPr/>
      </p:nvGrpSpPr>
      <p:grpSpPr>
        <a:xfrm>
          <a:off x="0" y="0"/>
          <a:ext cx="0" cy="0"/>
          <a:chOff x="0" y="0"/>
          <a:chExt cx="0" cy="0"/>
        </a:xfrm>
      </p:grpSpPr>
      <p:sp>
        <p:nvSpPr>
          <p:cNvPr id="20" name="Rectangle 19"/>
          <p:cNvSpPr/>
          <p:nvPr userDrawn="1"/>
        </p:nvSpPr>
        <p:spPr>
          <a:xfrm rot="20641953">
            <a:off x="9622690" y="3506150"/>
            <a:ext cx="2895343" cy="4508927"/>
          </a:xfrm>
          <a:prstGeom prst="rect">
            <a:avLst/>
          </a:prstGeom>
        </p:spPr>
        <p:txBody>
          <a:bodyPr wrap="none">
            <a:spAutoFit/>
          </a:bodyPr>
          <a:lstStyle/>
          <a:p>
            <a:pPr algn="ctr"/>
            <a:r>
              <a:rPr lang="en-US" sz="28700" dirty="0">
                <a:solidFill>
                  <a:srgbClr val="DD5943"/>
                </a:solidFill>
                <a:latin typeface="RaphaelIcons" pitchFamily="2" charset="0"/>
              </a:rPr>
              <a:t>1</a:t>
            </a:r>
            <a:endParaRPr lang="ru-RU" sz="28700" dirty="0">
              <a:solidFill>
                <a:srgbClr val="DD5943"/>
              </a:solidFill>
            </a:endParaRPr>
          </a:p>
        </p:txBody>
      </p:sp>
      <p:sp>
        <p:nvSpPr>
          <p:cNvPr id="21" name="Rectangle 20"/>
          <p:cNvSpPr/>
          <p:nvPr userDrawn="1"/>
        </p:nvSpPr>
        <p:spPr>
          <a:xfrm rot="1664863">
            <a:off x="10619256" y="1992359"/>
            <a:ext cx="2063385" cy="3154710"/>
          </a:xfrm>
          <a:prstGeom prst="rect">
            <a:avLst/>
          </a:prstGeom>
        </p:spPr>
        <p:txBody>
          <a:bodyPr wrap="none">
            <a:spAutoFit/>
          </a:bodyPr>
          <a:lstStyle/>
          <a:p>
            <a:pPr algn="ctr"/>
            <a:r>
              <a:rPr lang="en-US" sz="19900" dirty="0">
                <a:solidFill>
                  <a:srgbClr val="DD5943"/>
                </a:solidFill>
                <a:latin typeface="RaphaelIcons" pitchFamily="2" charset="0"/>
              </a:rPr>
              <a:t>1</a:t>
            </a:r>
            <a:endParaRPr lang="ru-RU" sz="19900" dirty="0">
              <a:solidFill>
                <a:srgbClr val="DD5943"/>
              </a:solidFill>
            </a:endParaRPr>
          </a:p>
        </p:txBody>
      </p:sp>
      <p:sp>
        <p:nvSpPr>
          <p:cNvPr id="22" name="Rectangle 21"/>
          <p:cNvSpPr/>
          <p:nvPr userDrawn="1"/>
        </p:nvSpPr>
        <p:spPr>
          <a:xfrm rot="15182191">
            <a:off x="8273968" y="1748811"/>
            <a:ext cx="2441694" cy="3770263"/>
          </a:xfrm>
          <a:prstGeom prst="rect">
            <a:avLst/>
          </a:prstGeom>
        </p:spPr>
        <p:txBody>
          <a:bodyPr wrap="none">
            <a:spAutoFit/>
          </a:bodyPr>
          <a:lstStyle/>
          <a:p>
            <a:pPr algn="ctr"/>
            <a:r>
              <a:rPr lang="en-US" sz="23900" dirty="0">
                <a:solidFill>
                  <a:srgbClr val="DD5943"/>
                </a:solidFill>
                <a:latin typeface="RaphaelIcons" pitchFamily="2" charset="0"/>
              </a:rPr>
              <a:t>1</a:t>
            </a:r>
            <a:endParaRPr lang="ru-RU" sz="23900" dirty="0">
              <a:solidFill>
                <a:srgbClr val="DD5943"/>
              </a:solidFill>
            </a:endParaRPr>
          </a:p>
        </p:txBody>
      </p:sp>
      <p:sp>
        <p:nvSpPr>
          <p:cNvPr id="23" name="Rectangle 22"/>
          <p:cNvSpPr/>
          <p:nvPr userDrawn="1"/>
        </p:nvSpPr>
        <p:spPr>
          <a:xfrm rot="306257">
            <a:off x="9865622" y="1179141"/>
            <a:ext cx="1487907" cy="2215991"/>
          </a:xfrm>
          <a:prstGeom prst="rect">
            <a:avLst/>
          </a:prstGeom>
        </p:spPr>
        <p:txBody>
          <a:bodyPr wrap="none">
            <a:spAutoFit/>
          </a:bodyPr>
          <a:lstStyle/>
          <a:p>
            <a:pPr algn="ctr"/>
            <a:r>
              <a:rPr lang="en-US" sz="13800" dirty="0">
                <a:solidFill>
                  <a:srgbClr val="DD5943"/>
                </a:solidFill>
                <a:latin typeface="RaphaelIcons" pitchFamily="2" charset="0"/>
              </a:rPr>
              <a:t>1</a:t>
            </a:r>
            <a:endParaRPr lang="ru-RU" sz="13800" dirty="0">
              <a:solidFill>
                <a:srgbClr val="DD5943"/>
              </a:solidFill>
            </a:endParaRPr>
          </a:p>
        </p:txBody>
      </p:sp>
      <p:sp>
        <p:nvSpPr>
          <p:cNvPr id="24" name="Rectangle 23"/>
          <p:cNvSpPr/>
          <p:nvPr userDrawn="1"/>
        </p:nvSpPr>
        <p:spPr>
          <a:xfrm rot="19809601">
            <a:off x="11160672" y="-318075"/>
            <a:ext cx="2441694" cy="3770263"/>
          </a:xfrm>
          <a:prstGeom prst="rect">
            <a:avLst/>
          </a:prstGeom>
        </p:spPr>
        <p:txBody>
          <a:bodyPr wrap="none">
            <a:spAutoFit/>
          </a:bodyPr>
          <a:lstStyle/>
          <a:p>
            <a:pPr algn="ctr"/>
            <a:r>
              <a:rPr lang="en-US" sz="23900" dirty="0">
                <a:solidFill>
                  <a:srgbClr val="DD5943"/>
                </a:solidFill>
                <a:latin typeface="RaphaelIcons" pitchFamily="2" charset="0"/>
              </a:rPr>
              <a:t>1</a:t>
            </a:r>
            <a:endParaRPr lang="ru-RU" sz="23900" dirty="0">
              <a:solidFill>
                <a:srgbClr val="DD5943"/>
              </a:solidFill>
            </a:endParaRPr>
          </a:p>
        </p:txBody>
      </p:sp>
      <p:sp>
        <p:nvSpPr>
          <p:cNvPr id="25" name="Rectangle 24"/>
          <p:cNvSpPr/>
          <p:nvPr userDrawn="1"/>
        </p:nvSpPr>
        <p:spPr>
          <a:xfrm rot="19947171">
            <a:off x="10085717" y="81311"/>
            <a:ext cx="1269899" cy="1862048"/>
          </a:xfrm>
          <a:prstGeom prst="rect">
            <a:avLst/>
          </a:prstGeom>
        </p:spPr>
        <p:txBody>
          <a:bodyPr wrap="none">
            <a:spAutoFit/>
          </a:bodyPr>
          <a:lstStyle/>
          <a:p>
            <a:pPr algn="ctr"/>
            <a:r>
              <a:rPr lang="en-US" sz="11500" dirty="0">
                <a:solidFill>
                  <a:srgbClr val="DD5943"/>
                </a:solidFill>
                <a:latin typeface="RaphaelIcons" pitchFamily="2" charset="0"/>
              </a:rPr>
              <a:t>1</a:t>
            </a:r>
            <a:endParaRPr lang="ru-RU" sz="11500" dirty="0">
              <a:solidFill>
                <a:srgbClr val="DD5943"/>
              </a:solidFill>
            </a:endParaRPr>
          </a:p>
        </p:txBody>
      </p:sp>
      <p:sp>
        <p:nvSpPr>
          <p:cNvPr id="26" name="Rectangle 25"/>
          <p:cNvSpPr/>
          <p:nvPr userDrawn="1"/>
        </p:nvSpPr>
        <p:spPr>
          <a:xfrm rot="1454196">
            <a:off x="7654088" y="4074319"/>
            <a:ext cx="2063385" cy="3154710"/>
          </a:xfrm>
          <a:prstGeom prst="rect">
            <a:avLst/>
          </a:prstGeom>
        </p:spPr>
        <p:txBody>
          <a:bodyPr wrap="none">
            <a:spAutoFit/>
          </a:bodyPr>
          <a:lstStyle/>
          <a:p>
            <a:pPr algn="ctr"/>
            <a:r>
              <a:rPr lang="en-US" sz="19900" dirty="0">
                <a:solidFill>
                  <a:srgbClr val="DD5943"/>
                </a:solidFill>
                <a:latin typeface="RaphaelIcons" pitchFamily="2" charset="0"/>
              </a:rPr>
              <a:t>1</a:t>
            </a:r>
            <a:endParaRPr lang="ru-RU" sz="19900" dirty="0">
              <a:solidFill>
                <a:srgbClr val="DD5943"/>
              </a:solidFill>
            </a:endParaRPr>
          </a:p>
        </p:txBody>
      </p:sp>
      <p:sp>
        <p:nvSpPr>
          <p:cNvPr id="27" name="Rectangle 26"/>
          <p:cNvSpPr/>
          <p:nvPr userDrawn="1"/>
        </p:nvSpPr>
        <p:spPr>
          <a:xfrm rot="1102522">
            <a:off x="10911054" y="-449938"/>
            <a:ext cx="1015021" cy="1446550"/>
          </a:xfrm>
          <a:prstGeom prst="rect">
            <a:avLst/>
          </a:prstGeom>
        </p:spPr>
        <p:txBody>
          <a:bodyPr wrap="none">
            <a:spAutoFit/>
          </a:bodyPr>
          <a:lstStyle/>
          <a:p>
            <a:pPr algn="ctr"/>
            <a:r>
              <a:rPr lang="en-US" sz="8800" dirty="0">
                <a:solidFill>
                  <a:srgbClr val="DD5943"/>
                </a:solidFill>
                <a:latin typeface="RaphaelIcons" pitchFamily="2" charset="0"/>
              </a:rPr>
              <a:t>1</a:t>
            </a:r>
            <a:endParaRPr lang="ru-RU" sz="8800" dirty="0">
              <a:solidFill>
                <a:srgbClr val="DD5943"/>
              </a:solidFill>
            </a:endParaRPr>
          </a:p>
        </p:txBody>
      </p:sp>
      <p:sp>
        <p:nvSpPr>
          <p:cNvPr id="28" name="Rectangle 27"/>
          <p:cNvSpPr/>
          <p:nvPr userDrawn="1"/>
        </p:nvSpPr>
        <p:spPr>
          <a:xfrm rot="306257">
            <a:off x="8929518" y="-720200"/>
            <a:ext cx="1487907" cy="2215991"/>
          </a:xfrm>
          <a:prstGeom prst="rect">
            <a:avLst/>
          </a:prstGeom>
        </p:spPr>
        <p:txBody>
          <a:bodyPr wrap="none">
            <a:spAutoFit/>
          </a:bodyPr>
          <a:lstStyle/>
          <a:p>
            <a:pPr algn="ctr"/>
            <a:r>
              <a:rPr lang="en-US" sz="13800" dirty="0">
                <a:solidFill>
                  <a:srgbClr val="DD5943"/>
                </a:solidFill>
                <a:latin typeface="RaphaelIcons" pitchFamily="2" charset="0"/>
              </a:rPr>
              <a:t>1</a:t>
            </a:r>
            <a:endParaRPr lang="ru-RU" sz="13800" dirty="0">
              <a:solidFill>
                <a:srgbClr val="DD5943"/>
              </a:solidFill>
            </a:endParaRPr>
          </a:p>
        </p:txBody>
      </p:sp>
      <p:sp>
        <p:nvSpPr>
          <p:cNvPr id="29" name="Rectangle 28"/>
          <p:cNvSpPr/>
          <p:nvPr userDrawn="1"/>
        </p:nvSpPr>
        <p:spPr>
          <a:xfrm rot="1454196">
            <a:off x="8374168" y="5874519"/>
            <a:ext cx="2063385" cy="3154710"/>
          </a:xfrm>
          <a:prstGeom prst="rect">
            <a:avLst/>
          </a:prstGeom>
        </p:spPr>
        <p:txBody>
          <a:bodyPr wrap="none">
            <a:spAutoFit/>
          </a:bodyPr>
          <a:lstStyle/>
          <a:p>
            <a:pPr algn="ctr"/>
            <a:r>
              <a:rPr lang="en-US" sz="19900" dirty="0">
                <a:solidFill>
                  <a:srgbClr val="DD5943"/>
                </a:solidFill>
                <a:latin typeface="RaphaelIcons" pitchFamily="2" charset="0"/>
              </a:rPr>
              <a:t>1</a:t>
            </a:r>
            <a:endParaRPr lang="ru-RU" sz="19900" dirty="0">
              <a:solidFill>
                <a:srgbClr val="DD5943"/>
              </a:solidFill>
            </a:endParaRPr>
          </a:p>
        </p:txBody>
      </p:sp>
      <p:sp>
        <p:nvSpPr>
          <p:cNvPr id="30" name="Rectangle 29"/>
          <p:cNvSpPr/>
          <p:nvPr userDrawn="1"/>
        </p:nvSpPr>
        <p:spPr>
          <a:xfrm rot="1635591">
            <a:off x="9252822" y="750998"/>
            <a:ext cx="1015022" cy="1446550"/>
          </a:xfrm>
          <a:prstGeom prst="rect">
            <a:avLst/>
          </a:prstGeom>
        </p:spPr>
        <p:txBody>
          <a:bodyPr wrap="none">
            <a:spAutoFit/>
          </a:bodyPr>
          <a:lstStyle/>
          <a:p>
            <a:pPr algn="ctr"/>
            <a:r>
              <a:rPr lang="en-US" sz="8800" dirty="0">
                <a:solidFill>
                  <a:srgbClr val="DD5943"/>
                </a:solidFill>
                <a:latin typeface="RaphaelIcons" pitchFamily="2" charset="0"/>
              </a:rPr>
              <a:t>1</a:t>
            </a:r>
            <a:endParaRPr lang="ru-RU" sz="8800" dirty="0">
              <a:solidFill>
                <a:srgbClr val="DD5943"/>
              </a:solidFill>
            </a:endParaRPr>
          </a:p>
        </p:txBody>
      </p:sp>
      <p:sp>
        <p:nvSpPr>
          <p:cNvPr id="31" name="Rectangle 30"/>
          <p:cNvSpPr/>
          <p:nvPr userDrawn="1"/>
        </p:nvSpPr>
        <p:spPr>
          <a:xfrm rot="20122714">
            <a:off x="10279863" y="-460493"/>
            <a:ext cx="808235" cy="1107996"/>
          </a:xfrm>
          <a:prstGeom prst="rect">
            <a:avLst/>
          </a:prstGeom>
        </p:spPr>
        <p:txBody>
          <a:bodyPr wrap="none">
            <a:spAutoFit/>
          </a:bodyPr>
          <a:lstStyle/>
          <a:p>
            <a:pPr algn="ctr"/>
            <a:r>
              <a:rPr lang="en-US" sz="6600" dirty="0">
                <a:solidFill>
                  <a:srgbClr val="DD5943"/>
                </a:solidFill>
                <a:latin typeface="RaphaelIcons" pitchFamily="2" charset="0"/>
              </a:rPr>
              <a:t>1</a:t>
            </a:r>
            <a:endParaRPr lang="ru-RU" sz="6600" dirty="0">
              <a:solidFill>
                <a:srgbClr val="DD5943"/>
              </a:solidFill>
            </a:endParaRPr>
          </a:p>
        </p:txBody>
      </p:sp>
      <p:sp>
        <p:nvSpPr>
          <p:cNvPr id="6" name="Text Placeholder 16"/>
          <p:cNvSpPr>
            <a:spLocks noGrp="1"/>
          </p:cNvSpPr>
          <p:nvPr>
            <p:ph type="body" sz="quarter" idx="10" hasCustomPrompt="1"/>
          </p:nvPr>
        </p:nvSpPr>
        <p:spPr>
          <a:xfrm>
            <a:off x="1808219" y="2781801"/>
            <a:ext cx="5821902" cy="1208308"/>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smtClean="0"/>
              <a:t>OUR TEAM</a:t>
            </a:r>
            <a:endParaRPr lang="en-MY" dirty="0"/>
          </a:p>
        </p:txBody>
      </p:sp>
    </p:spTree>
    <p:extLst>
      <p:ext uri="{BB962C8B-B14F-4D97-AF65-F5344CB8AC3E}">
        <p14:creationId xmlns:p14="http://schemas.microsoft.com/office/powerpoint/2010/main" val="3898510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750"/>
                                        <p:tgtEl>
                                          <p:spTgt spid="2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750"/>
                                        <p:tgtEl>
                                          <p:spTgt spid="30"/>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childTnLst>
                                </p:cTn>
                              </p:par>
                              <p:par>
                                <p:cTn id="26" presetID="10" presetClass="entr" presetSubtype="0" fill="hold" grpId="0" nodeType="withEffect">
                                  <p:stCondLst>
                                    <p:cond delay="175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750"/>
                                        <p:tgtEl>
                                          <p:spTgt spid="21"/>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750"/>
                                        <p:tgtEl>
                                          <p:spTgt spid="20"/>
                                        </p:tgtEl>
                                      </p:cBhvr>
                                    </p:animEffect>
                                  </p:childTnLst>
                                </p:cTn>
                              </p:par>
                              <p:par>
                                <p:cTn id="32" presetID="10" presetClass="entr" presetSubtype="0" fill="hold" grpId="0" nodeType="withEffect">
                                  <p:stCondLst>
                                    <p:cond delay="225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750"/>
                                        <p:tgtEl>
                                          <p:spTgt spid="29"/>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750"/>
                                        <p:tgtEl>
                                          <p:spTgt spid="25"/>
                                        </p:tgtEl>
                                      </p:cBhvr>
                                    </p:animEffect>
                                  </p:childTnLst>
                                </p:cTn>
                              </p:par>
                              <p:par>
                                <p:cTn id="38" presetID="10" presetClass="entr" presetSubtype="0" fill="hold" grpId="0" nodeType="withEffect">
                                  <p:stCondLst>
                                    <p:cond delay="275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750"/>
                                        <p:tgtEl>
                                          <p:spTgt spid="24"/>
                                        </p:tgtEl>
                                      </p:cBhvr>
                                    </p:animEffect>
                                  </p:childTnLst>
                                </p:cTn>
                              </p:par>
                            </p:childTnLst>
                          </p:cTn>
                        </p:par>
                        <p:par>
                          <p:cTn id="41" fill="hold">
                            <p:stCondLst>
                              <p:cond delay="3500"/>
                            </p:stCondLst>
                            <p:childTnLst>
                              <p:par>
                                <p:cTn id="42" presetID="32" presetClass="emph" presetSubtype="0" repeatCount="indefinite" fill="hold" grpId="1" nodeType="afterEffect">
                                  <p:stCondLst>
                                    <p:cond delay="0"/>
                                  </p:stCondLst>
                                  <p:childTnLst>
                                    <p:animRot by="120000">
                                      <p:cBhvr>
                                        <p:cTn id="43" dur="100" fill="hold">
                                          <p:stCondLst>
                                            <p:cond delay="0"/>
                                          </p:stCondLst>
                                        </p:cTn>
                                        <p:tgtEl>
                                          <p:spTgt spid="26"/>
                                        </p:tgtEl>
                                        <p:attrNameLst>
                                          <p:attrName>r</p:attrName>
                                        </p:attrNameLst>
                                      </p:cBhvr>
                                    </p:animRot>
                                    <p:animRot by="-240000">
                                      <p:cBhvr>
                                        <p:cTn id="44" dur="200" fill="hold">
                                          <p:stCondLst>
                                            <p:cond delay="200"/>
                                          </p:stCondLst>
                                        </p:cTn>
                                        <p:tgtEl>
                                          <p:spTgt spid="26"/>
                                        </p:tgtEl>
                                        <p:attrNameLst>
                                          <p:attrName>r</p:attrName>
                                        </p:attrNameLst>
                                      </p:cBhvr>
                                    </p:animRot>
                                    <p:animRot by="240000">
                                      <p:cBhvr>
                                        <p:cTn id="45" dur="200" fill="hold">
                                          <p:stCondLst>
                                            <p:cond delay="400"/>
                                          </p:stCondLst>
                                        </p:cTn>
                                        <p:tgtEl>
                                          <p:spTgt spid="26"/>
                                        </p:tgtEl>
                                        <p:attrNameLst>
                                          <p:attrName>r</p:attrName>
                                        </p:attrNameLst>
                                      </p:cBhvr>
                                    </p:animRot>
                                    <p:animRot by="-240000">
                                      <p:cBhvr>
                                        <p:cTn id="46" dur="200" fill="hold">
                                          <p:stCondLst>
                                            <p:cond delay="600"/>
                                          </p:stCondLst>
                                        </p:cTn>
                                        <p:tgtEl>
                                          <p:spTgt spid="26"/>
                                        </p:tgtEl>
                                        <p:attrNameLst>
                                          <p:attrName>r</p:attrName>
                                        </p:attrNameLst>
                                      </p:cBhvr>
                                    </p:animRot>
                                    <p:animRot by="120000">
                                      <p:cBhvr>
                                        <p:cTn id="47" dur="200" fill="hold">
                                          <p:stCondLst>
                                            <p:cond delay="800"/>
                                          </p:stCondLst>
                                        </p:cTn>
                                        <p:tgtEl>
                                          <p:spTgt spid="26"/>
                                        </p:tgtEl>
                                        <p:attrNameLst>
                                          <p:attrName>r</p:attrName>
                                        </p:attrNameLst>
                                      </p:cBhvr>
                                    </p:animRot>
                                  </p:childTnLst>
                                </p:cTn>
                              </p:par>
                              <p:par>
                                <p:cTn id="48" presetID="32" presetClass="emph" presetSubtype="0" repeatCount="indefinite" fill="hold" grpId="1" nodeType="withEffect">
                                  <p:stCondLst>
                                    <p:cond delay="250"/>
                                  </p:stCondLst>
                                  <p:childTnLst>
                                    <p:animRot by="120000">
                                      <p:cBhvr>
                                        <p:cTn id="49" dur="100" fill="hold">
                                          <p:stCondLst>
                                            <p:cond delay="0"/>
                                          </p:stCondLst>
                                        </p:cTn>
                                        <p:tgtEl>
                                          <p:spTgt spid="23"/>
                                        </p:tgtEl>
                                        <p:attrNameLst>
                                          <p:attrName>r</p:attrName>
                                        </p:attrNameLst>
                                      </p:cBhvr>
                                    </p:animRot>
                                    <p:animRot by="-240000">
                                      <p:cBhvr>
                                        <p:cTn id="50" dur="200" fill="hold">
                                          <p:stCondLst>
                                            <p:cond delay="200"/>
                                          </p:stCondLst>
                                        </p:cTn>
                                        <p:tgtEl>
                                          <p:spTgt spid="23"/>
                                        </p:tgtEl>
                                        <p:attrNameLst>
                                          <p:attrName>r</p:attrName>
                                        </p:attrNameLst>
                                      </p:cBhvr>
                                    </p:animRot>
                                    <p:animRot by="240000">
                                      <p:cBhvr>
                                        <p:cTn id="51" dur="200" fill="hold">
                                          <p:stCondLst>
                                            <p:cond delay="400"/>
                                          </p:stCondLst>
                                        </p:cTn>
                                        <p:tgtEl>
                                          <p:spTgt spid="23"/>
                                        </p:tgtEl>
                                        <p:attrNameLst>
                                          <p:attrName>r</p:attrName>
                                        </p:attrNameLst>
                                      </p:cBhvr>
                                    </p:animRot>
                                    <p:animRot by="-240000">
                                      <p:cBhvr>
                                        <p:cTn id="52" dur="200" fill="hold">
                                          <p:stCondLst>
                                            <p:cond delay="600"/>
                                          </p:stCondLst>
                                        </p:cTn>
                                        <p:tgtEl>
                                          <p:spTgt spid="23"/>
                                        </p:tgtEl>
                                        <p:attrNameLst>
                                          <p:attrName>r</p:attrName>
                                        </p:attrNameLst>
                                      </p:cBhvr>
                                    </p:animRot>
                                    <p:animRot by="120000">
                                      <p:cBhvr>
                                        <p:cTn id="53" dur="200" fill="hold">
                                          <p:stCondLst>
                                            <p:cond delay="800"/>
                                          </p:stCondLst>
                                        </p:cTn>
                                        <p:tgtEl>
                                          <p:spTgt spid="23"/>
                                        </p:tgtEl>
                                        <p:attrNameLst>
                                          <p:attrName>r</p:attrName>
                                        </p:attrNameLst>
                                      </p:cBhvr>
                                    </p:animRot>
                                  </p:childTnLst>
                                </p:cTn>
                              </p:par>
                              <p:par>
                                <p:cTn id="54" presetID="32" presetClass="emph" presetSubtype="0" repeatCount="indefinite" fill="hold" grpId="1" nodeType="withEffect">
                                  <p:stCondLst>
                                    <p:cond delay="500"/>
                                  </p:stCondLst>
                                  <p:childTnLst>
                                    <p:animRot by="120000">
                                      <p:cBhvr>
                                        <p:cTn id="55" dur="100" fill="hold">
                                          <p:stCondLst>
                                            <p:cond delay="0"/>
                                          </p:stCondLst>
                                        </p:cTn>
                                        <p:tgtEl>
                                          <p:spTgt spid="27"/>
                                        </p:tgtEl>
                                        <p:attrNameLst>
                                          <p:attrName>r</p:attrName>
                                        </p:attrNameLst>
                                      </p:cBhvr>
                                    </p:animRot>
                                    <p:animRot by="-240000">
                                      <p:cBhvr>
                                        <p:cTn id="56" dur="200" fill="hold">
                                          <p:stCondLst>
                                            <p:cond delay="200"/>
                                          </p:stCondLst>
                                        </p:cTn>
                                        <p:tgtEl>
                                          <p:spTgt spid="27"/>
                                        </p:tgtEl>
                                        <p:attrNameLst>
                                          <p:attrName>r</p:attrName>
                                        </p:attrNameLst>
                                      </p:cBhvr>
                                    </p:animRot>
                                    <p:animRot by="240000">
                                      <p:cBhvr>
                                        <p:cTn id="57" dur="200" fill="hold">
                                          <p:stCondLst>
                                            <p:cond delay="400"/>
                                          </p:stCondLst>
                                        </p:cTn>
                                        <p:tgtEl>
                                          <p:spTgt spid="27"/>
                                        </p:tgtEl>
                                        <p:attrNameLst>
                                          <p:attrName>r</p:attrName>
                                        </p:attrNameLst>
                                      </p:cBhvr>
                                    </p:animRot>
                                    <p:animRot by="-240000">
                                      <p:cBhvr>
                                        <p:cTn id="58" dur="200" fill="hold">
                                          <p:stCondLst>
                                            <p:cond delay="600"/>
                                          </p:stCondLst>
                                        </p:cTn>
                                        <p:tgtEl>
                                          <p:spTgt spid="27"/>
                                        </p:tgtEl>
                                        <p:attrNameLst>
                                          <p:attrName>r</p:attrName>
                                        </p:attrNameLst>
                                      </p:cBhvr>
                                    </p:animRot>
                                    <p:animRot by="120000">
                                      <p:cBhvr>
                                        <p:cTn id="59" dur="200" fill="hold">
                                          <p:stCondLst>
                                            <p:cond delay="800"/>
                                          </p:stCondLst>
                                        </p:cTn>
                                        <p:tgtEl>
                                          <p:spTgt spid="27"/>
                                        </p:tgtEl>
                                        <p:attrNameLst>
                                          <p:attrName>r</p:attrName>
                                        </p:attrNameLst>
                                      </p:cBhvr>
                                    </p:animRot>
                                  </p:childTnLst>
                                </p:cTn>
                              </p:par>
                              <p:par>
                                <p:cTn id="60" presetID="32" presetClass="emph" presetSubtype="0" repeatCount="indefinite" fill="hold" grpId="1" nodeType="withEffect">
                                  <p:stCondLst>
                                    <p:cond delay="750"/>
                                  </p:stCondLst>
                                  <p:childTnLst>
                                    <p:animRot by="120000">
                                      <p:cBhvr>
                                        <p:cTn id="61" dur="100" fill="hold">
                                          <p:stCondLst>
                                            <p:cond delay="0"/>
                                          </p:stCondLst>
                                        </p:cTn>
                                        <p:tgtEl>
                                          <p:spTgt spid="28"/>
                                        </p:tgtEl>
                                        <p:attrNameLst>
                                          <p:attrName>r</p:attrName>
                                        </p:attrNameLst>
                                      </p:cBhvr>
                                    </p:animRot>
                                    <p:animRot by="-240000">
                                      <p:cBhvr>
                                        <p:cTn id="62" dur="200" fill="hold">
                                          <p:stCondLst>
                                            <p:cond delay="200"/>
                                          </p:stCondLst>
                                        </p:cTn>
                                        <p:tgtEl>
                                          <p:spTgt spid="28"/>
                                        </p:tgtEl>
                                        <p:attrNameLst>
                                          <p:attrName>r</p:attrName>
                                        </p:attrNameLst>
                                      </p:cBhvr>
                                    </p:animRot>
                                    <p:animRot by="240000">
                                      <p:cBhvr>
                                        <p:cTn id="63" dur="200" fill="hold">
                                          <p:stCondLst>
                                            <p:cond delay="400"/>
                                          </p:stCondLst>
                                        </p:cTn>
                                        <p:tgtEl>
                                          <p:spTgt spid="28"/>
                                        </p:tgtEl>
                                        <p:attrNameLst>
                                          <p:attrName>r</p:attrName>
                                        </p:attrNameLst>
                                      </p:cBhvr>
                                    </p:animRot>
                                    <p:animRot by="-240000">
                                      <p:cBhvr>
                                        <p:cTn id="64" dur="200" fill="hold">
                                          <p:stCondLst>
                                            <p:cond delay="600"/>
                                          </p:stCondLst>
                                        </p:cTn>
                                        <p:tgtEl>
                                          <p:spTgt spid="28"/>
                                        </p:tgtEl>
                                        <p:attrNameLst>
                                          <p:attrName>r</p:attrName>
                                        </p:attrNameLst>
                                      </p:cBhvr>
                                    </p:animRot>
                                    <p:animRot by="120000">
                                      <p:cBhvr>
                                        <p:cTn id="65" dur="200" fill="hold">
                                          <p:stCondLst>
                                            <p:cond delay="800"/>
                                          </p:stCondLst>
                                        </p:cTn>
                                        <p:tgtEl>
                                          <p:spTgt spid="28"/>
                                        </p:tgtEl>
                                        <p:attrNameLst>
                                          <p:attrName>r</p:attrName>
                                        </p:attrNameLst>
                                      </p:cBhvr>
                                    </p:animRot>
                                  </p:childTnLst>
                                </p:cTn>
                              </p:par>
                              <p:par>
                                <p:cTn id="66" presetID="32" presetClass="emph" presetSubtype="0" repeatCount="indefinite" fill="hold" grpId="1" nodeType="withEffect">
                                  <p:stCondLst>
                                    <p:cond delay="1000"/>
                                  </p:stCondLst>
                                  <p:childTnLst>
                                    <p:animRot by="120000">
                                      <p:cBhvr>
                                        <p:cTn id="67" dur="100" fill="hold">
                                          <p:stCondLst>
                                            <p:cond delay="0"/>
                                          </p:stCondLst>
                                        </p:cTn>
                                        <p:tgtEl>
                                          <p:spTgt spid="30"/>
                                        </p:tgtEl>
                                        <p:attrNameLst>
                                          <p:attrName>r</p:attrName>
                                        </p:attrNameLst>
                                      </p:cBhvr>
                                    </p:animRot>
                                    <p:animRot by="-240000">
                                      <p:cBhvr>
                                        <p:cTn id="68" dur="200" fill="hold">
                                          <p:stCondLst>
                                            <p:cond delay="200"/>
                                          </p:stCondLst>
                                        </p:cTn>
                                        <p:tgtEl>
                                          <p:spTgt spid="30"/>
                                        </p:tgtEl>
                                        <p:attrNameLst>
                                          <p:attrName>r</p:attrName>
                                        </p:attrNameLst>
                                      </p:cBhvr>
                                    </p:animRot>
                                    <p:animRot by="240000">
                                      <p:cBhvr>
                                        <p:cTn id="69" dur="200" fill="hold">
                                          <p:stCondLst>
                                            <p:cond delay="400"/>
                                          </p:stCondLst>
                                        </p:cTn>
                                        <p:tgtEl>
                                          <p:spTgt spid="30"/>
                                        </p:tgtEl>
                                        <p:attrNameLst>
                                          <p:attrName>r</p:attrName>
                                        </p:attrNameLst>
                                      </p:cBhvr>
                                    </p:animRot>
                                    <p:animRot by="-240000">
                                      <p:cBhvr>
                                        <p:cTn id="70" dur="200" fill="hold">
                                          <p:stCondLst>
                                            <p:cond delay="600"/>
                                          </p:stCondLst>
                                        </p:cTn>
                                        <p:tgtEl>
                                          <p:spTgt spid="30"/>
                                        </p:tgtEl>
                                        <p:attrNameLst>
                                          <p:attrName>r</p:attrName>
                                        </p:attrNameLst>
                                      </p:cBhvr>
                                    </p:animRot>
                                    <p:animRot by="120000">
                                      <p:cBhvr>
                                        <p:cTn id="71" dur="200" fill="hold">
                                          <p:stCondLst>
                                            <p:cond delay="800"/>
                                          </p:stCondLst>
                                        </p:cTn>
                                        <p:tgtEl>
                                          <p:spTgt spid="30"/>
                                        </p:tgtEl>
                                        <p:attrNameLst>
                                          <p:attrName>r</p:attrName>
                                        </p:attrNameLst>
                                      </p:cBhvr>
                                    </p:animRot>
                                  </p:childTnLst>
                                </p:cTn>
                              </p:par>
                              <p:par>
                                <p:cTn id="72" presetID="32" presetClass="emph" presetSubtype="0" repeatCount="indefinite" fill="hold" grpId="1" nodeType="withEffect">
                                  <p:stCondLst>
                                    <p:cond delay="1250"/>
                                  </p:stCondLst>
                                  <p:childTnLst>
                                    <p:animRot by="120000">
                                      <p:cBhvr>
                                        <p:cTn id="73" dur="100" fill="hold">
                                          <p:stCondLst>
                                            <p:cond delay="0"/>
                                          </p:stCondLst>
                                        </p:cTn>
                                        <p:tgtEl>
                                          <p:spTgt spid="31"/>
                                        </p:tgtEl>
                                        <p:attrNameLst>
                                          <p:attrName>r</p:attrName>
                                        </p:attrNameLst>
                                      </p:cBhvr>
                                    </p:animRot>
                                    <p:animRot by="-240000">
                                      <p:cBhvr>
                                        <p:cTn id="74" dur="200" fill="hold">
                                          <p:stCondLst>
                                            <p:cond delay="200"/>
                                          </p:stCondLst>
                                        </p:cTn>
                                        <p:tgtEl>
                                          <p:spTgt spid="31"/>
                                        </p:tgtEl>
                                        <p:attrNameLst>
                                          <p:attrName>r</p:attrName>
                                        </p:attrNameLst>
                                      </p:cBhvr>
                                    </p:animRot>
                                    <p:animRot by="240000">
                                      <p:cBhvr>
                                        <p:cTn id="75" dur="200" fill="hold">
                                          <p:stCondLst>
                                            <p:cond delay="400"/>
                                          </p:stCondLst>
                                        </p:cTn>
                                        <p:tgtEl>
                                          <p:spTgt spid="31"/>
                                        </p:tgtEl>
                                        <p:attrNameLst>
                                          <p:attrName>r</p:attrName>
                                        </p:attrNameLst>
                                      </p:cBhvr>
                                    </p:animRot>
                                    <p:animRot by="-240000">
                                      <p:cBhvr>
                                        <p:cTn id="76" dur="200" fill="hold">
                                          <p:stCondLst>
                                            <p:cond delay="600"/>
                                          </p:stCondLst>
                                        </p:cTn>
                                        <p:tgtEl>
                                          <p:spTgt spid="31"/>
                                        </p:tgtEl>
                                        <p:attrNameLst>
                                          <p:attrName>r</p:attrName>
                                        </p:attrNameLst>
                                      </p:cBhvr>
                                    </p:animRot>
                                    <p:animRot by="120000">
                                      <p:cBhvr>
                                        <p:cTn id="77" dur="200" fill="hold">
                                          <p:stCondLst>
                                            <p:cond delay="800"/>
                                          </p:stCondLst>
                                        </p:cTn>
                                        <p:tgtEl>
                                          <p:spTgt spid="31"/>
                                        </p:tgtEl>
                                        <p:attrNameLst>
                                          <p:attrName>r</p:attrName>
                                        </p:attrNameLst>
                                      </p:cBhvr>
                                    </p:animRot>
                                  </p:childTnLst>
                                </p:cTn>
                              </p:par>
                              <p:par>
                                <p:cTn id="78" presetID="32" presetClass="emph" presetSubtype="0" repeatCount="indefinite" fill="hold" grpId="1" nodeType="withEffect">
                                  <p:stCondLst>
                                    <p:cond delay="1500"/>
                                  </p:stCondLst>
                                  <p:childTnLst>
                                    <p:animRot by="120000">
                                      <p:cBhvr>
                                        <p:cTn id="79" dur="100" fill="hold">
                                          <p:stCondLst>
                                            <p:cond delay="0"/>
                                          </p:stCondLst>
                                        </p:cTn>
                                        <p:tgtEl>
                                          <p:spTgt spid="22"/>
                                        </p:tgtEl>
                                        <p:attrNameLst>
                                          <p:attrName>r</p:attrName>
                                        </p:attrNameLst>
                                      </p:cBhvr>
                                    </p:animRot>
                                    <p:animRot by="-240000">
                                      <p:cBhvr>
                                        <p:cTn id="80" dur="200" fill="hold">
                                          <p:stCondLst>
                                            <p:cond delay="200"/>
                                          </p:stCondLst>
                                        </p:cTn>
                                        <p:tgtEl>
                                          <p:spTgt spid="22"/>
                                        </p:tgtEl>
                                        <p:attrNameLst>
                                          <p:attrName>r</p:attrName>
                                        </p:attrNameLst>
                                      </p:cBhvr>
                                    </p:animRot>
                                    <p:animRot by="240000">
                                      <p:cBhvr>
                                        <p:cTn id="81" dur="200" fill="hold">
                                          <p:stCondLst>
                                            <p:cond delay="400"/>
                                          </p:stCondLst>
                                        </p:cTn>
                                        <p:tgtEl>
                                          <p:spTgt spid="22"/>
                                        </p:tgtEl>
                                        <p:attrNameLst>
                                          <p:attrName>r</p:attrName>
                                        </p:attrNameLst>
                                      </p:cBhvr>
                                    </p:animRot>
                                    <p:animRot by="-240000">
                                      <p:cBhvr>
                                        <p:cTn id="82" dur="200" fill="hold">
                                          <p:stCondLst>
                                            <p:cond delay="600"/>
                                          </p:stCondLst>
                                        </p:cTn>
                                        <p:tgtEl>
                                          <p:spTgt spid="22"/>
                                        </p:tgtEl>
                                        <p:attrNameLst>
                                          <p:attrName>r</p:attrName>
                                        </p:attrNameLst>
                                      </p:cBhvr>
                                    </p:animRot>
                                    <p:animRot by="120000">
                                      <p:cBhvr>
                                        <p:cTn id="83" dur="200" fill="hold">
                                          <p:stCondLst>
                                            <p:cond delay="800"/>
                                          </p:stCondLst>
                                        </p:cTn>
                                        <p:tgtEl>
                                          <p:spTgt spid="22"/>
                                        </p:tgtEl>
                                        <p:attrNameLst>
                                          <p:attrName>r</p:attrName>
                                        </p:attrNameLst>
                                      </p:cBhvr>
                                    </p:animRot>
                                  </p:childTnLst>
                                </p:cTn>
                              </p:par>
                              <p:par>
                                <p:cTn id="84" presetID="32" presetClass="emph" presetSubtype="0" repeatCount="indefinite" fill="hold" grpId="1" nodeType="withEffect">
                                  <p:stCondLst>
                                    <p:cond delay="1750"/>
                                  </p:stCondLst>
                                  <p:childTnLst>
                                    <p:animRot by="120000">
                                      <p:cBhvr>
                                        <p:cTn id="85" dur="100" fill="hold">
                                          <p:stCondLst>
                                            <p:cond delay="0"/>
                                          </p:stCondLst>
                                        </p:cTn>
                                        <p:tgtEl>
                                          <p:spTgt spid="21"/>
                                        </p:tgtEl>
                                        <p:attrNameLst>
                                          <p:attrName>r</p:attrName>
                                        </p:attrNameLst>
                                      </p:cBhvr>
                                    </p:animRot>
                                    <p:animRot by="-240000">
                                      <p:cBhvr>
                                        <p:cTn id="86" dur="200" fill="hold">
                                          <p:stCondLst>
                                            <p:cond delay="200"/>
                                          </p:stCondLst>
                                        </p:cTn>
                                        <p:tgtEl>
                                          <p:spTgt spid="21"/>
                                        </p:tgtEl>
                                        <p:attrNameLst>
                                          <p:attrName>r</p:attrName>
                                        </p:attrNameLst>
                                      </p:cBhvr>
                                    </p:animRot>
                                    <p:animRot by="240000">
                                      <p:cBhvr>
                                        <p:cTn id="87" dur="200" fill="hold">
                                          <p:stCondLst>
                                            <p:cond delay="400"/>
                                          </p:stCondLst>
                                        </p:cTn>
                                        <p:tgtEl>
                                          <p:spTgt spid="21"/>
                                        </p:tgtEl>
                                        <p:attrNameLst>
                                          <p:attrName>r</p:attrName>
                                        </p:attrNameLst>
                                      </p:cBhvr>
                                    </p:animRot>
                                    <p:animRot by="-240000">
                                      <p:cBhvr>
                                        <p:cTn id="88" dur="200" fill="hold">
                                          <p:stCondLst>
                                            <p:cond delay="600"/>
                                          </p:stCondLst>
                                        </p:cTn>
                                        <p:tgtEl>
                                          <p:spTgt spid="21"/>
                                        </p:tgtEl>
                                        <p:attrNameLst>
                                          <p:attrName>r</p:attrName>
                                        </p:attrNameLst>
                                      </p:cBhvr>
                                    </p:animRot>
                                    <p:animRot by="120000">
                                      <p:cBhvr>
                                        <p:cTn id="89" dur="200" fill="hold">
                                          <p:stCondLst>
                                            <p:cond delay="800"/>
                                          </p:stCondLst>
                                        </p:cTn>
                                        <p:tgtEl>
                                          <p:spTgt spid="21"/>
                                        </p:tgtEl>
                                        <p:attrNameLst>
                                          <p:attrName>r</p:attrName>
                                        </p:attrNameLst>
                                      </p:cBhvr>
                                    </p:animRot>
                                  </p:childTnLst>
                                </p:cTn>
                              </p:par>
                              <p:par>
                                <p:cTn id="90" presetID="32" presetClass="emph" presetSubtype="0" repeatCount="indefinite" fill="hold" grpId="1" nodeType="withEffect">
                                  <p:stCondLst>
                                    <p:cond delay="2000"/>
                                  </p:stCondLst>
                                  <p:childTnLst>
                                    <p:animRot by="120000">
                                      <p:cBhvr>
                                        <p:cTn id="91" dur="100" fill="hold">
                                          <p:stCondLst>
                                            <p:cond delay="0"/>
                                          </p:stCondLst>
                                        </p:cTn>
                                        <p:tgtEl>
                                          <p:spTgt spid="20"/>
                                        </p:tgtEl>
                                        <p:attrNameLst>
                                          <p:attrName>r</p:attrName>
                                        </p:attrNameLst>
                                      </p:cBhvr>
                                    </p:animRot>
                                    <p:animRot by="-240000">
                                      <p:cBhvr>
                                        <p:cTn id="92" dur="200" fill="hold">
                                          <p:stCondLst>
                                            <p:cond delay="200"/>
                                          </p:stCondLst>
                                        </p:cTn>
                                        <p:tgtEl>
                                          <p:spTgt spid="20"/>
                                        </p:tgtEl>
                                        <p:attrNameLst>
                                          <p:attrName>r</p:attrName>
                                        </p:attrNameLst>
                                      </p:cBhvr>
                                    </p:animRot>
                                    <p:animRot by="240000">
                                      <p:cBhvr>
                                        <p:cTn id="93" dur="200" fill="hold">
                                          <p:stCondLst>
                                            <p:cond delay="400"/>
                                          </p:stCondLst>
                                        </p:cTn>
                                        <p:tgtEl>
                                          <p:spTgt spid="20"/>
                                        </p:tgtEl>
                                        <p:attrNameLst>
                                          <p:attrName>r</p:attrName>
                                        </p:attrNameLst>
                                      </p:cBhvr>
                                    </p:animRot>
                                    <p:animRot by="-240000">
                                      <p:cBhvr>
                                        <p:cTn id="94" dur="200" fill="hold">
                                          <p:stCondLst>
                                            <p:cond delay="600"/>
                                          </p:stCondLst>
                                        </p:cTn>
                                        <p:tgtEl>
                                          <p:spTgt spid="20"/>
                                        </p:tgtEl>
                                        <p:attrNameLst>
                                          <p:attrName>r</p:attrName>
                                        </p:attrNameLst>
                                      </p:cBhvr>
                                    </p:animRot>
                                    <p:animRot by="120000">
                                      <p:cBhvr>
                                        <p:cTn id="95" dur="200" fill="hold">
                                          <p:stCondLst>
                                            <p:cond delay="800"/>
                                          </p:stCondLst>
                                        </p:cTn>
                                        <p:tgtEl>
                                          <p:spTgt spid="20"/>
                                        </p:tgtEl>
                                        <p:attrNameLst>
                                          <p:attrName>r</p:attrName>
                                        </p:attrNameLst>
                                      </p:cBhvr>
                                    </p:animRot>
                                  </p:childTnLst>
                                </p:cTn>
                              </p:par>
                              <p:par>
                                <p:cTn id="96" presetID="32" presetClass="emph" presetSubtype="0" repeatCount="indefinite" fill="hold" grpId="1" nodeType="withEffect">
                                  <p:stCondLst>
                                    <p:cond delay="2250"/>
                                  </p:stCondLst>
                                  <p:childTnLst>
                                    <p:animRot by="120000">
                                      <p:cBhvr>
                                        <p:cTn id="97" dur="100" fill="hold">
                                          <p:stCondLst>
                                            <p:cond delay="0"/>
                                          </p:stCondLst>
                                        </p:cTn>
                                        <p:tgtEl>
                                          <p:spTgt spid="29"/>
                                        </p:tgtEl>
                                        <p:attrNameLst>
                                          <p:attrName>r</p:attrName>
                                        </p:attrNameLst>
                                      </p:cBhvr>
                                    </p:animRot>
                                    <p:animRot by="-240000">
                                      <p:cBhvr>
                                        <p:cTn id="98" dur="200" fill="hold">
                                          <p:stCondLst>
                                            <p:cond delay="200"/>
                                          </p:stCondLst>
                                        </p:cTn>
                                        <p:tgtEl>
                                          <p:spTgt spid="29"/>
                                        </p:tgtEl>
                                        <p:attrNameLst>
                                          <p:attrName>r</p:attrName>
                                        </p:attrNameLst>
                                      </p:cBhvr>
                                    </p:animRot>
                                    <p:animRot by="240000">
                                      <p:cBhvr>
                                        <p:cTn id="99" dur="200" fill="hold">
                                          <p:stCondLst>
                                            <p:cond delay="400"/>
                                          </p:stCondLst>
                                        </p:cTn>
                                        <p:tgtEl>
                                          <p:spTgt spid="29"/>
                                        </p:tgtEl>
                                        <p:attrNameLst>
                                          <p:attrName>r</p:attrName>
                                        </p:attrNameLst>
                                      </p:cBhvr>
                                    </p:animRot>
                                    <p:animRot by="-240000">
                                      <p:cBhvr>
                                        <p:cTn id="100" dur="200" fill="hold">
                                          <p:stCondLst>
                                            <p:cond delay="600"/>
                                          </p:stCondLst>
                                        </p:cTn>
                                        <p:tgtEl>
                                          <p:spTgt spid="29"/>
                                        </p:tgtEl>
                                        <p:attrNameLst>
                                          <p:attrName>r</p:attrName>
                                        </p:attrNameLst>
                                      </p:cBhvr>
                                    </p:animRot>
                                    <p:animRot by="120000">
                                      <p:cBhvr>
                                        <p:cTn id="101" dur="200" fill="hold">
                                          <p:stCondLst>
                                            <p:cond delay="800"/>
                                          </p:stCondLst>
                                        </p:cTn>
                                        <p:tgtEl>
                                          <p:spTgt spid="29"/>
                                        </p:tgtEl>
                                        <p:attrNameLst>
                                          <p:attrName>r</p:attrName>
                                        </p:attrNameLst>
                                      </p:cBhvr>
                                    </p:animRot>
                                  </p:childTnLst>
                                </p:cTn>
                              </p:par>
                              <p:par>
                                <p:cTn id="102" presetID="32" presetClass="emph" presetSubtype="0" repeatCount="indefinite" fill="hold" grpId="1" nodeType="withEffect">
                                  <p:stCondLst>
                                    <p:cond delay="2500"/>
                                  </p:stCondLst>
                                  <p:childTnLst>
                                    <p:animRot by="120000">
                                      <p:cBhvr>
                                        <p:cTn id="103" dur="100" fill="hold">
                                          <p:stCondLst>
                                            <p:cond delay="0"/>
                                          </p:stCondLst>
                                        </p:cTn>
                                        <p:tgtEl>
                                          <p:spTgt spid="25"/>
                                        </p:tgtEl>
                                        <p:attrNameLst>
                                          <p:attrName>r</p:attrName>
                                        </p:attrNameLst>
                                      </p:cBhvr>
                                    </p:animRot>
                                    <p:animRot by="-240000">
                                      <p:cBhvr>
                                        <p:cTn id="104" dur="200" fill="hold">
                                          <p:stCondLst>
                                            <p:cond delay="200"/>
                                          </p:stCondLst>
                                        </p:cTn>
                                        <p:tgtEl>
                                          <p:spTgt spid="25"/>
                                        </p:tgtEl>
                                        <p:attrNameLst>
                                          <p:attrName>r</p:attrName>
                                        </p:attrNameLst>
                                      </p:cBhvr>
                                    </p:animRot>
                                    <p:animRot by="240000">
                                      <p:cBhvr>
                                        <p:cTn id="105" dur="200" fill="hold">
                                          <p:stCondLst>
                                            <p:cond delay="400"/>
                                          </p:stCondLst>
                                        </p:cTn>
                                        <p:tgtEl>
                                          <p:spTgt spid="25"/>
                                        </p:tgtEl>
                                        <p:attrNameLst>
                                          <p:attrName>r</p:attrName>
                                        </p:attrNameLst>
                                      </p:cBhvr>
                                    </p:animRot>
                                    <p:animRot by="-240000">
                                      <p:cBhvr>
                                        <p:cTn id="106" dur="200" fill="hold">
                                          <p:stCondLst>
                                            <p:cond delay="600"/>
                                          </p:stCondLst>
                                        </p:cTn>
                                        <p:tgtEl>
                                          <p:spTgt spid="25"/>
                                        </p:tgtEl>
                                        <p:attrNameLst>
                                          <p:attrName>r</p:attrName>
                                        </p:attrNameLst>
                                      </p:cBhvr>
                                    </p:animRot>
                                    <p:animRot by="120000">
                                      <p:cBhvr>
                                        <p:cTn id="107" dur="200" fill="hold">
                                          <p:stCondLst>
                                            <p:cond delay="800"/>
                                          </p:stCondLst>
                                        </p:cTn>
                                        <p:tgtEl>
                                          <p:spTgt spid="25"/>
                                        </p:tgtEl>
                                        <p:attrNameLst>
                                          <p:attrName>r</p:attrName>
                                        </p:attrNameLst>
                                      </p:cBhvr>
                                    </p:animRot>
                                  </p:childTnLst>
                                </p:cTn>
                              </p:par>
                              <p:par>
                                <p:cTn id="108" presetID="32" presetClass="emph" presetSubtype="0" repeatCount="indefinite" fill="hold" grpId="1" nodeType="withEffect">
                                  <p:stCondLst>
                                    <p:cond delay="2750"/>
                                  </p:stCondLst>
                                  <p:childTnLst>
                                    <p:animRot by="120000">
                                      <p:cBhvr>
                                        <p:cTn id="109" dur="100" fill="hold">
                                          <p:stCondLst>
                                            <p:cond delay="0"/>
                                          </p:stCondLst>
                                        </p:cTn>
                                        <p:tgtEl>
                                          <p:spTgt spid="24"/>
                                        </p:tgtEl>
                                        <p:attrNameLst>
                                          <p:attrName>r</p:attrName>
                                        </p:attrNameLst>
                                      </p:cBhvr>
                                    </p:animRot>
                                    <p:animRot by="-240000">
                                      <p:cBhvr>
                                        <p:cTn id="110" dur="200" fill="hold">
                                          <p:stCondLst>
                                            <p:cond delay="200"/>
                                          </p:stCondLst>
                                        </p:cTn>
                                        <p:tgtEl>
                                          <p:spTgt spid="24"/>
                                        </p:tgtEl>
                                        <p:attrNameLst>
                                          <p:attrName>r</p:attrName>
                                        </p:attrNameLst>
                                      </p:cBhvr>
                                    </p:animRot>
                                    <p:animRot by="240000">
                                      <p:cBhvr>
                                        <p:cTn id="111" dur="200" fill="hold">
                                          <p:stCondLst>
                                            <p:cond delay="400"/>
                                          </p:stCondLst>
                                        </p:cTn>
                                        <p:tgtEl>
                                          <p:spTgt spid="24"/>
                                        </p:tgtEl>
                                        <p:attrNameLst>
                                          <p:attrName>r</p:attrName>
                                        </p:attrNameLst>
                                      </p:cBhvr>
                                    </p:animRot>
                                    <p:animRot by="-240000">
                                      <p:cBhvr>
                                        <p:cTn id="112" dur="200" fill="hold">
                                          <p:stCondLst>
                                            <p:cond delay="600"/>
                                          </p:stCondLst>
                                        </p:cTn>
                                        <p:tgtEl>
                                          <p:spTgt spid="24"/>
                                        </p:tgtEl>
                                        <p:attrNameLst>
                                          <p:attrName>r</p:attrName>
                                        </p:attrNameLst>
                                      </p:cBhvr>
                                    </p:animRot>
                                    <p:animRot by="120000">
                                      <p:cBhvr>
                                        <p:cTn id="113"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KILLS SECTION BREAK">
    <p:bg>
      <p:bgPr>
        <a:solidFill>
          <a:srgbClr val="3CB5A2"/>
        </a:solidFill>
        <a:effectLst/>
      </p:bgPr>
    </p:bg>
    <p:spTree>
      <p:nvGrpSpPr>
        <p:cNvPr id="1" name=""/>
        <p:cNvGrpSpPr/>
        <p:nvPr/>
      </p:nvGrpSpPr>
      <p:grpSpPr>
        <a:xfrm>
          <a:off x="0" y="0"/>
          <a:ext cx="0" cy="0"/>
          <a:chOff x="0" y="0"/>
          <a:chExt cx="0" cy="0"/>
        </a:xfrm>
      </p:grpSpPr>
      <p:sp>
        <p:nvSpPr>
          <p:cNvPr id="6" name="Text Placeholder 16"/>
          <p:cNvSpPr>
            <a:spLocks noGrp="1"/>
          </p:cNvSpPr>
          <p:nvPr>
            <p:ph type="body" sz="quarter" idx="10" hasCustomPrompt="1"/>
          </p:nvPr>
        </p:nvSpPr>
        <p:spPr>
          <a:xfrm>
            <a:off x="3637982" y="2781800"/>
            <a:ext cx="6477567" cy="1350933"/>
          </a:xfrm>
          <a:noFill/>
        </p:spPr>
        <p:txBody>
          <a:bodyPr>
            <a:noAutofit/>
          </a:bodyPr>
          <a:lstStyle>
            <a:lvl1pPr marL="0" indent="0">
              <a:buNone/>
              <a:defRPr sz="9600" b="1" spc="-300" baseline="0">
                <a:solidFill>
                  <a:schemeClr val="bg1"/>
                </a:solidFill>
                <a:latin typeface="Source Sans Pro" panose="020B0503030403020204" pitchFamily="34" charset="0"/>
              </a:defRPr>
            </a:lvl1pPr>
          </a:lstStyle>
          <a:p>
            <a:pPr lvl="0"/>
            <a:r>
              <a:rPr lang="en-MY" dirty="0" smtClean="0"/>
              <a:t>OUR SKILLS</a:t>
            </a:r>
            <a:endParaRPr lang="en-MY" dirty="0"/>
          </a:p>
        </p:txBody>
      </p:sp>
      <p:sp>
        <p:nvSpPr>
          <p:cNvPr id="20" name="Rectangle 19"/>
          <p:cNvSpPr/>
          <p:nvPr userDrawn="1"/>
        </p:nvSpPr>
        <p:spPr>
          <a:xfrm>
            <a:off x="-959197" y="2493690"/>
            <a:ext cx="3865161" cy="4508927"/>
          </a:xfrm>
          <a:prstGeom prst="rect">
            <a:avLst/>
          </a:prstGeom>
        </p:spPr>
        <p:txBody>
          <a:bodyPr wrap="none">
            <a:spAutoFit/>
          </a:bodyPr>
          <a:lstStyle/>
          <a:p>
            <a:pPr algn="ctr"/>
            <a:r>
              <a:rPr lang="en-US" sz="28700" dirty="0">
                <a:solidFill>
                  <a:srgbClr val="339D8B"/>
                </a:solidFill>
                <a:latin typeface="Sosa" pitchFamily="2" charset="0"/>
                <a:ea typeface="Entypo" pitchFamily="2" charset="0"/>
              </a:rPr>
              <a:t>X</a:t>
            </a:r>
            <a:endParaRPr lang="ru-RU" sz="28700" dirty="0">
              <a:solidFill>
                <a:srgbClr val="339D8B"/>
              </a:solidFill>
              <a:latin typeface="Sosa" pitchFamily="2" charset="0"/>
              <a:ea typeface="Entypo" pitchFamily="2" charset="0"/>
            </a:endParaRPr>
          </a:p>
        </p:txBody>
      </p:sp>
      <p:sp>
        <p:nvSpPr>
          <p:cNvPr id="21" name="Rectangle 20"/>
          <p:cNvSpPr/>
          <p:nvPr userDrawn="1"/>
        </p:nvSpPr>
        <p:spPr>
          <a:xfrm rot="455496">
            <a:off x="1705099" y="4955604"/>
            <a:ext cx="2736648" cy="3154710"/>
          </a:xfrm>
          <a:prstGeom prst="rect">
            <a:avLst/>
          </a:prstGeom>
        </p:spPr>
        <p:txBody>
          <a:bodyPr wrap="none">
            <a:spAutoFit/>
          </a:bodyPr>
          <a:lstStyle/>
          <a:p>
            <a:pPr algn="ctr"/>
            <a:r>
              <a:rPr lang="en-US" sz="19900" dirty="0">
                <a:solidFill>
                  <a:srgbClr val="339D8B"/>
                </a:solidFill>
                <a:latin typeface="Sosa" pitchFamily="2" charset="0"/>
                <a:ea typeface="Entypo" pitchFamily="2" charset="0"/>
              </a:rPr>
              <a:t>X</a:t>
            </a:r>
            <a:endParaRPr lang="ru-RU" sz="19900" dirty="0">
              <a:solidFill>
                <a:srgbClr val="339D8B"/>
              </a:solidFill>
              <a:latin typeface="Sosa" pitchFamily="2" charset="0"/>
              <a:ea typeface="Entypo" pitchFamily="2" charset="0"/>
            </a:endParaRPr>
          </a:p>
        </p:txBody>
      </p:sp>
      <p:sp>
        <p:nvSpPr>
          <p:cNvPr id="22" name="Rectangle 21"/>
          <p:cNvSpPr/>
          <p:nvPr userDrawn="1"/>
        </p:nvSpPr>
        <p:spPr>
          <a:xfrm rot="21203148">
            <a:off x="-389635" y="488014"/>
            <a:ext cx="2736647" cy="3154710"/>
          </a:xfrm>
          <a:prstGeom prst="rect">
            <a:avLst/>
          </a:prstGeom>
        </p:spPr>
        <p:txBody>
          <a:bodyPr wrap="none">
            <a:spAutoFit/>
          </a:bodyPr>
          <a:lstStyle/>
          <a:p>
            <a:pPr algn="ctr"/>
            <a:r>
              <a:rPr lang="en-US" sz="19900" dirty="0">
                <a:solidFill>
                  <a:srgbClr val="339D8B"/>
                </a:solidFill>
                <a:latin typeface="Sosa" pitchFamily="2" charset="0"/>
                <a:ea typeface="Entypo" pitchFamily="2" charset="0"/>
              </a:rPr>
              <a:t>X</a:t>
            </a:r>
            <a:endParaRPr lang="ru-RU" sz="19900" dirty="0">
              <a:solidFill>
                <a:srgbClr val="339D8B"/>
              </a:solidFill>
              <a:latin typeface="Sosa" pitchFamily="2" charset="0"/>
              <a:ea typeface="Entypo" pitchFamily="2" charset="0"/>
            </a:endParaRPr>
          </a:p>
        </p:txBody>
      </p:sp>
      <p:sp>
        <p:nvSpPr>
          <p:cNvPr id="23" name="Rectangle 22"/>
          <p:cNvSpPr/>
          <p:nvPr userDrawn="1"/>
        </p:nvSpPr>
        <p:spPr>
          <a:xfrm rot="21203148">
            <a:off x="1717831" y="2022808"/>
            <a:ext cx="1954381" cy="2215991"/>
          </a:xfrm>
          <a:prstGeom prst="rect">
            <a:avLst/>
          </a:prstGeom>
        </p:spPr>
        <p:txBody>
          <a:bodyPr wrap="none">
            <a:spAutoFit/>
          </a:bodyPr>
          <a:lstStyle/>
          <a:p>
            <a:pPr algn="ctr"/>
            <a:r>
              <a:rPr lang="en-US" sz="13800" dirty="0">
                <a:solidFill>
                  <a:srgbClr val="339D8B"/>
                </a:solidFill>
                <a:latin typeface="Sosa" pitchFamily="2" charset="0"/>
                <a:ea typeface="Entypo" pitchFamily="2" charset="0"/>
              </a:rPr>
              <a:t>X</a:t>
            </a:r>
            <a:endParaRPr lang="ru-RU" sz="13800" dirty="0">
              <a:solidFill>
                <a:srgbClr val="339D8B"/>
              </a:solidFill>
              <a:latin typeface="Sosa" pitchFamily="2" charset="0"/>
              <a:ea typeface="Entypo" pitchFamily="2" charset="0"/>
            </a:endParaRPr>
          </a:p>
        </p:txBody>
      </p:sp>
      <p:sp>
        <p:nvSpPr>
          <p:cNvPr id="24" name="Rectangle 23"/>
          <p:cNvSpPr/>
          <p:nvPr userDrawn="1"/>
        </p:nvSpPr>
        <p:spPr>
          <a:xfrm rot="21203148">
            <a:off x="-442410" y="-979611"/>
            <a:ext cx="1954382" cy="2215991"/>
          </a:xfrm>
          <a:prstGeom prst="rect">
            <a:avLst/>
          </a:prstGeom>
        </p:spPr>
        <p:txBody>
          <a:bodyPr wrap="none">
            <a:spAutoFit/>
          </a:bodyPr>
          <a:lstStyle/>
          <a:p>
            <a:pPr algn="ctr"/>
            <a:r>
              <a:rPr lang="en-US" sz="13800" dirty="0">
                <a:solidFill>
                  <a:srgbClr val="339D8B"/>
                </a:solidFill>
                <a:latin typeface="Sosa" pitchFamily="2" charset="0"/>
                <a:ea typeface="Entypo" pitchFamily="2" charset="0"/>
              </a:rPr>
              <a:t>X</a:t>
            </a:r>
            <a:endParaRPr lang="ru-RU" sz="13800" dirty="0">
              <a:solidFill>
                <a:srgbClr val="339D8B"/>
              </a:solidFill>
              <a:latin typeface="Sosa" pitchFamily="2" charset="0"/>
              <a:ea typeface="Entypo" pitchFamily="2" charset="0"/>
            </a:endParaRPr>
          </a:p>
        </p:txBody>
      </p:sp>
      <p:sp>
        <p:nvSpPr>
          <p:cNvPr id="25" name="Rectangle 24"/>
          <p:cNvSpPr/>
          <p:nvPr userDrawn="1"/>
        </p:nvSpPr>
        <p:spPr>
          <a:xfrm rot="20182949">
            <a:off x="-189898" y="5933738"/>
            <a:ext cx="2313454" cy="2646878"/>
          </a:xfrm>
          <a:prstGeom prst="rect">
            <a:avLst/>
          </a:prstGeom>
        </p:spPr>
        <p:txBody>
          <a:bodyPr wrap="none">
            <a:spAutoFit/>
          </a:bodyPr>
          <a:lstStyle/>
          <a:p>
            <a:pPr algn="ctr"/>
            <a:r>
              <a:rPr lang="en-US" sz="16600" dirty="0">
                <a:solidFill>
                  <a:srgbClr val="339D8B"/>
                </a:solidFill>
                <a:latin typeface="Sosa" pitchFamily="2" charset="0"/>
                <a:ea typeface="Entypo" pitchFamily="2" charset="0"/>
              </a:rPr>
              <a:t>X</a:t>
            </a:r>
            <a:endParaRPr lang="ru-RU" sz="16600" dirty="0">
              <a:solidFill>
                <a:srgbClr val="339D8B"/>
              </a:solidFill>
              <a:latin typeface="Sosa" pitchFamily="2" charset="0"/>
              <a:ea typeface="Entypo" pitchFamily="2" charset="0"/>
            </a:endParaRPr>
          </a:p>
        </p:txBody>
      </p:sp>
      <p:sp>
        <p:nvSpPr>
          <p:cNvPr id="26" name="Rectangle 25"/>
          <p:cNvSpPr/>
          <p:nvPr userDrawn="1"/>
        </p:nvSpPr>
        <p:spPr>
          <a:xfrm rot="21203148">
            <a:off x="1047325" y="-1796202"/>
            <a:ext cx="3249608" cy="3770263"/>
          </a:xfrm>
          <a:prstGeom prst="rect">
            <a:avLst/>
          </a:prstGeom>
        </p:spPr>
        <p:txBody>
          <a:bodyPr wrap="none">
            <a:spAutoFit/>
          </a:bodyPr>
          <a:lstStyle/>
          <a:p>
            <a:pPr algn="ctr"/>
            <a:r>
              <a:rPr lang="en-US" sz="23900" dirty="0">
                <a:solidFill>
                  <a:srgbClr val="339D8B"/>
                </a:solidFill>
                <a:latin typeface="Sosa" pitchFamily="2" charset="0"/>
                <a:ea typeface="Entypo" pitchFamily="2" charset="0"/>
              </a:rPr>
              <a:t>X</a:t>
            </a:r>
            <a:endParaRPr lang="ru-RU" sz="23900" dirty="0">
              <a:solidFill>
                <a:srgbClr val="339D8B"/>
              </a:solidFill>
              <a:latin typeface="Sosa" pitchFamily="2" charset="0"/>
              <a:ea typeface="Entypo" pitchFamily="2" charset="0"/>
            </a:endParaRPr>
          </a:p>
        </p:txBody>
      </p:sp>
      <p:sp>
        <p:nvSpPr>
          <p:cNvPr id="27" name="Rectangle 26"/>
          <p:cNvSpPr/>
          <p:nvPr userDrawn="1"/>
        </p:nvSpPr>
        <p:spPr>
          <a:xfrm rot="20741581">
            <a:off x="3532773" y="4319054"/>
            <a:ext cx="1954382" cy="2215991"/>
          </a:xfrm>
          <a:prstGeom prst="rect">
            <a:avLst/>
          </a:prstGeom>
        </p:spPr>
        <p:txBody>
          <a:bodyPr wrap="none">
            <a:spAutoFit/>
          </a:bodyPr>
          <a:lstStyle/>
          <a:p>
            <a:pPr algn="ctr"/>
            <a:r>
              <a:rPr lang="en-US" sz="13800" dirty="0">
                <a:solidFill>
                  <a:srgbClr val="339D8B"/>
                </a:solidFill>
                <a:latin typeface="Sosa" pitchFamily="2" charset="0"/>
                <a:ea typeface="Entypo" pitchFamily="2" charset="0"/>
              </a:rPr>
              <a:t>X</a:t>
            </a:r>
            <a:endParaRPr lang="ru-RU" sz="13800" dirty="0">
              <a:solidFill>
                <a:srgbClr val="339D8B"/>
              </a:solidFill>
              <a:latin typeface="Sosa" pitchFamily="2" charset="0"/>
              <a:ea typeface="Entypo" pitchFamily="2" charset="0"/>
            </a:endParaRPr>
          </a:p>
        </p:txBody>
      </p:sp>
    </p:spTree>
    <p:extLst>
      <p:ext uri="{BB962C8B-B14F-4D97-AF65-F5344CB8AC3E}">
        <p14:creationId xmlns:p14="http://schemas.microsoft.com/office/powerpoint/2010/main" val="15976293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2000" fill="hold"/>
                                        <p:tgtEl>
                                          <p:spTgt spid="20"/>
                                        </p:tgtEl>
                                        <p:attrNameLst>
                                          <p:attrName>r</p:attrName>
                                        </p:attrNameLst>
                                      </p:cBhvr>
                                    </p:animRot>
                                  </p:childTnLst>
                                </p:cTn>
                              </p:par>
                              <p:par>
                                <p:cTn id="7" presetID="8" presetClass="emph" presetSubtype="0" repeatCount="indefinite" fill="hold" grpId="0" nodeType="withEffect">
                                  <p:stCondLst>
                                    <p:cond delay="250"/>
                                  </p:stCondLst>
                                  <p:childTnLst>
                                    <p:animRot by="21600000">
                                      <p:cBhvr>
                                        <p:cTn id="8" dur="2000" fill="hold"/>
                                        <p:tgtEl>
                                          <p:spTgt spid="21"/>
                                        </p:tgtEl>
                                        <p:attrNameLst>
                                          <p:attrName>r</p:attrName>
                                        </p:attrNameLst>
                                      </p:cBhvr>
                                    </p:animRot>
                                  </p:childTnLst>
                                </p:cTn>
                              </p:par>
                              <p:par>
                                <p:cTn id="9" presetID="8" presetClass="emph" presetSubtype="0" repeatCount="indefinite" fill="hold" grpId="0" nodeType="withEffect">
                                  <p:stCondLst>
                                    <p:cond delay="500"/>
                                  </p:stCondLst>
                                  <p:childTnLst>
                                    <p:animRot by="21600000">
                                      <p:cBhvr>
                                        <p:cTn id="10" dur="2000" fill="hold"/>
                                        <p:tgtEl>
                                          <p:spTgt spid="22"/>
                                        </p:tgtEl>
                                        <p:attrNameLst>
                                          <p:attrName>r</p:attrName>
                                        </p:attrNameLst>
                                      </p:cBhvr>
                                    </p:animRot>
                                  </p:childTnLst>
                                </p:cTn>
                              </p:par>
                              <p:par>
                                <p:cTn id="11" presetID="8" presetClass="emph" presetSubtype="0" repeatCount="indefinite" fill="hold" grpId="0" nodeType="withEffect">
                                  <p:stCondLst>
                                    <p:cond delay="750"/>
                                  </p:stCondLst>
                                  <p:childTnLst>
                                    <p:animRot by="21600000">
                                      <p:cBhvr>
                                        <p:cTn id="12" dur="2000" fill="hold"/>
                                        <p:tgtEl>
                                          <p:spTgt spid="23"/>
                                        </p:tgtEl>
                                        <p:attrNameLst>
                                          <p:attrName>r</p:attrName>
                                        </p:attrNameLst>
                                      </p:cBhvr>
                                    </p:animRot>
                                  </p:childTnLst>
                                </p:cTn>
                              </p:par>
                              <p:par>
                                <p:cTn id="13" presetID="8" presetClass="emph" presetSubtype="0" repeatCount="indefinite" fill="hold" grpId="0" nodeType="withEffect">
                                  <p:stCondLst>
                                    <p:cond delay="1000"/>
                                  </p:stCondLst>
                                  <p:childTnLst>
                                    <p:animRot by="21600000">
                                      <p:cBhvr>
                                        <p:cTn id="14" dur="2000" fill="hold"/>
                                        <p:tgtEl>
                                          <p:spTgt spid="24"/>
                                        </p:tgtEl>
                                        <p:attrNameLst>
                                          <p:attrName>r</p:attrName>
                                        </p:attrNameLst>
                                      </p:cBhvr>
                                    </p:animRot>
                                  </p:childTnLst>
                                </p:cTn>
                              </p:par>
                              <p:par>
                                <p:cTn id="15" presetID="8" presetClass="emph" presetSubtype="0" repeatCount="indefinite" fill="hold" grpId="0" nodeType="withEffect">
                                  <p:stCondLst>
                                    <p:cond delay="1250"/>
                                  </p:stCondLst>
                                  <p:childTnLst>
                                    <p:animRot by="21600000">
                                      <p:cBhvr>
                                        <p:cTn id="16" dur="2000" fill="hold"/>
                                        <p:tgtEl>
                                          <p:spTgt spid="25"/>
                                        </p:tgtEl>
                                        <p:attrNameLst>
                                          <p:attrName>r</p:attrName>
                                        </p:attrNameLst>
                                      </p:cBhvr>
                                    </p:animRot>
                                  </p:childTnLst>
                                </p:cTn>
                              </p:par>
                              <p:par>
                                <p:cTn id="17" presetID="8" presetClass="emph" presetSubtype="0" repeatCount="indefinite" fill="hold" grpId="0" nodeType="withEffect">
                                  <p:stCondLst>
                                    <p:cond delay="1500"/>
                                  </p:stCondLst>
                                  <p:childTnLst>
                                    <p:animRot by="21600000">
                                      <p:cBhvr>
                                        <p:cTn id="18" dur="2000" fill="hold"/>
                                        <p:tgtEl>
                                          <p:spTgt spid="26"/>
                                        </p:tgtEl>
                                        <p:attrNameLst>
                                          <p:attrName>r</p:attrName>
                                        </p:attrNameLst>
                                      </p:cBhvr>
                                    </p:animRot>
                                  </p:childTnLst>
                                </p:cTn>
                              </p:par>
                              <p:par>
                                <p:cTn id="19" presetID="8" presetClass="emph" presetSubtype="0" repeatCount="indefinite" fill="hold" grpId="0" nodeType="withEffect">
                                  <p:stCondLst>
                                    <p:cond delay="1750"/>
                                  </p:stCondLst>
                                  <p:childTnLst>
                                    <p:animRot by="21600000">
                                      <p:cBhvr>
                                        <p:cTn id="20" dur="2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CESS SECTION BREAK">
    <p:bg>
      <p:bgPr>
        <a:solidFill>
          <a:srgbClr val="EB9605"/>
        </a:solidFill>
        <a:effectLst/>
      </p:bgPr>
    </p:bg>
    <p:spTree>
      <p:nvGrpSpPr>
        <p:cNvPr id="1" name=""/>
        <p:cNvGrpSpPr/>
        <p:nvPr/>
      </p:nvGrpSpPr>
      <p:grpSpPr>
        <a:xfrm>
          <a:off x="0" y="0"/>
          <a:ext cx="0" cy="0"/>
          <a:chOff x="0" y="0"/>
          <a:chExt cx="0" cy="0"/>
        </a:xfrm>
      </p:grpSpPr>
      <p:sp>
        <p:nvSpPr>
          <p:cNvPr id="6" name="Text Placeholder 16"/>
          <p:cNvSpPr>
            <a:spLocks noGrp="1"/>
          </p:cNvSpPr>
          <p:nvPr>
            <p:ph type="body" sz="quarter" idx="10" hasCustomPrompt="1"/>
          </p:nvPr>
        </p:nvSpPr>
        <p:spPr>
          <a:xfrm>
            <a:off x="1808219" y="2781801"/>
            <a:ext cx="5821902" cy="1208308"/>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smtClean="0"/>
              <a:t>PROCESS</a:t>
            </a:r>
            <a:endParaRPr lang="en-MY" dirty="0"/>
          </a:p>
        </p:txBody>
      </p:sp>
      <p:sp>
        <p:nvSpPr>
          <p:cNvPr id="38" name="Rectangle 37"/>
          <p:cNvSpPr/>
          <p:nvPr userDrawn="1"/>
        </p:nvSpPr>
        <p:spPr>
          <a:xfrm rot="3616020">
            <a:off x="9599275" y="-1959032"/>
            <a:ext cx="4842993" cy="7725192"/>
          </a:xfrm>
          <a:prstGeom prst="rect">
            <a:avLst/>
          </a:prstGeom>
        </p:spPr>
        <p:txBody>
          <a:bodyPr wrap="none">
            <a:spAutoFit/>
          </a:bodyPr>
          <a:lstStyle/>
          <a:p>
            <a:pPr algn="ctr"/>
            <a:r>
              <a:rPr lang="en-US" sz="49600" dirty="0">
                <a:solidFill>
                  <a:srgbClr val="D18305"/>
                </a:solidFill>
                <a:latin typeface="RaphaelIcons" pitchFamily="2" charset="0"/>
              </a:rPr>
              <a:t>0</a:t>
            </a:r>
            <a:endParaRPr lang="ru-RU" sz="49600" dirty="0">
              <a:solidFill>
                <a:srgbClr val="D18305"/>
              </a:solidFill>
            </a:endParaRPr>
          </a:p>
        </p:txBody>
      </p:sp>
      <p:sp>
        <p:nvSpPr>
          <p:cNvPr id="39" name="Rectangle 38"/>
          <p:cNvSpPr/>
          <p:nvPr userDrawn="1"/>
        </p:nvSpPr>
        <p:spPr>
          <a:xfrm rot="18813816">
            <a:off x="10873948" y="-350901"/>
            <a:ext cx="2880917" cy="4508927"/>
          </a:xfrm>
          <a:prstGeom prst="rect">
            <a:avLst/>
          </a:prstGeom>
        </p:spPr>
        <p:txBody>
          <a:bodyPr wrap="none">
            <a:spAutoFit/>
          </a:bodyPr>
          <a:lstStyle/>
          <a:p>
            <a:pPr algn="ctr"/>
            <a:r>
              <a:rPr lang="en-US" sz="28700" dirty="0">
                <a:solidFill>
                  <a:srgbClr val="D18305"/>
                </a:solidFill>
                <a:latin typeface="RaphaelIcons" pitchFamily="2" charset="0"/>
              </a:rPr>
              <a:t>0</a:t>
            </a:r>
            <a:endParaRPr lang="ru-RU" sz="28700" dirty="0">
              <a:solidFill>
                <a:srgbClr val="D18305"/>
              </a:solidFill>
            </a:endParaRPr>
          </a:p>
        </p:txBody>
      </p:sp>
      <p:sp>
        <p:nvSpPr>
          <p:cNvPr id="40" name="Rectangle 39"/>
          <p:cNvSpPr/>
          <p:nvPr userDrawn="1"/>
        </p:nvSpPr>
        <p:spPr>
          <a:xfrm rot="2532946">
            <a:off x="9476921" y="3172984"/>
            <a:ext cx="3416320" cy="5386090"/>
          </a:xfrm>
          <a:prstGeom prst="rect">
            <a:avLst/>
          </a:prstGeom>
        </p:spPr>
        <p:txBody>
          <a:bodyPr wrap="none">
            <a:spAutoFit/>
          </a:bodyPr>
          <a:lstStyle/>
          <a:p>
            <a:pPr algn="ctr"/>
            <a:r>
              <a:rPr lang="en-US" sz="34400" dirty="0">
                <a:solidFill>
                  <a:srgbClr val="D18305"/>
                </a:solidFill>
                <a:latin typeface="RaphaelIcons" pitchFamily="2" charset="0"/>
              </a:rPr>
              <a:t>0</a:t>
            </a:r>
            <a:endParaRPr lang="ru-RU" sz="34400" dirty="0">
              <a:solidFill>
                <a:srgbClr val="D18305"/>
              </a:solidFill>
            </a:endParaRPr>
          </a:p>
        </p:txBody>
      </p:sp>
      <p:sp>
        <p:nvSpPr>
          <p:cNvPr id="41" name="Rectangle 40"/>
          <p:cNvSpPr/>
          <p:nvPr userDrawn="1"/>
        </p:nvSpPr>
        <p:spPr>
          <a:xfrm rot="5146640">
            <a:off x="7923404" y="1922908"/>
            <a:ext cx="2428871" cy="3770263"/>
          </a:xfrm>
          <a:prstGeom prst="rect">
            <a:avLst/>
          </a:prstGeom>
        </p:spPr>
        <p:txBody>
          <a:bodyPr wrap="none">
            <a:spAutoFit/>
          </a:bodyPr>
          <a:lstStyle/>
          <a:p>
            <a:pPr algn="ctr"/>
            <a:r>
              <a:rPr lang="en-US" sz="23900" dirty="0">
                <a:solidFill>
                  <a:srgbClr val="D18305"/>
                </a:solidFill>
                <a:latin typeface="RaphaelIcons" pitchFamily="2" charset="0"/>
              </a:rPr>
              <a:t>0</a:t>
            </a:r>
            <a:endParaRPr lang="ru-RU" sz="23900" dirty="0">
              <a:solidFill>
                <a:srgbClr val="D18305"/>
              </a:solidFill>
            </a:endParaRPr>
          </a:p>
        </p:txBody>
      </p:sp>
      <p:sp>
        <p:nvSpPr>
          <p:cNvPr id="42" name="Rectangle 41"/>
          <p:cNvSpPr/>
          <p:nvPr userDrawn="1"/>
        </p:nvSpPr>
        <p:spPr>
          <a:xfrm rot="367441">
            <a:off x="8462557" y="2725278"/>
            <a:ext cx="1481495" cy="2215991"/>
          </a:xfrm>
          <a:prstGeom prst="rect">
            <a:avLst/>
          </a:prstGeom>
        </p:spPr>
        <p:txBody>
          <a:bodyPr wrap="none">
            <a:spAutoFit/>
          </a:bodyPr>
          <a:lstStyle/>
          <a:p>
            <a:pPr algn="ctr"/>
            <a:r>
              <a:rPr lang="en-US" sz="13800" dirty="0">
                <a:solidFill>
                  <a:srgbClr val="D18305"/>
                </a:solidFill>
                <a:latin typeface="RaphaelIcons" pitchFamily="2" charset="0"/>
              </a:rPr>
              <a:t>0</a:t>
            </a:r>
            <a:endParaRPr lang="ru-RU" sz="13800" dirty="0">
              <a:solidFill>
                <a:srgbClr val="D18305"/>
              </a:solidFill>
            </a:endParaRPr>
          </a:p>
        </p:txBody>
      </p:sp>
      <p:sp>
        <p:nvSpPr>
          <p:cNvPr id="43" name="Rectangle 42"/>
          <p:cNvSpPr/>
          <p:nvPr userDrawn="1"/>
        </p:nvSpPr>
        <p:spPr>
          <a:xfrm rot="20286791">
            <a:off x="10245905" y="4254452"/>
            <a:ext cx="2053768" cy="3154710"/>
          </a:xfrm>
          <a:prstGeom prst="rect">
            <a:avLst/>
          </a:prstGeom>
        </p:spPr>
        <p:txBody>
          <a:bodyPr wrap="none">
            <a:spAutoFit/>
          </a:bodyPr>
          <a:lstStyle/>
          <a:p>
            <a:pPr algn="ctr"/>
            <a:r>
              <a:rPr lang="en-US" sz="19900" dirty="0">
                <a:solidFill>
                  <a:srgbClr val="D18305"/>
                </a:solidFill>
                <a:latin typeface="RaphaelIcons" pitchFamily="2" charset="0"/>
              </a:rPr>
              <a:t>0</a:t>
            </a:r>
            <a:endParaRPr lang="ru-RU" sz="19900" dirty="0">
              <a:solidFill>
                <a:srgbClr val="D18305"/>
              </a:solidFill>
            </a:endParaRPr>
          </a:p>
        </p:txBody>
      </p:sp>
      <p:sp>
        <p:nvSpPr>
          <p:cNvPr id="44" name="Rectangle 43"/>
          <p:cNvSpPr/>
          <p:nvPr userDrawn="1"/>
        </p:nvSpPr>
        <p:spPr>
          <a:xfrm rot="367441">
            <a:off x="8174525" y="4589561"/>
            <a:ext cx="1481495" cy="2215991"/>
          </a:xfrm>
          <a:prstGeom prst="rect">
            <a:avLst/>
          </a:prstGeom>
        </p:spPr>
        <p:txBody>
          <a:bodyPr wrap="none">
            <a:spAutoFit/>
          </a:bodyPr>
          <a:lstStyle/>
          <a:p>
            <a:pPr algn="ctr"/>
            <a:r>
              <a:rPr lang="en-US" sz="13800" dirty="0">
                <a:solidFill>
                  <a:srgbClr val="D18305"/>
                </a:solidFill>
                <a:latin typeface="RaphaelIcons" pitchFamily="2" charset="0"/>
              </a:rPr>
              <a:t>0</a:t>
            </a:r>
            <a:endParaRPr lang="ru-RU" sz="13800" dirty="0">
              <a:solidFill>
                <a:srgbClr val="D18305"/>
              </a:solidFill>
            </a:endParaRPr>
          </a:p>
        </p:txBody>
      </p:sp>
      <p:sp>
        <p:nvSpPr>
          <p:cNvPr id="45" name="Rectangle 44"/>
          <p:cNvSpPr/>
          <p:nvPr userDrawn="1"/>
        </p:nvSpPr>
        <p:spPr>
          <a:xfrm rot="367441">
            <a:off x="7961406" y="562960"/>
            <a:ext cx="1744388" cy="2646878"/>
          </a:xfrm>
          <a:prstGeom prst="rect">
            <a:avLst/>
          </a:prstGeom>
        </p:spPr>
        <p:txBody>
          <a:bodyPr wrap="none">
            <a:spAutoFit/>
          </a:bodyPr>
          <a:lstStyle/>
          <a:p>
            <a:pPr algn="ctr"/>
            <a:r>
              <a:rPr lang="en-US" sz="16600" dirty="0">
                <a:solidFill>
                  <a:srgbClr val="D18305"/>
                </a:solidFill>
                <a:latin typeface="RaphaelIcons" pitchFamily="2" charset="0"/>
              </a:rPr>
              <a:t>0</a:t>
            </a:r>
            <a:endParaRPr lang="ru-RU" sz="16600" dirty="0">
              <a:solidFill>
                <a:srgbClr val="D18305"/>
              </a:solidFill>
            </a:endParaRPr>
          </a:p>
        </p:txBody>
      </p:sp>
      <p:sp>
        <p:nvSpPr>
          <p:cNvPr id="46" name="Rectangle 45"/>
          <p:cNvSpPr/>
          <p:nvPr userDrawn="1"/>
        </p:nvSpPr>
        <p:spPr>
          <a:xfrm rot="2775971">
            <a:off x="8216474" y="-1355696"/>
            <a:ext cx="2053768" cy="3154710"/>
          </a:xfrm>
          <a:prstGeom prst="rect">
            <a:avLst/>
          </a:prstGeom>
        </p:spPr>
        <p:txBody>
          <a:bodyPr wrap="none">
            <a:spAutoFit/>
          </a:bodyPr>
          <a:lstStyle/>
          <a:p>
            <a:pPr algn="ctr"/>
            <a:r>
              <a:rPr lang="en-US" sz="19900" dirty="0">
                <a:solidFill>
                  <a:srgbClr val="D18305"/>
                </a:solidFill>
                <a:latin typeface="RaphaelIcons" pitchFamily="2" charset="0"/>
              </a:rPr>
              <a:t>0</a:t>
            </a:r>
            <a:endParaRPr lang="ru-RU" sz="19900" dirty="0">
              <a:solidFill>
                <a:srgbClr val="D18305"/>
              </a:solidFill>
            </a:endParaRPr>
          </a:p>
        </p:txBody>
      </p:sp>
      <p:sp>
        <p:nvSpPr>
          <p:cNvPr id="47" name="Rectangle 46"/>
          <p:cNvSpPr/>
          <p:nvPr userDrawn="1"/>
        </p:nvSpPr>
        <p:spPr>
          <a:xfrm rot="20251755">
            <a:off x="7487749" y="188611"/>
            <a:ext cx="1011815" cy="1446550"/>
          </a:xfrm>
          <a:prstGeom prst="rect">
            <a:avLst/>
          </a:prstGeom>
        </p:spPr>
        <p:txBody>
          <a:bodyPr wrap="none">
            <a:spAutoFit/>
          </a:bodyPr>
          <a:lstStyle/>
          <a:p>
            <a:pPr algn="ctr"/>
            <a:r>
              <a:rPr lang="en-US" sz="8800" dirty="0">
                <a:solidFill>
                  <a:srgbClr val="D18305"/>
                </a:solidFill>
                <a:latin typeface="RaphaelIcons" pitchFamily="2" charset="0"/>
              </a:rPr>
              <a:t>0</a:t>
            </a:r>
            <a:endParaRPr lang="ru-RU" sz="8800" dirty="0">
              <a:solidFill>
                <a:srgbClr val="D18305"/>
              </a:solidFill>
            </a:endParaRPr>
          </a:p>
        </p:txBody>
      </p:sp>
      <p:sp>
        <p:nvSpPr>
          <p:cNvPr id="48" name="Rectangle 47"/>
          <p:cNvSpPr/>
          <p:nvPr userDrawn="1"/>
        </p:nvSpPr>
        <p:spPr>
          <a:xfrm rot="1270591">
            <a:off x="7791826" y="5771285"/>
            <a:ext cx="2053768" cy="3154710"/>
          </a:xfrm>
          <a:prstGeom prst="rect">
            <a:avLst/>
          </a:prstGeom>
        </p:spPr>
        <p:txBody>
          <a:bodyPr wrap="none">
            <a:spAutoFit/>
          </a:bodyPr>
          <a:lstStyle/>
          <a:p>
            <a:pPr algn="ctr"/>
            <a:r>
              <a:rPr lang="en-US" sz="19900" dirty="0">
                <a:solidFill>
                  <a:srgbClr val="D18305"/>
                </a:solidFill>
                <a:latin typeface="RaphaelIcons" pitchFamily="2" charset="0"/>
              </a:rPr>
              <a:t>0</a:t>
            </a:r>
            <a:endParaRPr lang="ru-RU" sz="19900" dirty="0">
              <a:solidFill>
                <a:srgbClr val="D18305"/>
              </a:solidFill>
            </a:endParaRPr>
          </a:p>
        </p:txBody>
      </p:sp>
    </p:spTree>
    <p:extLst>
      <p:ext uri="{BB962C8B-B14F-4D97-AF65-F5344CB8AC3E}">
        <p14:creationId xmlns:p14="http://schemas.microsoft.com/office/powerpoint/2010/main" val="14828287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750" fill="hold"/>
                                        <p:tgtEl>
                                          <p:spTgt spid="40"/>
                                        </p:tgtEl>
                                        <p:attrNameLst>
                                          <p:attrName>ppt_x</p:attrName>
                                        </p:attrNameLst>
                                      </p:cBhvr>
                                      <p:tavLst>
                                        <p:tav tm="0">
                                          <p:val>
                                            <p:strVal val="1+#ppt_w/2"/>
                                          </p:val>
                                        </p:tav>
                                        <p:tav tm="100000">
                                          <p:val>
                                            <p:strVal val="#ppt_x"/>
                                          </p:val>
                                        </p:tav>
                                      </p:tavLst>
                                    </p:anim>
                                    <p:anim calcmode="lin" valueType="num">
                                      <p:cBhvr additive="base">
                                        <p:cTn id="8" dur="750" fill="hold"/>
                                        <p:tgtEl>
                                          <p:spTgt spid="40"/>
                                        </p:tgtEl>
                                        <p:attrNameLst>
                                          <p:attrName>ppt_y</p:attrName>
                                        </p:attrNameLst>
                                      </p:cBhvr>
                                      <p:tavLst>
                                        <p:tav tm="0">
                                          <p:val>
                                            <p:strVal val="#ppt_y"/>
                                          </p:val>
                                        </p:tav>
                                        <p:tav tm="100000">
                                          <p:val>
                                            <p:strVal val="#ppt_y"/>
                                          </p:val>
                                        </p:tav>
                                      </p:tavLst>
                                    </p:anim>
                                  </p:childTnLst>
                                </p:cTn>
                              </p:par>
                              <p:par>
                                <p:cTn id="9" presetID="8" presetClass="emph" presetSubtype="0" repeatCount="indefinite" fill="hold" grpId="1" nodeType="withEffect">
                                  <p:stCondLst>
                                    <p:cond delay="0"/>
                                  </p:stCondLst>
                                  <p:childTnLst>
                                    <p:animRot by="21600000">
                                      <p:cBhvr>
                                        <p:cTn id="10" dur="2000" fill="hold"/>
                                        <p:tgtEl>
                                          <p:spTgt spid="40"/>
                                        </p:tgtEl>
                                        <p:attrNameLst>
                                          <p:attrName>r</p:attrName>
                                        </p:attrNameLst>
                                      </p:cBhvr>
                                    </p:animRot>
                                  </p:childTnLst>
                                </p:cTn>
                              </p:par>
                              <p:par>
                                <p:cTn id="11" presetID="2" presetClass="entr" presetSubtype="2" decel="100000" fill="hold" grpId="0" nodeType="withEffect">
                                  <p:stCondLst>
                                    <p:cond delay="75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750" fill="hold"/>
                                        <p:tgtEl>
                                          <p:spTgt spid="45"/>
                                        </p:tgtEl>
                                        <p:attrNameLst>
                                          <p:attrName>ppt_x</p:attrName>
                                        </p:attrNameLst>
                                      </p:cBhvr>
                                      <p:tavLst>
                                        <p:tav tm="0">
                                          <p:val>
                                            <p:strVal val="1+#ppt_w/2"/>
                                          </p:val>
                                        </p:tav>
                                        <p:tav tm="100000">
                                          <p:val>
                                            <p:strVal val="#ppt_x"/>
                                          </p:val>
                                        </p:tav>
                                      </p:tavLst>
                                    </p:anim>
                                    <p:anim calcmode="lin" valueType="num">
                                      <p:cBhvr additive="base">
                                        <p:cTn id="14" dur="750" fill="hold"/>
                                        <p:tgtEl>
                                          <p:spTgt spid="45"/>
                                        </p:tgtEl>
                                        <p:attrNameLst>
                                          <p:attrName>ppt_y</p:attrName>
                                        </p:attrNameLst>
                                      </p:cBhvr>
                                      <p:tavLst>
                                        <p:tav tm="0">
                                          <p:val>
                                            <p:strVal val="#ppt_y"/>
                                          </p:val>
                                        </p:tav>
                                        <p:tav tm="100000">
                                          <p:val>
                                            <p:strVal val="#ppt_y"/>
                                          </p:val>
                                        </p:tav>
                                      </p:tavLst>
                                    </p:anim>
                                  </p:childTnLst>
                                </p:cTn>
                              </p:par>
                              <p:par>
                                <p:cTn id="15" presetID="8" presetClass="emph" presetSubtype="0" repeatCount="indefinite" fill="hold" grpId="1" nodeType="withEffect">
                                  <p:stCondLst>
                                    <p:cond delay="0"/>
                                  </p:stCondLst>
                                  <p:childTnLst>
                                    <p:animRot by="21600000">
                                      <p:cBhvr>
                                        <p:cTn id="16" dur="2000" fill="hold"/>
                                        <p:tgtEl>
                                          <p:spTgt spid="45"/>
                                        </p:tgtEl>
                                        <p:attrNameLst>
                                          <p:attrName>r</p:attrName>
                                        </p:attrNameLst>
                                      </p:cBhvr>
                                    </p:animRot>
                                  </p:childTnLst>
                                </p:cTn>
                              </p:par>
                              <p:par>
                                <p:cTn id="17" presetID="2" presetClass="entr" presetSubtype="2" decel="10000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750" fill="hold"/>
                                        <p:tgtEl>
                                          <p:spTgt spid="44"/>
                                        </p:tgtEl>
                                        <p:attrNameLst>
                                          <p:attrName>ppt_x</p:attrName>
                                        </p:attrNameLst>
                                      </p:cBhvr>
                                      <p:tavLst>
                                        <p:tav tm="0">
                                          <p:val>
                                            <p:strVal val="1+#ppt_w/2"/>
                                          </p:val>
                                        </p:tav>
                                        <p:tav tm="100000">
                                          <p:val>
                                            <p:strVal val="#ppt_x"/>
                                          </p:val>
                                        </p:tav>
                                      </p:tavLst>
                                    </p:anim>
                                    <p:anim calcmode="lin" valueType="num">
                                      <p:cBhvr additive="base">
                                        <p:cTn id="20" dur="750" fill="hold"/>
                                        <p:tgtEl>
                                          <p:spTgt spid="44"/>
                                        </p:tgtEl>
                                        <p:attrNameLst>
                                          <p:attrName>ppt_y</p:attrName>
                                        </p:attrNameLst>
                                      </p:cBhvr>
                                      <p:tavLst>
                                        <p:tav tm="0">
                                          <p:val>
                                            <p:strVal val="#ppt_y"/>
                                          </p:val>
                                        </p:tav>
                                        <p:tav tm="100000">
                                          <p:val>
                                            <p:strVal val="#ppt_y"/>
                                          </p:val>
                                        </p:tav>
                                      </p:tavLst>
                                    </p:anim>
                                  </p:childTnLst>
                                </p:cTn>
                              </p:par>
                              <p:par>
                                <p:cTn id="21" presetID="8" presetClass="emph" presetSubtype="0" repeatCount="indefinite" fill="hold" grpId="1" nodeType="withEffect">
                                  <p:stCondLst>
                                    <p:cond delay="0"/>
                                  </p:stCondLst>
                                  <p:childTnLst>
                                    <p:animRot by="21600000">
                                      <p:cBhvr>
                                        <p:cTn id="22" dur="2000" fill="hold"/>
                                        <p:tgtEl>
                                          <p:spTgt spid="44"/>
                                        </p:tgtEl>
                                        <p:attrNameLst>
                                          <p:attrName>r</p:attrName>
                                        </p:attrNameLst>
                                      </p:cBhvr>
                                    </p:animRot>
                                  </p:childTnLst>
                                </p:cTn>
                              </p:par>
                              <p:par>
                                <p:cTn id="23" presetID="2" presetClass="entr" presetSubtype="2" decel="100000" fill="hold" grpId="0" nodeType="withEffect">
                                  <p:stCondLst>
                                    <p:cond delay="50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750" fill="hold"/>
                                        <p:tgtEl>
                                          <p:spTgt spid="42"/>
                                        </p:tgtEl>
                                        <p:attrNameLst>
                                          <p:attrName>ppt_x</p:attrName>
                                        </p:attrNameLst>
                                      </p:cBhvr>
                                      <p:tavLst>
                                        <p:tav tm="0">
                                          <p:val>
                                            <p:strVal val="1+#ppt_w/2"/>
                                          </p:val>
                                        </p:tav>
                                        <p:tav tm="100000">
                                          <p:val>
                                            <p:strVal val="#ppt_x"/>
                                          </p:val>
                                        </p:tav>
                                      </p:tavLst>
                                    </p:anim>
                                    <p:anim calcmode="lin" valueType="num">
                                      <p:cBhvr additive="base">
                                        <p:cTn id="26" dur="750" fill="hold"/>
                                        <p:tgtEl>
                                          <p:spTgt spid="42"/>
                                        </p:tgtEl>
                                        <p:attrNameLst>
                                          <p:attrName>ppt_y</p:attrName>
                                        </p:attrNameLst>
                                      </p:cBhvr>
                                      <p:tavLst>
                                        <p:tav tm="0">
                                          <p:val>
                                            <p:strVal val="#ppt_y"/>
                                          </p:val>
                                        </p:tav>
                                        <p:tav tm="100000">
                                          <p:val>
                                            <p:strVal val="#ppt_y"/>
                                          </p:val>
                                        </p:tav>
                                      </p:tavLst>
                                    </p:anim>
                                  </p:childTnLst>
                                </p:cTn>
                              </p:par>
                              <p:par>
                                <p:cTn id="27" presetID="8" presetClass="emph" presetSubtype="0" repeatCount="indefinite" fill="hold" grpId="1" nodeType="withEffect">
                                  <p:stCondLst>
                                    <p:cond delay="0"/>
                                  </p:stCondLst>
                                  <p:childTnLst>
                                    <p:animRot by="21600000">
                                      <p:cBhvr>
                                        <p:cTn id="28" dur="2000" fill="hold"/>
                                        <p:tgtEl>
                                          <p:spTgt spid="42"/>
                                        </p:tgtEl>
                                        <p:attrNameLst>
                                          <p:attrName>r</p:attrName>
                                        </p:attrNameLst>
                                      </p:cBhvr>
                                    </p:animRot>
                                  </p:childTnLst>
                                </p:cTn>
                              </p:par>
                              <p:par>
                                <p:cTn id="29" presetID="2" presetClass="entr" presetSubtype="2" decel="10000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750" fill="hold"/>
                                        <p:tgtEl>
                                          <p:spTgt spid="46"/>
                                        </p:tgtEl>
                                        <p:attrNameLst>
                                          <p:attrName>ppt_x</p:attrName>
                                        </p:attrNameLst>
                                      </p:cBhvr>
                                      <p:tavLst>
                                        <p:tav tm="0">
                                          <p:val>
                                            <p:strVal val="1+#ppt_w/2"/>
                                          </p:val>
                                        </p:tav>
                                        <p:tav tm="100000">
                                          <p:val>
                                            <p:strVal val="#ppt_x"/>
                                          </p:val>
                                        </p:tav>
                                      </p:tavLst>
                                    </p:anim>
                                    <p:anim calcmode="lin" valueType="num">
                                      <p:cBhvr additive="base">
                                        <p:cTn id="32" dur="750" fill="hold"/>
                                        <p:tgtEl>
                                          <p:spTgt spid="46"/>
                                        </p:tgtEl>
                                        <p:attrNameLst>
                                          <p:attrName>ppt_y</p:attrName>
                                        </p:attrNameLst>
                                      </p:cBhvr>
                                      <p:tavLst>
                                        <p:tav tm="0">
                                          <p:val>
                                            <p:strVal val="#ppt_y"/>
                                          </p:val>
                                        </p:tav>
                                        <p:tav tm="100000">
                                          <p:val>
                                            <p:strVal val="#ppt_y"/>
                                          </p:val>
                                        </p:tav>
                                      </p:tavLst>
                                    </p:anim>
                                  </p:childTnLst>
                                </p:cTn>
                              </p:par>
                              <p:par>
                                <p:cTn id="33" presetID="8" presetClass="emph" presetSubtype="0" repeatCount="indefinite" fill="hold" grpId="1" nodeType="withEffect">
                                  <p:stCondLst>
                                    <p:cond delay="0"/>
                                  </p:stCondLst>
                                  <p:childTnLst>
                                    <p:animRot by="21600000">
                                      <p:cBhvr>
                                        <p:cTn id="34" dur="2000" fill="hold"/>
                                        <p:tgtEl>
                                          <p:spTgt spid="46"/>
                                        </p:tgtEl>
                                        <p:attrNameLst>
                                          <p:attrName>r</p:attrName>
                                        </p:attrNameLst>
                                      </p:cBhvr>
                                    </p:animRot>
                                  </p:childTnLst>
                                </p:cTn>
                              </p:par>
                              <p:par>
                                <p:cTn id="35" presetID="2" presetClass="entr" presetSubtype="2" decel="100000" fill="hold" grpId="0" nodeType="withEffect">
                                  <p:stCondLst>
                                    <p:cond delay="150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750" fill="hold"/>
                                        <p:tgtEl>
                                          <p:spTgt spid="39"/>
                                        </p:tgtEl>
                                        <p:attrNameLst>
                                          <p:attrName>ppt_x</p:attrName>
                                        </p:attrNameLst>
                                      </p:cBhvr>
                                      <p:tavLst>
                                        <p:tav tm="0">
                                          <p:val>
                                            <p:strVal val="1+#ppt_w/2"/>
                                          </p:val>
                                        </p:tav>
                                        <p:tav tm="100000">
                                          <p:val>
                                            <p:strVal val="#ppt_x"/>
                                          </p:val>
                                        </p:tav>
                                      </p:tavLst>
                                    </p:anim>
                                    <p:anim calcmode="lin" valueType="num">
                                      <p:cBhvr additive="base">
                                        <p:cTn id="38" dur="750" fill="hold"/>
                                        <p:tgtEl>
                                          <p:spTgt spid="39"/>
                                        </p:tgtEl>
                                        <p:attrNameLst>
                                          <p:attrName>ppt_y</p:attrName>
                                        </p:attrNameLst>
                                      </p:cBhvr>
                                      <p:tavLst>
                                        <p:tav tm="0">
                                          <p:val>
                                            <p:strVal val="#ppt_y"/>
                                          </p:val>
                                        </p:tav>
                                        <p:tav tm="100000">
                                          <p:val>
                                            <p:strVal val="#ppt_y"/>
                                          </p:val>
                                        </p:tav>
                                      </p:tavLst>
                                    </p:anim>
                                  </p:childTnLst>
                                </p:cTn>
                              </p:par>
                              <p:par>
                                <p:cTn id="39" presetID="8" presetClass="emph" presetSubtype="0" repeatCount="indefinite" fill="hold" grpId="1" nodeType="withEffect">
                                  <p:stCondLst>
                                    <p:cond delay="0"/>
                                  </p:stCondLst>
                                  <p:childTnLst>
                                    <p:animRot by="21600000">
                                      <p:cBhvr>
                                        <p:cTn id="40" dur="2000" fill="hold"/>
                                        <p:tgtEl>
                                          <p:spTgt spid="39"/>
                                        </p:tgtEl>
                                        <p:attrNameLst>
                                          <p:attrName>r</p:attrName>
                                        </p:attrNameLst>
                                      </p:cBhvr>
                                    </p:animRot>
                                  </p:childTnLst>
                                </p:cTn>
                              </p:par>
                              <p:par>
                                <p:cTn id="41" presetID="2" presetClass="entr" presetSubtype="2" decel="10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750" fill="hold"/>
                                        <p:tgtEl>
                                          <p:spTgt spid="38"/>
                                        </p:tgtEl>
                                        <p:attrNameLst>
                                          <p:attrName>ppt_x</p:attrName>
                                        </p:attrNameLst>
                                      </p:cBhvr>
                                      <p:tavLst>
                                        <p:tav tm="0">
                                          <p:val>
                                            <p:strVal val="1+#ppt_w/2"/>
                                          </p:val>
                                        </p:tav>
                                        <p:tav tm="100000">
                                          <p:val>
                                            <p:strVal val="#ppt_x"/>
                                          </p:val>
                                        </p:tav>
                                      </p:tavLst>
                                    </p:anim>
                                    <p:anim calcmode="lin" valueType="num">
                                      <p:cBhvr additive="base">
                                        <p:cTn id="44" dur="750" fill="hold"/>
                                        <p:tgtEl>
                                          <p:spTgt spid="38"/>
                                        </p:tgtEl>
                                        <p:attrNameLst>
                                          <p:attrName>ppt_y</p:attrName>
                                        </p:attrNameLst>
                                      </p:cBhvr>
                                      <p:tavLst>
                                        <p:tav tm="0">
                                          <p:val>
                                            <p:strVal val="#ppt_y"/>
                                          </p:val>
                                        </p:tav>
                                        <p:tav tm="100000">
                                          <p:val>
                                            <p:strVal val="#ppt_y"/>
                                          </p:val>
                                        </p:tav>
                                      </p:tavLst>
                                    </p:anim>
                                  </p:childTnLst>
                                </p:cTn>
                              </p:par>
                              <p:par>
                                <p:cTn id="45" presetID="8" presetClass="emph" presetSubtype="0" repeatCount="indefinite" fill="hold" grpId="1" nodeType="withEffect">
                                  <p:stCondLst>
                                    <p:cond delay="0"/>
                                  </p:stCondLst>
                                  <p:childTnLst>
                                    <p:animRot by="21600000">
                                      <p:cBhvr>
                                        <p:cTn id="46" dur="2000" fill="hold"/>
                                        <p:tgtEl>
                                          <p:spTgt spid="38"/>
                                        </p:tgtEl>
                                        <p:attrNameLst>
                                          <p:attrName>r</p:attrName>
                                        </p:attrNameLst>
                                      </p:cBhvr>
                                    </p:animRot>
                                  </p:childTnLst>
                                </p:cTn>
                              </p:par>
                              <p:par>
                                <p:cTn id="47" presetID="2" presetClass="entr" presetSubtype="2" decel="100000" fill="hold" grpId="0" nodeType="withEffect">
                                  <p:stCondLst>
                                    <p:cond delay="75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750" fill="hold"/>
                                        <p:tgtEl>
                                          <p:spTgt spid="47"/>
                                        </p:tgtEl>
                                        <p:attrNameLst>
                                          <p:attrName>ppt_x</p:attrName>
                                        </p:attrNameLst>
                                      </p:cBhvr>
                                      <p:tavLst>
                                        <p:tav tm="0">
                                          <p:val>
                                            <p:strVal val="1+#ppt_w/2"/>
                                          </p:val>
                                        </p:tav>
                                        <p:tav tm="100000">
                                          <p:val>
                                            <p:strVal val="#ppt_x"/>
                                          </p:val>
                                        </p:tav>
                                      </p:tavLst>
                                    </p:anim>
                                    <p:anim calcmode="lin" valueType="num">
                                      <p:cBhvr additive="base">
                                        <p:cTn id="50" dur="750" fill="hold"/>
                                        <p:tgtEl>
                                          <p:spTgt spid="47"/>
                                        </p:tgtEl>
                                        <p:attrNameLst>
                                          <p:attrName>ppt_y</p:attrName>
                                        </p:attrNameLst>
                                      </p:cBhvr>
                                      <p:tavLst>
                                        <p:tav tm="0">
                                          <p:val>
                                            <p:strVal val="#ppt_y"/>
                                          </p:val>
                                        </p:tav>
                                        <p:tav tm="100000">
                                          <p:val>
                                            <p:strVal val="#ppt_y"/>
                                          </p:val>
                                        </p:tav>
                                      </p:tavLst>
                                    </p:anim>
                                  </p:childTnLst>
                                </p:cTn>
                              </p:par>
                              <p:par>
                                <p:cTn id="51" presetID="8" presetClass="emph" presetSubtype="0" repeatCount="indefinite" fill="hold" grpId="1" nodeType="withEffect">
                                  <p:stCondLst>
                                    <p:cond delay="0"/>
                                  </p:stCondLst>
                                  <p:childTnLst>
                                    <p:animRot by="21600000">
                                      <p:cBhvr>
                                        <p:cTn id="52" dur="2000" fill="hold"/>
                                        <p:tgtEl>
                                          <p:spTgt spid="47"/>
                                        </p:tgtEl>
                                        <p:attrNameLst>
                                          <p:attrName>r</p:attrName>
                                        </p:attrNameLst>
                                      </p:cBhvr>
                                    </p:animRot>
                                  </p:childTnLst>
                                </p:cTn>
                              </p:par>
                              <p:par>
                                <p:cTn id="53" presetID="2" presetClass="entr" presetSubtype="2" decel="10000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750" fill="hold"/>
                                        <p:tgtEl>
                                          <p:spTgt spid="48"/>
                                        </p:tgtEl>
                                        <p:attrNameLst>
                                          <p:attrName>ppt_x</p:attrName>
                                        </p:attrNameLst>
                                      </p:cBhvr>
                                      <p:tavLst>
                                        <p:tav tm="0">
                                          <p:val>
                                            <p:strVal val="1+#ppt_w/2"/>
                                          </p:val>
                                        </p:tav>
                                        <p:tav tm="100000">
                                          <p:val>
                                            <p:strVal val="#ppt_x"/>
                                          </p:val>
                                        </p:tav>
                                      </p:tavLst>
                                    </p:anim>
                                    <p:anim calcmode="lin" valueType="num">
                                      <p:cBhvr additive="base">
                                        <p:cTn id="56" dur="750" fill="hold"/>
                                        <p:tgtEl>
                                          <p:spTgt spid="48"/>
                                        </p:tgtEl>
                                        <p:attrNameLst>
                                          <p:attrName>ppt_y</p:attrName>
                                        </p:attrNameLst>
                                      </p:cBhvr>
                                      <p:tavLst>
                                        <p:tav tm="0">
                                          <p:val>
                                            <p:strVal val="#ppt_y"/>
                                          </p:val>
                                        </p:tav>
                                        <p:tav tm="100000">
                                          <p:val>
                                            <p:strVal val="#ppt_y"/>
                                          </p:val>
                                        </p:tav>
                                      </p:tavLst>
                                    </p:anim>
                                  </p:childTnLst>
                                </p:cTn>
                              </p:par>
                              <p:par>
                                <p:cTn id="57" presetID="8" presetClass="emph" presetSubtype="0" repeatCount="indefinite" fill="hold" grpId="1" nodeType="withEffect">
                                  <p:stCondLst>
                                    <p:cond delay="0"/>
                                  </p:stCondLst>
                                  <p:childTnLst>
                                    <p:animRot by="21600000">
                                      <p:cBhvr>
                                        <p:cTn id="58" dur="2000" fill="hold"/>
                                        <p:tgtEl>
                                          <p:spTgt spid="48"/>
                                        </p:tgtEl>
                                        <p:attrNameLst>
                                          <p:attrName>r</p:attrName>
                                        </p:attrNameLst>
                                      </p:cBhvr>
                                    </p:animRot>
                                  </p:childTnLst>
                                </p:cTn>
                              </p:par>
                              <p:par>
                                <p:cTn id="59" presetID="2" presetClass="entr" presetSubtype="2" decel="100000" fill="hold" grpId="0" nodeType="withEffect">
                                  <p:stCondLst>
                                    <p:cond delay="25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750" fill="hold"/>
                                        <p:tgtEl>
                                          <p:spTgt spid="41"/>
                                        </p:tgtEl>
                                        <p:attrNameLst>
                                          <p:attrName>ppt_x</p:attrName>
                                        </p:attrNameLst>
                                      </p:cBhvr>
                                      <p:tavLst>
                                        <p:tav tm="0">
                                          <p:val>
                                            <p:strVal val="1+#ppt_w/2"/>
                                          </p:val>
                                        </p:tav>
                                        <p:tav tm="100000">
                                          <p:val>
                                            <p:strVal val="#ppt_x"/>
                                          </p:val>
                                        </p:tav>
                                      </p:tavLst>
                                    </p:anim>
                                    <p:anim calcmode="lin" valueType="num">
                                      <p:cBhvr additive="base">
                                        <p:cTn id="62" dur="750" fill="hold"/>
                                        <p:tgtEl>
                                          <p:spTgt spid="41"/>
                                        </p:tgtEl>
                                        <p:attrNameLst>
                                          <p:attrName>ppt_y</p:attrName>
                                        </p:attrNameLst>
                                      </p:cBhvr>
                                      <p:tavLst>
                                        <p:tav tm="0">
                                          <p:val>
                                            <p:strVal val="#ppt_y"/>
                                          </p:val>
                                        </p:tav>
                                        <p:tav tm="100000">
                                          <p:val>
                                            <p:strVal val="#ppt_y"/>
                                          </p:val>
                                        </p:tav>
                                      </p:tavLst>
                                    </p:anim>
                                  </p:childTnLst>
                                </p:cTn>
                              </p:par>
                              <p:par>
                                <p:cTn id="63" presetID="8" presetClass="emph" presetSubtype="0" repeatCount="indefinite" fill="hold" grpId="1" nodeType="withEffect">
                                  <p:stCondLst>
                                    <p:cond delay="0"/>
                                  </p:stCondLst>
                                  <p:childTnLst>
                                    <p:animRot by="21600000">
                                      <p:cBhvr>
                                        <p:cTn id="64" dur="2000" fill="hold"/>
                                        <p:tgtEl>
                                          <p:spTgt spid="41"/>
                                        </p:tgtEl>
                                        <p:attrNameLst>
                                          <p:attrName>r</p:attrName>
                                        </p:attrNameLst>
                                      </p:cBhvr>
                                    </p:animRot>
                                  </p:childTnLst>
                                </p:cTn>
                              </p:par>
                              <p:par>
                                <p:cTn id="65" presetID="2" presetClass="entr" presetSubtype="2" decel="100000" fill="hold" grpId="0" nodeType="withEffect">
                                  <p:stCondLst>
                                    <p:cond delay="75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750" fill="hold"/>
                                        <p:tgtEl>
                                          <p:spTgt spid="43"/>
                                        </p:tgtEl>
                                        <p:attrNameLst>
                                          <p:attrName>ppt_x</p:attrName>
                                        </p:attrNameLst>
                                      </p:cBhvr>
                                      <p:tavLst>
                                        <p:tav tm="0">
                                          <p:val>
                                            <p:strVal val="1+#ppt_w/2"/>
                                          </p:val>
                                        </p:tav>
                                        <p:tav tm="100000">
                                          <p:val>
                                            <p:strVal val="#ppt_x"/>
                                          </p:val>
                                        </p:tav>
                                      </p:tavLst>
                                    </p:anim>
                                    <p:anim calcmode="lin" valueType="num">
                                      <p:cBhvr additive="base">
                                        <p:cTn id="68" dur="750" fill="hold"/>
                                        <p:tgtEl>
                                          <p:spTgt spid="43"/>
                                        </p:tgtEl>
                                        <p:attrNameLst>
                                          <p:attrName>ppt_y</p:attrName>
                                        </p:attrNameLst>
                                      </p:cBhvr>
                                      <p:tavLst>
                                        <p:tav tm="0">
                                          <p:val>
                                            <p:strVal val="#ppt_y"/>
                                          </p:val>
                                        </p:tav>
                                        <p:tav tm="100000">
                                          <p:val>
                                            <p:strVal val="#ppt_y"/>
                                          </p:val>
                                        </p:tav>
                                      </p:tavLst>
                                    </p:anim>
                                  </p:childTnLst>
                                </p:cTn>
                              </p:par>
                              <p:par>
                                <p:cTn id="69" presetID="8" presetClass="emph" presetSubtype="0" repeatCount="indefinite" fill="hold" grpId="1" nodeType="withEffect">
                                  <p:stCondLst>
                                    <p:cond delay="0"/>
                                  </p:stCondLst>
                                  <p:childTnLst>
                                    <p:animRot by="21600000">
                                      <p:cBhvr>
                                        <p:cTn id="70" dur="2000" fill="hold"/>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RKETING SECTION BREAK">
    <p:bg>
      <p:bgPr>
        <a:solidFill>
          <a:srgbClr val="FE4E50"/>
        </a:solidFill>
        <a:effectLst/>
      </p:bgPr>
    </p:bg>
    <p:spTree>
      <p:nvGrpSpPr>
        <p:cNvPr id="1" name=""/>
        <p:cNvGrpSpPr/>
        <p:nvPr/>
      </p:nvGrpSpPr>
      <p:grpSpPr>
        <a:xfrm>
          <a:off x="0" y="0"/>
          <a:ext cx="0" cy="0"/>
          <a:chOff x="0" y="0"/>
          <a:chExt cx="0" cy="0"/>
        </a:xfrm>
      </p:grpSpPr>
      <p:sp>
        <p:nvSpPr>
          <p:cNvPr id="6" name="Text Placeholder 16"/>
          <p:cNvSpPr>
            <a:spLocks noGrp="1"/>
          </p:cNvSpPr>
          <p:nvPr>
            <p:ph type="body" sz="quarter" idx="10" hasCustomPrompt="1"/>
          </p:nvPr>
        </p:nvSpPr>
        <p:spPr>
          <a:xfrm>
            <a:off x="3637982" y="2781800"/>
            <a:ext cx="6401367" cy="1237749"/>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smtClean="0"/>
              <a:t>MARKETING</a:t>
            </a:r>
            <a:endParaRPr lang="en-MY" dirty="0"/>
          </a:p>
        </p:txBody>
      </p:sp>
      <p:sp>
        <p:nvSpPr>
          <p:cNvPr id="20" name="Rectangle 19"/>
          <p:cNvSpPr/>
          <p:nvPr userDrawn="1"/>
        </p:nvSpPr>
        <p:spPr>
          <a:xfrm rot="3930789">
            <a:off x="-364435" y="-1504185"/>
            <a:ext cx="2550699" cy="4508927"/>
          </a:xfrm>
          <a:prstGeom prst="rect">
            <a:avLst/>
          </a:prstGeom>
        </p:spPr>
        <p:txBody>
          <a:bodyPr wrap="none">
            <a:spAutoFit/>
          </a:bodyPr>
          <a:lstStyle/>
          <a:p>
            <a:pPr algn="ctr"/>
            <a:r>
              <a:rPr lang="en-US" sz="28700" dirty="0">
                <a:solidFill>
                  <a:srgbClr val="E20000"/>
                </a:solidFill>
                <a:latin typeface="Modern Pictograms" pitchFamily="50" charset="0"/>
              </a:rPr>
              <a:t>$</a:t>
            </a:r>
            <a:endParaRPr lang="ru-RU" sz="28700" dirty="0">
              <a:solidFill>
                <a:srgbClr val="E20000"/>
              </a:solidFill>
            </a:endParaRPr>
          </a:p>
        </p:txBody>
      </p:sp>
      <p:sp>
        <p:nvSpPr>
          <p:cNvPr id="21" name="Rectangle 20"/>
          <p:cNvSpPr/>
          <p:nvPr userDrawn="1"/>
        </p:nvSpPr>
        <p:spPr>
          <a:xfrm rot="8487899">
            <a:off x="-480490" y="2293208"/>
            <a:ext cx="2550699" cy="4508927"/>
          </a:xfrm>
          <a:prstGeom prst="rect">
            <a:avLst/>
          </a:prstGeom>
        </p:spPr>
        <p:txBody>
          <a:bodyPr wrap="none">
            <a:spAutoFit/>
          </a:bodyPr>
          <a:lstStyle/>
          <a:p>
            <a:pPr algn="ctr"/>
            <a:r>
              <a:rPr lang="en-US" sz="28700" dirty="0">
                <a:solidFill>
                  <a:srgbClr val="E20000"/>
                </a:solidFill>
                <a:latin typeface="Modern Pictograms" pitchFamily="50" charset="0"/>
              </a:rPr>
              <a:t>$</a:t>
            </a:r>
            <a:endParaRPr lang="ru-RU" sz="28700" dirty="0">
              <a:solidFill>
                <a:srgbClr val="E20000"/>
              </a:solidFill>
            </a:endParaRPr>
          </a:p>
        </p:txBody>
      </p:sp>
      <p:sp>
        <p:nvSpPr>
          <p:cNvPr id="22" name="Rectangle 21"/>
          <p:cNvSpPr/>
          <p:nvPr userDrawn="1"/>
        </p:nvSpPr>
        <p:spPr>
          <a:xfrm rot="20379912">
            <a:off x="-467962" y="4448579"/>
            <a:ext cx="1826141" cy="3154710"/>
          </a:xfrm>
          <a:prstGeom prst="rect">
            <a:avLst/>
          </a:prstGeom>
        </p:spPr>
        <p:txBody>
          <a:bodyPr wrap="none">
            <a:spAutoFit/>
          </a:bodyPr>
          <a:lstStyle/>
          <a:p>
            <a:pPr algn="ctr"/>
            <a:r>
              <a:rPr lang="en-US" sz="19900" dirty="0">
                <a:solidFill>
                  <a:srgbClr val="E20000"/>
                </a:solidFill>
                <a:latin typeface="Modern Pictograms" pitchFamily="50" charset="0"/>
              </a:rPr>
              <a:t>$</a:t>
            </a:r>
            <a:endParaRPr lang="ru-RU" sz="19900" dirty="0">
              <a:solidFill>
                <a:srgbClr val="E20000"/>
              </a:solidFill>
            </a:endParaRPr>
          </a:p>
        </p:txBody>
      </p:sp>
      <p:sp>
        <p:nvSpPr>
          <p:cNvPr id="23" name="Rectangle 22"/>
          <p:cNvSpPr/>
          <p:nvPr userDrawn="1"/>
        </p:nvSpPr>
        <p:spPr>
          <a:xfrm rot="3107046">
            <a:off x="-124877" y="1404743"/>
            <a:ext cx="1322798" cy="2215991"/>
          </a:xfrm>
          <a:prstGeom prst="rect">
            <a:avLst/>
          </a:prstGeom>
        </p:spPr>
        <p:txBody>
          <a:bodyPr wrap="none">
            <a:spAutoFit/>
          </a:bodyPr>
          <a:lstStyle/>
          <a:p>
            <a:pPr algn="ctr"/>
            <a:r>
              <a:rPr lang="en-US" sz="13800" dirty="0">
                <a:solidFill>
                  <a:srgbClr val="E20000"/>
                </a:solidFill>
                <a:latin typeface="Modern Pictograms" pitchFamily="50" charset="0"/>
              </a:rPr>
              <a:t>$</a:t>
            </a:r>
            <a:endParaRPr lang="ru-RU" sz="13800" dirty="0">
              <a:solidFill>
                <a:srgbClr val="E20000"/>
              </a:solidFill>
            </a:endParaRPr>
          </a:p>
        </p:txBody>
      </p:sp>
      <p:sp>
        <p:nvSpPr>
          <p:cNvPr id="24" name="Rectangle 23"/>
          <p:cNvSpPr/>
          <p:nvPr userDrawn="1"/>
        </p:nvSpPr>
        <p:spPr>
          <a:xfrm rot="427610">
            <a:off x="850537" y="548541"/>
            <a:ext cx="2154756" cy="3770263"/>
          </a:xfrm>
          <a:prstGeom prst="rect">
            <a:avLst/>
          </a:prstGeom>
        </p:spPr>
        <p:txBody>
          <a:bodyPr wrap="none">
            <a:spAutoFit/>
          </a:bodyPr>
          <a:lstStyle/>
          <a:p>
            <a:pPr algn="ctr"/>
            <a:r>
              <a:rPr lang="en-US" sz="23900" dirty="0">
                <a:solidFill>
                  <a:srgbClr val="E20000"/>
                </a:solidFill>
                <a:latin typeface="Modern Pictograms" pitchFamily="50" charset="0"/>
              </a:rPr>
              <a:t>$</a:t>
            </a:r>
            <a:endParaRPr lang="ru-RU" sz="23900" dirty="0">
              <a:solidFill>
                <a:srgbClr val="E20000"/>
              </a:solidFill>
            </a:endParaRPr>
          </a:p>
        </p:txBody>
      </p:sp>
      <p:sp>
        <p:nvSpPr>
          <p:cNvPr id="25" name="Rectangle 24"/>
          <p:cNvSpPr/>
          <p:nvPr userDrawn="1"/>
        </p:nvSpPr>
        <p:spPr>
          <a:xfrm rot="1309217">
            <a:off x="1216109" y="3360874"/>
            <a:ext cx="2550699" cy="4508927"/>
          </a:xfrm>
          <a:prstGeom prst="rect">
            <a:avLst/>
          </a:prstGeom>
        </p:spPr>
        <p:txBody>
          <a:bodyPr wrap="none">
            <a:spAutoFit/>
          </a:bodyPr>
          <a:lstStyle/>
          <a:p>
            <a:pPr algn="ctr"/>
            <a:r>
              <a:rPr lang="en-US" sz="28700" dirty="0">
                <a:solidFill>
                  <a:srgbClr val="E20000"/>
                </a:solidFill>
                <a:latin typeface="Modern Pictograms" pitchFamily="50" charset="0"/>
              </a:rPr>
              <a:t>$</a:t>
            </a:r>
            <a:endParaRPr lang="ru-RU" sz="28700" dirty="0">
              <a:solidFill>
                <a:srgbClr val="E20000"/>
              </a:solidFill>
            </a:endParaRPr>
          </a:p>
        </p:txBody>
      </p:sp>
      <p:sp>
        <p:nvSpPr>
          <p:cNvPr id="26" name="Rectangle 25"/>
          <p:cNvSpPr/>
          <p:nvPr userDrawn="1"/>
        </p:nvSpPr>
        <p:spPr>
          <a:xfrm rot="20768729">
            <a:off x="1786650" y="-588732"/>
            <a:ext cx="1553630" cy="2646878"/>
          </a:xfrm>
          <a:prstGeom prst="rect">
            <a:avLst/>
          </a:prstGeom>
        </p:spPr>
        <p:txBody>
          <a:bodyPr wrap="none">
            <a:spAutoFit/>
          </a:bodyPr>
          <a:lstStyle/>
          <a:p>
            <a:pPr algn="ctr"/>
            <a:r>
              <a:rPr lang="en-US" sz="16600" dirty="0">
                <a:solidFill>
                  <a:srgbClr val="E20000"/>
                </a:solidFill>
                <a:latin typeface="Modern Pictograms" pitchFamily="50" charset="0"/>
              </a:rPr>
              <a:t>$</a:t>
            </a:r>
            <a:endParaRPr lang="ru-RU" sz="16600" dirty="0">
              <a:solidFill>
                <a:srgbClr val="E20000"/>
              </a:solidFill>
            </a:endParaRPr>
          </a:p>
        </p:txBody>
      </p:sp>
      <p:sp>
        <p:nvSpPr>
          <p:cNvPr id="27" name="Rectangle 26"/>
          <p:cNvSpPr/>
          <p:nvPr userDrawn="1"/>
        </p:nvSpPr>
        <p:spPr>
          <a:xfrm rot="15345131">
            <a:off x="1388081" y="3160403"/>
            <a:ext cx="1133644" cy="1862048"/>
          </a:xfrm>
          <a:prstGeom prst="rect">
            <a:avLst/>
          </a:prstGeom>
        </p:spPr>
        <p:txBody>
          <a:bodyPr wrap="none">
            <a:spAutoFit/>
          </a:bodyPr>
          <a:lstStyle/>
          <a:p>
            <a:pPr algn="ctr"/>
            <a:r>
              <a:rPr lang="en-US" sz="11500" dirty="0">
                <a:solidFill>
                  <a:srgbClr val="E20000"/>
                </a:solidFill>
                <a:latin typeface="Modern Pictograms" pitchFamily="50" charset="0"/>
              </a:rPr>
              <a:t>$</a:t>
            </a:r>
            <a:endParaRPr lang="ru-RU" sz="11500" dirty="0">
              <a:solidFill>
                <a:srgbClr val="E20000"/>
              </a:solidFill>
            </a:endParaRPr>
          </a:p>
        </p:txBody>
      </p:sp>
      <p:sp>
        <p:nvSpPr>
          <p:cNvPr id="28" name="Rectangle 27"/>
          <p:cNvSpPr/>
          <p:nvPr userDrawn="1"/>
        </p:nvSpPr>
        <p:spPr>
          <a:xfrm rot="16973087">
            <a:off x="1292511" y="647470"/>
            <a:ext cx="777777" cy="1200329"/>
          </a:xfrm>
          <a:prstGeom prst="rect">
            <a:avLst/>
          </a:prstGeom>
        </p:spPr>
        <p:txBody>
          <a:bodyPr wrap="none">
            <a:spAutoFit/>
          </a:bodyPr>
          <a:lstStyle/>
          <a:p>
            <a:pPr algn="ctr"/>
            <a:r>
              <a:rPr lang="en-US" sz="7200" dirty="0">
                <a:solidFill>
                  <a:srgbClr val="E20000"/>
                </a:solidFill>
                <a:latin typeface="Modern Pictograms" pitchFamily="50" charset="0"/>
              </a:rPr>
              <a:t>$</a:t>
            </a:r>
            <a:endParaRPr lang="ru-RU" sz="7200" dirty="0">
              <a:solidFill>
                <a:srgbClr val="E20000"/>
              </a:solidFill>
            </a:endParaRPr>
          </a:p>
        </p:txBody>
      </p:sp>
      <p:sp>
        <p:nvSpPr>
          <p:cNvPr id="29" name="Rectangle 28"/>
          <p:cNvSpPr/>
          <p:nvPr userDrawn="1"/>
        </p:nvSpPr>
        <p:spPr>
          <a:xfrm rot="3107046">
            <a:off x="3300540" y="5365902"/>
            <a:ext cx="1133644" cy="1862048"/>
          </a:xfrm>
          <a:prstGeom prst="rect">
            <a:avLst/>
          </a:prstGeom>
        </p:spPr>
        <p:txBody>
          <a:bodyPr wrap="none">
            <a:spAutoFit/>
          </a:bodyPr>
          <a:lstStyle/>
          <a:p>
            <a:pPr algn="ctr"/>
            <a:r>
              <a:rPr lang="en-US" sz="11500" dirty="0">
                <a:solidFill>
                  <a:srgbClr val="E20000"/>
                </a:solidFill>
                <a:latin typeface="Modern Pictograms" pitchFamily="50" charset="0"/>
              </a:rPr>
              <a:t>$</a:t>
            </a:r>
            <a:endParaRPr lang="ru-RU" sz="11500" dirty="0">
              <a:solidFill>
                <a:srgbClr val="E20000"/>
              </a:solidFill>
            </a:endParaRPr>
          </a:p>
        </p:txBody>
      </p:sp>
    </p:spTree>
    <p:extLst>
      <p:ext uri="{BB962C8B-B14F-4D97-AF65-F5344CB8AC3E}">
        <p14:creationId xmlns:p14="http://schemas.microsoft.com/office/powerpoint/2010/main" val="2073286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repeatCount="indefinite" fill="hold" grpId="0" nodeType="after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p:cTn id="7" dur="1500" fill="hold"/>
                                        <p:tgtEl>
                                          <p:spTgt spid="22"/>
                                        </p:tgtEl>
                                        <p:attrNameLst>
                                          <p:attrName>ppt_w</p:attrName>
                                        </p:attrNameLst>
                                      </p:cBhvr>
                                      <p:tavLst>
                                        <p:tav tm="0">
                                          <p:val>
                                            <p:fltVal val="0"/>
                                          </p:val>
                                        </p:tav>
                                        <p:tav tm="100000">
                                          <p:val>
                                            <p:strVal val="#ppt_w"/>
                                          </p:val>
                                        </p:tav>
                                      </p:tavLst>
                                    </p:anim>
                                    <p:anim calcmode="lin" valueType="num">
                                      <p:cBhvr>
                                        <p:cTn id="8" dur="1500" fill="hold"/>
                                        <p:tgtEl>
                                          <p:spTgt spid="22"/>
                                        </p:tgtEl>
                                        <p:attrNameLst>
                                          <p:attrName>ppt_h</p:attrName>
                                        </p:attrNameLst>
                                      </p:cBhvr>
                                      <p:tavLst>
                                        <p:tav tm="0">
                                          <p:val>
                                            <p:fltVal val="0"/>
                                          </p:val>
                                        </p:tav>
                                        <p:tav tm="100000">
                                          <p:val>
                                            <p:strVal val="#ppt_h"/>
                                          </p:val>
                                        </p:tav>
                                      </p:tavLst>
                                    </p:anim>
                                    <p:anim calcmode="lin" valueType="num">
                                      <p:cBhvr>
                                        <p:cTn id="9" dur="1500" fill="hold"/>
                                        <p:tgtEl>
                                          <p:spTgt spid="22"/>
                                        </p:tgtEl>
                                        <p:attrNameLst>
                                          <p:attrName>style.rotation</p:attrName>
                                        </p:attrNameLst>
                                      </p:cBhvr>
                                      <p:tavLst>
                                        <p:tav tm="0">
                                          <p:val>
                                            <p:fltVal val="90"/>
                                          </p:val>
                                        </p:tav>
                                        <p:tav tm="100000">
                                          <p:val>
                                            <p:fltVal val="0"/>
                                          </p:val>
                                        </p:tav>
                                      </p:tavLst>
                                    </p:anim>
                                    <p:animEffect transition="in" filter="fade">
                                      <p:cBhvr>
                                        <p:cTn id="10" dur="1500"/>
                                        <p:tgtEl>
                                          <p:spTgt spid="22"/>
                                        </p:tgtEl>
                                      </p:cBhvr>
                                    </p:animEffect>
                                  </p:childTnLst>
                                </p:cTn>
                              </p:par>
                              <p:par>
                                <p:cTn id="11" presetID="31" presetClass="entr" presetSubtype="0" repeatCount="indefinite"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500" fill="hold"/>
                                        <p:tgtEl>
                                          <p:spTgt spid="27"/>
                                        </p:tgtEl>
                                        <p:attrNameLst>
                                          <p:attrName>ppt_w</p:attrName>
                                        </p:attrNameLst>
                                      </p:cBhvr>
                                      <p:tavLst>
                                        <p:tav tm="0">
                                          <p:val>
                                            <p:fltVal val="0"/>
                                          </p:val>
                                        </p:tav>
                                        <p:tav tm="100000">
                                          <p:val>
                                            <p:strVal val="#ppt_w"/>
                                          </p:val>
                                        </p:tav>
                                      </p:tavLst>
                                    </p:anim>
                                    <p:anim calcmode="lin" valueType="num">
                                      <p:cBhvr>
                                        <p:cTn id="14" dur="1500" fill="hold"/>
                                        <p:tgtEl>
                                          <p:spTgt spid="27"/>
                                        </p:tgtEl>
                                        <p:attrNameLst>
                                          <p:attrName>ppt_h</p:attrName>
                                        </p:attrNameLst>
                                      </p:cBhvr>
                                      <p:tavLst>
                                        <p:tav tm="0">
                                          <p:val>
                                            <p:fltVal val="0"/>
                                          </p:val>
                                        </p:tav>
                                        <p:tav tm="100000">
                                          <p:val>
                                            <p:strVal val="#ppt_h"/>
                                          </p:val>
                                        </p:tav>
                                      </p:tavLst>
                                    </p:anim>
                                    <p:anim calcmode="lin" valueType="num">
                                      <p:cBhvr>
                                        <p:cTn id="15" dur="1500" fill="hold"/>
                                        <p:tgtEl>
                                          <p:spTgt spid="27"/>
                                        </p:tgtEl>
                                        <p:attrNameLst>
                                          <p:attrName>style.rotation</p:attrName>
                                        </p:attrNameLst>
                                      </p:cBhvr>
                                      <p:tavLst>
                                        <p:tav tm="0">
                                          <p:val>
                                            <p:fltVal val="90"/>
                                          </p:val>
                                        </p:tav>
                                        <p:tav tm="100000">
                                          <p:val>
                                            <p:fltVal val="0"/>
                                          </p:val>
                                        </p:tav>
                                      </p:tavLst>
                                    </p:anim>
                                    <p:animEffect transition="in" filter="fade">
                                      <p:cBhvr>
                                        <p:cTn id="16" dur="1500"/>
                                        <p:tgtEl>
                                          <p:spTgt spid="27"/>
                                        </p:tgtEl>
                                      </p:cBhvr>
                                    </p:animEffect>
                                  </p:childTnLst>
                                </p:cTn>
                              </p:par>
                              <p:par>
                                <p:cTn id="17" presetID="31" presetClass="entr" presetSubtype="0" repeatCount="indefinite" fill="hold" grpId="0"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1500" fill="hold"/>
                                        <p:tgtEl>
                                          <p:spTgt spid="28"/>
                                        </p:tgtEl>
                                        <p:attrNameLst>
                                          <p:attrName>ppt_w</p:attrName>
                                        </p:attrNameLst>
                                      </p:cBhvr>
                                      <p:tavLst>
                                        <p:tav tm="0">
                                          <p:val>
                                            <p:fltVal val="0"/>
                                          </p:val>
                                        </p:tav>
                                        <p:tav tm="100000">
                                          <p:val>
                                            <p:strVal val="#ppt_w"/>
                                          </p:val>
                                        </p:tav>
                                      </p:tavLst>
                                    </p:anim>
                                    <p:anim calcmode="lin" valueType="num">
                                      <p:cBhvr>
                                        <p:cTn id="20" dur="1500" fill="hold"/>
                                        <p:tgtEl>
                                          <p:spTgt spid="28"/>
                                        </p:tgtEl>
                                        <p:attrNameLst>
                                          <p:attrName>ppt_h</p:attrName>
                                        </p:attrNameLst>
                                      </p:cBhvr>
                                      <p:tavLst>
                                        <p:tav tm="0">
                                          <p:val>
                                            <p:fltVal val="0"/>
                                          </p:val>
                                        </p:tav>
                                        <p:tav tm="100000">
                                          <p:val>
                                            <p:strVal val="#ppt_h"/>
                                          </p:val>
                                        </p:tav>
                                      </p:tavLst>
                                    </p:anim>
                                    <p:anim calcmode="lin" valueType="num">
                                      <p:cBhvr>
                                        <p:cTn id="21" dur="1500" fill="hold"/>
                                        <p:tgtEl>
                                          <p:spTgt spid="28"/>
                                        </p:tgtEl>
                                        <p:attrNameLst>
                                          <p:attrName>style.rotation</p:attrName>
                                        </p:attrNameLst>
                                      </p:cBhvr>
                                      <p:tavLst>
                                        <p:tav tm="0">
                                          <p:val>
                                            <p:fltVal val="90"/>
                                          </p:val>
                                        </p:tav>
                                        <p:tav tm="100000">
                                          <p:val>
                                            <p:fltVal val="0"/>
                                          </p:val>
                                        </p:tav>
                                      </p:tavLst>
                                    </p:anim>
                                    <p:animEffect transition="in" filter="fade">
                                      <p:cBhvr>
                                        <p:cTn id="22" dur="1500"/>
                                        <p:tgtEl>
                                          <p:spTgt spid="28"/>
                                        </p:tgtEl>
                                      </p:cBhvr>
                                    </p:animEffect>
                                  </p:childTnLst>
                                </p:cTn>
                              </p:par>
                              <p:par>
                                <p:cTn id="23" presetID="31" presetClass="entr" presetSubtype="0" repeatCount="indefinite" fill="hold" grpId="0" nodeType="withEffect">
                                  <p:stCondLst>
                                    <p:cond delay="10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500" fill="hold"/>
                                        <p:tgtEl>
                                          <p:spTgt spid="20"/>
                                        </p:tgtEl>
                                        <p:attrNameLst>
                                          <p:attrName>ppt_w</p:attrName>
                                        </p:attrNameLst>
                                      </p:cBhvr>
                                      <p:tavLst>
                                        <p:tav tm="0">
                                          <p:val>
                                            <p:fltVal val="0"/>
                                          </p:val>
                                        </p:tav>
                                        <p:tav tm="100000">
                                          <p:val>
                                            <p:strVal val="#ppt_w"/>
                                          </p:val>
                                        </p:tav>
                                      </p:tavLst>
                                    </p:anim>
                                    <p:anim calcmode="lin" valueType="num">
                                      <p:cBhvr>
                                        <p:cTn id="26" dur="1500" fill="hold"/>
                                        <p:tgtEl>
                                          <p:spTgt spid="20"/>
                                        </p:tgtEl>
                                        <p:attrNameLst>
                                          <p:attrName>ppt_h</p:attrName>
                                        </p:attrNameLst>
                                      </p:cBhvr>
                                      <p:tavLst>
                                        <p:tav tm="0">
                                          <p:val>
                                            <p:fltVal val="0"/>
                                          </p:val>
                                        </p:tav>
                                        <p:tav tm="100000">
                                          <p:val>
                                            <p:strVal val="#ppt_h"/>
                                          </p:val>
                                        </p:tav>
                                      </p:tavLst>
                                    </p:anim>
                                    <p:anim calcmode="lin" valueType="num">
                                      <p:cBhvr>
                                        <p:cTn id="27" dur="1500" fill="hold"/>
                                        <p:tgtEl>
                                          <p:spTgt spid="20"/>
                                        </p:tgtEl>
                                        <p:attrNameLst>
                                          <p:attrName>style.rotation</p:attrName>
                                        </p:attrNameLst>
                                      </p:cBhvr>
                                      <p:tavLst>
                                        <p:tav tm="0">
                                          <p:val>
                                            <p:fltVal val="90"/>
                                          </p:val>
                                        </p:tav>
                                        <p:tav tm="100000">
                                          <p:val>
                                            <p:fltVal val="0"/>
                                          </p:val>
                                        </p:tav>
                                      </p:tavLst>
                                    </p:anim>
                                    <p:animEffect transition="in" filter="fade">
                                      <p:cBhvr>
                                        <p:cTn id="28" dur="1500"/>
                                        <p:tgtEl>
                                          <p:spTgt spid="20"/>
                                        </p:tgtEl>
                                      </p:cBhvr>
                                    </p:animEffect>
                                  </p:childTnLst>
                                </p:cTn>
                              </p:par>
                              <p:par>
                                <p:cTn id="29" presetID="31" presetClass="entr" presetSubtype="0" repeatCount="indefinite" fill="hold" grpId="0" nodeType="withEffect">
                                  <p:stCondLst>
                                    <p:cond delay="125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500" fill="hold"/>
                                        <p:tgtEl>
                                          <p:spTgt spid="23"/>
                                        </p:tgtEl>
                                        <p:attrNameLst>
                                          <p:attrName>ppt_w</p:attrName>
                                        </p:attrNameLst>
                                      </p:cBhvr>
                                      <p:tavLst>
                                        <p:tav tm="0">
                                          <p:val>
                                            <p:fltVal val="0"/>
                                          </p:val>
                                        </p:tav>
                                        <p:tav tm="100000">
                                          <p:val>
                                            <p:strVal val="#ppt_w"/>
                                          </p:val>
                                        </p:tav>
                                      </p:tavLst>
                                    </p:anim>
                                    <p:anim calcmode="lin" valueType="num">
                                      <p:cBhvr>
                                        <p:cTn id="32" dur="1500" fill="hold"/>
                                        <p:tgtEl>
                                          <p:spTgt spid="23"/>
                                        </p:tgtEl>
                                        <p:attrNameLst>
                                          <p:attrName>ppt_h</p:attrName>
                                        </p:attrNameLst>
                                      </p:cBhvr>
                                      <p:tavLst>
                                        <p:tav tm="0">
                                          <p:val>
                                            <p:fltVal val="0"/>
                                          </p:val>
                                        </p:tav>
                                        <p:tav tm="100000">
                                          <p:val>
                                            <p:strVal val="#ppt_h"/>
                                          </p:val>
                                        </p:tav>
                                      </p:tavLst>
                                    </p:anim>
                                    <p:anim calcmode="lin" valueType="num">
                                      <p:cBhvr>
                                        <p:cTn id="33" dur="1500" fill="hold"/>
                                        <p:tgtEl>
                                          <p:spTgt spid="23"/>
                                        </p:tgtEl>
                                        <p:attrNameLst>
                                          <p:attrName>style.rotation</p:attrName>
                                        </p:attrNameLst>
                                      </p:cBhvr>
                                      <p:tavLst>
                                        <p:tav tm="0">
                                          <p:val>
                                            <p:fltVal val="90"/>
                                          </p:val>
                                        </p:tav>
                                        <p:tav tm="100000">
                                          <p:val>
                                            <p:fltVal val="0"/>
                                          </p:val>
                                        </p:tav>
                                      </p:tavLst>
                                    </p:anim>
                                    <p:animEffect transition="in" filter="fade">
                                      <p:cBhvr>
                                        <p:cTn id="34" dur="1500"/>
                                        <p:tgtEl>
                                          <p:spTgt spid="23"/>
                                        </p:tgtEl>
                                      </p:cBhvr>
                                    </p:animEffect>
                                  </p:childTnLst>
                                </p:cTn>
                              </p:par>
                              <p:par>
                                <p:cTn id="35" presetID="31" presetClass="entr" presetSubtype="0" repeatCount="indefinite" fill="hold" grpId="0" nodeType="withEffect">
                                  <p:stCondLst>
                                    <p:cond delay="175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500" fill="hold"/>
                                        <p:tgtEl>
                                          <p:spTgt spid="24"/>
                                        </p:tgtEl>
                                        <p:attrNameLst>
                                          <p:attrName>ppt_w</p:attrName>
                                        </p:attrNameLst>
                                      </p:cBhvr>
                                      <p:tavLst>
                                        <p:tav tm="0">
                                          <p:val>
                                            <p:fltVal val="0"/>
                                          </p:val>
                                        </p:tav>
                                        <p:tav tm="100000">
                                          <p:val>
                                            <p:strVal val="#ppt_w"/>
                                          </p:val>
                                        </p:tav>
                                      </p:tavLst>
                                    </p:anim>
                                    <p:anim calcmode="lin" valueType="num">
                                      <p:cBhvr>
                                        <p:cTn id="38" dur="1500" fill="hold"/>
                                        <p:tgtEl>
                                          <p:spTgt spid="24"/>
                                        </p:tgtEl>
                                        <p:attrNameLst>
                                          <p:attrName>ppt_h</p:attrName>
                                        </p:attrNameLst>
                                      </p:cBhvr>
                                      <p:tavLst>
                                        <p:tav tm="0">
                                          <p:val>
                                            <p:fltVal val="0"/>
                                          </p:val>
                                        </p:tav>
                                        <p:tav tm="100000">
                                          <p:val>
                                            <p:strVal val="#ppt_h"/>
                                          </p:val>
                                        </p:tav>
                                      </p:tavLst>
                                    </p:anim>
                                    <p:anim calcmode="lin" valueType="num">
                                      <p:cBhvr>
                                        <p:cTn id="39" dur="1500" fill="hold"/>
                                        <p:tgtEl>
                                          <p:spTgt spid="24"/>
                                        </p:tgtEl>
                                        <p:attrNameLst>
                                          <p:attrName>style.rotation</p:attrName>
                                        </p:attrNameLst>
                                      </p:cBhvr>
                                      <p:tavLst>
                                        <p:tav tm="0">
                                          <p:val>
                                            <p:fltVal val="90"/>
                                          </p:val>
                                        </p:tav>
                                        <p:tav tm="100000">
                                          <p:val>
                                            <p:fltVal val="0"/>
                                          </p:val>
                                        </p:tav>
                                      </p:tavLst>
                                    </p:anim>
                                    <p:animEffect transition="in" filter="fade">
                                      <p:cBhvr>
                                        <p:cTn id="40" dur="1500"/>
                                        <p:tgtEl>
                                          <p:spTgt spid="24"/>
                                        </p:tgtEl>
                                      </p:cBhvr>
                                    </p:animEffect>
                                  </p:childTnLst>
                                </p:cTn>
                              </p:par>
                              <p:par>
                                <p:cTn id="41" presetID="31" presetClass="entr" presetSubtype="0" repeatCount="indefinite" fill="hold" grpId="0" nodeType="withEffect">
                                  <p:stCondLst>
                                    <p:cond delay="2000"/>
                                  </p:stCondLst>
                                  <p:childTnLst>
                                    <p:set>
                                      <p:cBhvr>
                                        <p:cTn id="42" dur="1" fill="hold">
                                          <p:stCondLst>
                                            <p:cond delay="0"/>
                                          </p:stCondLst>
                                        </p:cTn>
                                        <p:tgtEl>
                                          <p:spTgt spid="29"/>
                                        </p:tgtEl>
                                        <p:attrNameLst>
                                          <p:attrName>style.visibility</p:attrName>
                                        </p:attrNameLst>
                                      </p:cBhvr>
                                      <p:to>
                                        <p:strVal val="visible"/>
                                      </p:to>
                                    </p:set>
                                    <p:anim calcmode="lin" valueType="num">
                                      <p:cBhvr>
                                        <p:cTn id="43" dur="1500" fill="hold"/>
                                        <p:tgtEl>
                                          <p:spTgt spid="29"/>
                                        </p:tgtEl>
                                        <p:attrNameLst>
                                          <p:attrName>ppt_w</p:attrName>
                                        </p:attrNameLst>
                                      </p:cBhvr>
                                      <p:tavLst>
                                        <p:tav tm="0">
                                          <p:val>
                                            <p:fltVal val="0"/>
                                          </p:val>
                                        </p:tav>
                                        <p:tav tm="100000">
                                          <p:val>
                                            <p:strVal val="#ppt_w"/>
                                          </p:val>
                                        </p:tav>
                                      </p:tavLst>
                                    </p:anim>
                                    <p:anim calcmode="lin" valueType="num">
                                      <p:cBhvr>
                                        <p:cTn id="44" dur="1500" fill="hold"/>
                                        <p:tgtEl>
                                          <p:spTgt spid="29"/>
                                        </p:tgtEl>
                                        <p:attrNameLst>
                                          <p:attrName>ppt_h</p:attrName>
                                        </p:attrNameLst>
                                      </p:cBhvr>
                                      <p:tavLst>
                                        <p:tav tm="0">
                                          <p:val>
                                            <p:fltVal val="0"/>
                                          </p:val>
                                        </p:tav>
                                        <p:tav tm="100000">
                                          <p:val>
                                            <p:strVal val="#ppt_h"/>
                                          </p:val>
                                        </p:tav>
                                      </p:tavLst>
                                    </p:anim>
                                    <p:anim calcmode="lin" valueType="num">
                                      <p:cBhvr>
                                        <p:cTn id="45" dur="1500" fill="hold"/>
                                        <p:tgtEl>
                                          <p:spTgt spid="29"/>
                                        </p:tgtEl>
                                        <p:attrNameLst>
                                          <p:attrName>style.rotation</p:attrName>
                                        </p:attrNameLst>
                                      </p:cBhvr>
                                      <p:tavLst>
                                        <p:tav tm="0">
                                          <p:val>
                                            <p:fltVal val="90"/>
                                          </p:val>
                                        </p:tav>
                                        <p:tav tm="100000">
                                          <p:val>
                                            <p:fltVal val="0"/>
                                          </p:val>
                                        </p:tav>
                                      </p:tavLst>
                                    </p:anim>
                                    <p:animEffect transition="in" filter="fade">
                                      <p:cBhvr>
                                        <p:cTn id="46" dur="1500"/>
                                        <p:tgtEl>
                                          <p:spTgt spid="29"/>
                                        </p:tgtEl>
                                      </p:cBhvr>
                                    </p:animEffect>
                                  </p:childTnLst>
                                </p:cTn>
                              </p:par>
                              <p:par>
                                <p:cTn id="47" presetID="31" presetClass="entr" presetSubtype="0" repeatCount="indefinite" fill="hold" grpId="0" nodeType="withEffect">
                                  <p:stCondLst>
                                    <p:cond delay="2250"/>
                                  </p:stCondLst>
                                  <p:childTnLst>
                                    <p:set>
                                      <p:cBhvr>
                                        <p:cTn id="48" dur="1" fill="hold">
                                          <p:stCondLst>
                                            <p:cond delay="0"/>
                                          </p:stCondLst>
                                        </p:cTn>
                                        <p:tgtEl>
                                          <p:spTgt spid="21"/>
                                        </p:tgtEl>
                                        <p:attrNameLst>
                                          <p:attrName>style.visibility</p:attrName>
                                        </p:attrNameLst>
                                      </p:cBhvr>
                                      <p:to>
                                        <p:strVal val="visible"/>
                                      </p:to>
                                    </p:set>
                                    <p:anim calcmode="lin" valueType="num">
                                      <p:cBhvr>
                                        <p:cTn id="49" dur="1500" fill="hold"/>
                                        <p:tgtEl>
                                          <p:spTgt spid="21"/>
                                        </p:tgtEl>
                                        <p:attrNameLst>
                                          <p:attrName>ppt_w</p:attrName>
                                        </p:attrNameLst>
                                      </p:cBhvr>
                                      <p:tavLst>
                                        <p:tav tm="0">
                                          <p:val>
                                            <p:fltVal val="0"/>
                                          </p:val>
                                        </p:tav>
                                        <p:tav tm="100000">
                                          <p:val>
                                            <p:strVal val="#ppt_w"/>
                                          </p:val>
                                        </p:tav>
                                      </p:tavLst>
                                    </p:anim>
                                    <p:anim calcmode="lin" valueType="num">
                                      <p:cBhvr>
                                        <p:cTn id="50" dur="1500" fill="hold"/>
                                        <p:tgtEl>
                                          <p:spTgt spid="21"/>
                                        </p:tgtEl>
                                        <p:attrNameLst>
                                          <p:attrName>ppt_h</p:attrName>
                                        </p:attrNameLst>
                                      </p:cBhvr>
                                      <p:tavLst>
                                        <p:tav tm="0">
                                          <p:val>
                                            <p:fltVal val="0"/>
                                          </p:val>
                                        </p:tav>
                                        <p:tav tm="100000">
                                          <p:val>
                                            <p:strVal val="#ppt_h"/>
                                          </p:val>
                                        </p:tav>
                                      </p:tavLst>
                                    </p:anim>
                                    <p:anim calcmode="lin" valueType="num">
                                      <p:cBhvr>
                                        <p:cTn id="51" dur="1500" fill="hold"/>
                                        <p:tgtEl>
                                          <p:spTgt spid="21"/>
                                        </p:tgtEl>
                                        <p:attrNameLst>
                                          <p:attrName>style.rotation</p:attrName>
                                        </p:attrNameLst>
                                      </p:cBhvr>
                                      <p:tavLst>
                                        <p:tav tm="0">
                                          <p:val>
                                            <p:fltVal val="90"/>
                                          </p:val>
                                        </p:tav>
                                        <p:tav tm="100000">
                                          <p:val>
                                            <p:fltVal val="0"/>
                                          </p:val>
                                        </p:tav>
                                      </p:tavLst>
                                    </p:anim>
                                    <p:animEffect transition="in" filter="fade">
                                      <p:cBhvr>
                                        <p:cTn id="52" dur="1500"/>
                                        <p:tgtEl>
                                          <p:spTgt spid="21"/>
                                        </p:tgtEl>
                                      </p:cBhvr>
                                    </p:animEffect>
                                  </p:childTnLst>
                                </p:cTn>
                              </p:par>
                              <p:par>
                                <p:cTn id="53" presetID="31" presetClass="entr" presetSubtype="0" repeatCount="indefinite" fill="hold" grpId="0" nodeType="withEffect">
                                  <p:stCondLst>
                                    <p:cond delay="2500"/>
                                  </p:stCondLst>
                                  <p:childTnLst>
                                    <p:set>
                                      <p:cBhvr>
                                        <p:cTn id="54" dur="1" fill="hold">
                                          <p:stCondLst>
                                            <p:cond delay="0"/>
                                          </p:stCondLst>
                                        </p:cTn>
                                        <p:tgtEl>
                                          <p:spTgt spid="25"/>
                                        </p:tgtEl>
                                        <p:attrNameLst>
                                          <p:attrName>style.visibility</p:attrName>
                                        </p:attrNameLst>
                                      </p:cBhvr>
                                      <p:to>
                                        <p:strVal val="visible"/>
                                      </p:to>
                                    </p:set>
                                    <p:anim calcmode="lin" valueType="num">
                                      <p:cBhvr>
                                        <p:cTn id="55" dur="1500" fill="hold"/>
                                        <p:tgtEl>
                                          <p:spTgt spid="25"/>
                                        </p:tgtEl>
                                        <p:attrNameLst>
                                          <p:attrName>ppt_w</p:attrName>
                                        </p:attrNameLst>
                                      </p:cBhvr>
                                      <p:tavLst>
                                        <p:tav tm="0">
                                          <p:val>
                                            <p:fltVal val="0"/>
                                          </p:val>
                                        </p:tav>
                                        <p:tav tm="100000">
                                          <p:val>
                                            <p:strVal val="#ppt_w"/>
                                          </p:val>
                                        </p:tav>
                                      </p:tavLst>
                                    </p:anim>
                                    <p:anim calcmode="lin" valueType="num">
                                      <p:cBhvr>
                                        <p:cTn id="56" dur="1500" fill="hold"/>
                                        <p:tgtEl>
                                          <p:spTgt spid="25"/>
                                        </p:tgtEl>
                                        <p:attrNameLst>
                                          <p:attrName>ppt_h</p:attrName>
                                        </p:attrNameLst>
                                      </p:cBhvr>
                                      <p:tavLst>
                                        <p:tav tm="0">
                                          <p:val>
                                            <p:fltVal val="0"/>
                                          </p:val>
                                        </p:tav>
                                        <p:tav tm="100000">
                                          <p:val>
                                            <p:strVal val="#ppt_h"/>
                                          </p:val>
                                        </p:tav>
                                      </p:tavLst>
                                    </p:anim>
                                    <p:anim calcmode="lin" valueType="num">
                                      <p:cBhvr>
                                        <p:cTn id="57" dur="1500" fill="hold"/>
                                        <p:tgtEl>
                                          <p:spTgt spid="25"/>
                                        </p:tgtEl>
                                        <p:attrNameLst>
                                          <p:attrName>style.rotation</p:attrName>
                                        </p:attrNameLst>
                                      </p:cBhvr>
                                      <p:tavLst>
                                        <p:tav tm="0">
                                          <p:val>
                                            <p:fltVal val="90"/>
                                          </p:val>
                                        </p:tav>
                                        <p:tav tm="100000">
                                          <p:val>
                                            <p:fltVal val="0"/>
                                          </p:val>
                                        </p:tav>
                                      </p:tavLst>
                                    </p:anim>
                                    <p:animEffect transition="in" filter="fade">
                                      <p:cBhvr>
                                        <p:cTn id="58" dur="1500"/>
                                        <p:tgtEl>
                                          <p:spTgt spid="25"/>
                                        </p:tgtEl>
                                      </p:cBhvr>
                                    </p:animEffect>
                                  </p:childTnLst>
                                </p:cTn>
                              </p:par>
                              <p:par>
                                <p:cTn id="59" presetID="31" presetClass="entr" presetSubtype="0" repeatCount="indefinite" fill="hold" grpId="0" nodeType="withEffect">
                                  <p:stCondLst>
                                    <p:cond delay="2750"/>
                                  </p:stCondLst>
                                  <p:childTnLst>
                                    <p:set>
                                      <p:cBhvr>
                                        <p:cTn id="60" dur="1" fill="hold">
                                          <p:stCondLst>
                                            <p:cond delay="0"/>
                                          </p:stCondLst>
                                        </p:cTn>
                                        <p:tgtEl>
                                          <p:spTgt spid="26"/>
                                        </p:tgtEl>
                                        <p:attrNameLst>
                                          <p:attrName>style.visibility</p:attrName>
                                        </p:attrNameLst>
                                      </p:cBhvr>
                                      <p:to>
                                        <p:strVal val="visible"/>
                                      </p:to>
                                    </p:set>
                                    <p:anim calcmode="lin" valueType="num">
                                      <p:cBhvr>
                                        <p:cTn id="61" dur="1500" fill="hold"/>
                                        <p:tgtEl>
                                          <p:spTgt spid="26"/>
                                        </p:tgtEl>
                                        <p:attrNameLst>
                                          <p:attrName>ppt_w</p:attrName>
                                        </p:attrNameLst>
                                      </p:cBhvr>
                                      <p:tavLst>
                                        <p:tav tm="0">
                                          <p:val>
                                            <p:fltVal val="0"/>
                                          </p:val>
                                        </p:tav>
                                        <p:tav tm="100000">
                                          <p:val>
                                            <p:strVal val="#ppt_w"/>
                                          </p:val>
                                        </p:tav>
                                      </p:tavLst>
                                    </p:anim>
                                    <p:anim calcmode="lin" valueType="num">
                                      <p:cBhvr>
                                        <p:cTn id="62" dur="1500" fill="hold"/>
                                        <p:tgtEl>
                                          <p:spTgt spid="26"/>
                                        </p:tgtEl>
                                        <p:attrNameLst>
                                          <p:attrName>ppt_h</p:attrName>
                                        </p:attrNameLst>
                                      </p:cBhvr>
                                      <p:tavLst>
                                        <p:tav tm="0">
                                          <p:val>
                                            <p:fltVal val="0"/>
                                          </p:val>
                                        </p:tav>
                                        <p:tav tm="100000">
                                          <p:val>
                                            <p:strVal val="#ppt_h"/>
                                          </p:val>
                                        </p:tav>
                                      </p:tavLst>
                                    </p:anim>
                                    <p:anim calcmode="lin" valueType="num">
                                      <p:cBhvr>
                                        <p:cTn id="63" dur="1500" fill="hold"/>
                                        <p:tgtEl>
                                          <p:spTgt spid="26"/>
                                        </p:tgtEl>
                                        <p:attrNameLst>
                                          <p:attrName>style.rotation</p:attrName>
                                        </p:attrNameLst>
                                      </p:cBhvr>
                                      <p:tavLst>
                                        <p:tav tm="0">
                                          <p:val>
                                            <p:fltVal val="90"/>
                                          </p:val>
                                        </p:tav>
                                        <p:tav tm="100000">
                                          <p:val>
                                            <p:fltVal val="0"/>
                                          </p:val>
                                        </p:tav>
                                      </p:tavLst>
                                    </p:anim>
                                    <p:animEffect transition="in" filter="fade">
                                      <p:cBhvr>
                                        <p:cTn id="64"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ORK SECTION BREAK">
    <p:bg>
      <p:bgPr>
        <a:solidFill>
          <a:srgbClr val="3C81B5"/>
        </a:solidFill>
        <a:effectLst/>
      </p:bgPr>
    </p:bg>
    <p:spTree>
      <p:nvGrpSpPr>
        <p:cNvPr id="1" name=""/>
        <p:cNvGrpSpPr/>
        <p:nvPr/>
      </p:nvGrpSpPr>
      <p:grpSpPr>
        <a:xfrm>
          <a:off x="0" y="0"/>
          <a:ext cx="0" cy="0"/>
          <a:chOff x="0" y="0"/>
          <a:chExt cx="0" cy="0"/>
        </a:xfrm>
      </p:grpSpPr>
      <p:sp>
        <p:nvSpPr>
          <p:cNvPr id="6" name="Text Placeholder 16"/>
          <p:cNvSpPr>
            <a:spLocks noGrp="1"/>
          </p:cNvSpPr>
          <p:nvPr>
            <p:ph type="body" sz="quarter" idx="10" hasCustomPrompt="1"/>
          </p:nvPr>
        </p:nvSpPr>
        <p:spPr>
          <a:xfrm>
            <a:off x="1808218" y="2781800"/>
            <a:ext cx="6007069" cy="1306535"/>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smtClean="0"/>
              <a:t>OUR WORK</a:t>
            </a:r>
            <a:endParaRPr lang="en-MY" dirty="0"/>
          </a:p>
        </p:txBody>
      </p:sp>
      <p:sp>
        <p:nvSpPr>
          <p:cNvPr id="14" name="TextBox 13"/>
          <p:cNvSpPr txBox="1">
            <a:spLocks noChangeAspect="1"/>
          </p:cNvSpPr>
          <p:nvPr userDrawn="1"/>
        </p:nvSpPr>
        <p:spPr>
          <a:xfrm rot="20992977">
            <a:off x="10920713" y="1844208"/>
            <a:ext cx="468000" cy="468000"/>
          </a:xfrm>
          <a:prstGeom prst="rect">
            <a:avLst/>
          </a:prstGeom>
          <a:noFill/>
        </p:spPr>
        <p:txBody>
          <a:bodyPr wrap="none" lIns="0" tIns="0" rIns="0" bIns="0" rtlCol="0" anchor="ctr" anchorCtr="0">
            <a:noAutofit/>
          </a:bodyPr>
          <a:lstStyle>
            <a:defPPr>
              <a:defRPr lang="ms-MY"/>
            </a:defPPr>
            <a:lvl1pPr algn="ctr">
              <a:defRPr sz="23900">
                <a:solidFill>
                  <a:srgbClr val="2F658D"/>
                </a:solidFill>
                <a:latin typeface="Sosa" pitchFamily="2" charset="0"/>
                <a:ea typeface="Entypo" pitchFamily="2" charset="0"/>
              </a:defRPr>
            </a:lvl1pPr>
          </a:lstStyle>
          <a:p>
            <a:r>
              <a:rPr lang="en-US" sz="16600" dirty="0"/>
              <a:t>2</a:t>
            </a:r>
            <a:endParaRPr lang="ru-RU" sz="16600" dirty="0"/>
          </a:p>
        </p:txBody>
      </p:sp>
      <p:sp>
        <p:nvSpPr>
          <p:cNvPr id="15" name="TextBox 14"/>
          <p:cNvSpPr txBox="1">
            <a:spLocks noChangeAspect="1"/>
          </p:cNvSpPr>
          <p:nvPr userDrawn="1"/>
        </p:nvSpPr>
        <p:spPr>
          <a:xfrm rot="21403305">
            <a:off x="11593252" y="500523"/>
            <a:ext cx="468000" cy="468000"/>
          </a:xfrm>
          <a:prstGeom prst="rect">
            <a:avLst/>
          </a:prstGeom>
          <a:noFill/>
        </p:spPr>
        <p:txBody>
          <a:bodyPr wrap="none" lIns="0" tIns="0" rIns="0" bIns="0" rtlCol="0" anchor="ctr" anchorCtr="0">
            <a:noAutofit/>
          </a:bodyPr>
          <a:lstStyle/>
          <a:p>
            <a:pPr algn="ctr"/>
            <a:r>
              <a:rPr lang="en-US" sz="11500" dirty="0">
                <a:solidFill>
                  <a:srgbClr val="2F658D"/>
                </a:solidFill>
                <a:latin typeface="Sosa" pitchFamily="2" charset="0"/>
                <a:ea typeface="Entypo" pitchFamily="2" charset="0"/>
              </a:rPr>
              <a:t>5</a:t>
            </a:r>
            <a:endParaRPr lang="ru-RU" sz="11500" dirty="0">
              <a:solidFill>
                <a:srgbClr val="2F658D"/>
              </a:solidFill>
              <a:ea typeface="Entypo" pitchFamily="2" charset="0"/>
            </a:endParaRPr>
          </a:p>
        </p:txBody>
      </p:sp>
      <p:sp>
        <p:nvSpPr>
          <p:cNvPr id="16" name="TextBox 15"/>
          <p:cNvSpPr txBox="1">
            <a:spLocks noChangeAspect="1"/>
          </p:cNvSpPr>
          <p:nvPr userDrawn="1"/>
        </p:nvSpPr>
        <p:spPr>
          <a:xfrm rot="20432952">
            <a:off x="8322394" y="4697427"/>
            <a:ext cx="468000" cy="468000"/>
          </a:xfrm>
          <a:prstGeom prst="rect">
            <a:avLst/>
          </a:prstGeom>
          <a:noFill/>
        </p:spPr>
        <p:txBody>
          <a:bodyPr wrap="none" lIns="0" tIns="0" rIns="0" bIns="0" rtlCol="0" anchor="ctr" anchorCtr="0">
            <a:noAutofit/>
          </a:bodyPr>
          <a:lstStyle/>
          <a:p>
            <a:pPr algn="ctr"/>
            <a:r>
              <a:rPr lang="en-US" sz="11500" dirty="0">
                <a:solidFill>
                  <a:srgbClr val="2F658D"/>
                </a:solidFill>
                <a:latin typeface="Sosa" pitchFamily="2" charset="0"/>
                <a:ea typeface="Entypo" pitchFamily="2" charset="0"/>
              </a:rPr>
              <a:t>:</a:t>
            </a:r>
            <a:endParaRPr lang="ru-RU" sz="11500" dirty="0">
              <a:solidFill>
                <a:srgbClr val="2F658D"/>
              </a:solidFill>
              <a:ea typeface="Entypo" pitchFamily="2" charset="0"/>
            </a:endParaRPr>
          </a:p>
        </p:txBody>
      </p:sp>
      <p:sp>
        <p:nvSpPr>
          <p:cNvPr id="17" name="TextBox 16"/>
          <p:cNvSpPr txBox="1">
            <a:spLocks noChangeAspect="1"/>
          </p:cNvSpPr>
          <p:nvPr userDrawn="1"/>
        </p:nvSpPr>
        <p:spPr>
          <a:xfrm rot="20086609">
            <a:off x="10495475" y="482866"/>
            <a:ext cx="468000" cy="468000"/>
          </a:xfrm>
          <a:prstGeom prst="rect">
            <a:avLst/>
          </a:prstGeom>
          <a:noFill/>
        </p:spPr>
        <p:txBody>
          <a:bodyPr wrap="none" lIns="0" tIns="0" rIns="0" bIns="0" rtlCol="0" anchor="ctr" anchorCtr="0">
            <a:noAutofit/>
          </a:bodyPr>
          <a:lstStyle/>
          <a:p>
            <a:pPr algn="ctr"/>
            <a:r>
              <a:rPr lang="en-US" sz="11500" dirty="0">
                <a:solidFill>
                  <a:srgbClr val="2F658D"/>
                </a:solidFill>
                <a:latin typeface="Sosa" pitchFamily="2" charset="0"/>
                <a:ea typeface="Entypo" pitchFamily="2" charset="0"/>
              </a:rPr>
              <a:t>&lt;</a:t>
            </a:r>
            <a:endParaRPr lang="ru-RU" sz="11500" dirty="0">
              <a:solidFill>
                <a:srgbClr val="2F658D"/>
              </a:solidFill>
              <a:ea typeface="Entypo" pitchFamily="2" charset="0"/>
            </a:endParaRPr>
          </a:p>
        </p:txBody>
      </p:sp>
      <p:sp>
        <p:nvSpPr>
          <p:cNvPr id="18" name="TextBox 17"/>
          <p:cNvSpPr txBox="1">
            <a:spLocks noChangeAspect="1"/>
          </p:cNvSpPr>
          <p:nvPr userDrawn="1"/>
        </p:nvSpPr>
        <p:spPr>
          <a:xfrm rot="19508733">
            <a:off x="10328082" y="5339721"/>
            <a:ext cx="468000" cy="468000"/>
          </a:xfrm>
          <a:prstGeom prst="rect">
            <a:avLst/>
          </a:prstGeom>
          <a:noFill/>
        </p:spPr>
        <p:txBody>
          <a:bodyPr wrap="none" lIns="0" tIns="0" rIns="0" bIns="0" rtlCol="0" anchor="ctr" anchorCtr="0">
            <a:noAutofit/>
          </a:bodyPr>
          <a:lstStyle/>
          <a:p>
            <a:pPr algn="ctr"/>
            <a:r>
              <a:rPr lang="en-US" sz="23900" dirty="0">
                <a:solidFill>
                  <a:srgbClr val="2F658D"/>
                </a:solidFill>
                <a:latin typeface="Sosa" pitchFamily="2" charset="0"/>
                <a:ea typeface="Entypo" pitchFamily="2" charset="0"/>
              </a:rPr>
              <a:t>&gt;</a:t>
            </a:r>
            <a:endParaRPr lang="ru-RU" sz="16600" dirty="0">
              <a:solidFill>
                <a:srgbClr val="2F658D"/>
              </a:solidFill>
              <a:ea typeface="Entypo" pitchFamily="2" charset="0"/>
            </a:endParaRPr>
          </a:p>
        </p:txBody>
      </p:sp>
      <p:sp>
        <p:nvSpPr>
          <p:cNvPr id="19" name="TextBox 18"/>
          <p:cNvSpPr txBox="1">
            <a:spLocks noChangeAspect="1"/>
          </p:cNvSpPr>
          <p:nvPr userDrawn="1"/>
        </p:nvSpPr>
        <p:spPr>
          <a:xfrm rot="21170271">
            <a:off x="10988077" y="3150469"/>
            <a:ext cx="468000" cy="468000"/>
          </a:xfrm>
          <a:prstGeom prst="rect">
            <a:avLst/>
          </a:prstGeom>
          <a:noFill/>
        </p:spPr>
        <p:txBody>
          <a:bodyPr wrap="none" lIns="0" tIns="0" rIns="0" bIns="0" rtlCol="0" anchor="ctr" anchorCtr="0">
            <a:noAutofit/>
          </a:bodyPr>
          <a:lstStyle/>
          <a:p>
            <a:pPr algn="ctr"/>
            <a:r>
              <a:rPr lang="en-US" sz="13800" dirty="0">
                <a:solidFill>
                  <a:srgbClr val="2F658D"/>
                </a:solidFill>
                <a:latin typeface="Sosa" pitchFamily="2" charset="0"/>
                <a:ea typeface="Entypo" pitchFamily="2" charset="0"/>
              </a:rPr>
              <a:t>A</a:t>
            </a:r>
            <a:endParaRPr lang="ru-RU" sz="13800" dirty="0">
              <a:solidFill>
                <a:srgbClr val="2F658D"/>
              </a:solidFill>
              <a:ea typeface="Entypo" pitchFamily="2" charset="0"/>
            </a:endParaRPr>
          </a:p>
        </p:txBody>
      </p:sp>
      <p:sp>
        <p:nvSpPr>
          <p:cNvPr id="20" name="TextBox 19"/>
          <p:cNvSpPr txBox="1">
            <a:spLocks noChangeAspect="1"/>
          </p:cNvSpPr>
          <p:nvPr userDrawn="1"/>
        </p:nvSpPr>
        <p:spPr>
          <a:xfrm rot="361398">
            <a:off x="9638772" y="3597073"/>
            <a:ext cx="468000" cy="468000"/>
          </a:xfrm>
          <a:prstGeom prst="rect">
            <a:avLst/>
          </a:prstGeom>
          <a:noFill/>
        </p:spPr>
        <p:txBody>
          <a:bodyPr wrap="none" lIns="0" tIns="0" rIns="0" bIns="0" rtlCol="0" anchor="ctr" anchorCtr="0">
            <a:noAutofit/>
          </a:bodyPr>
          <a:lstStyle/>
          <a:p>
            <a:pPr algn="ctr"/>
            <a:r>
              <a:rPr lang="en-US" sz="13800" dirty="0">
                <a:solidFill>
                  <a:srgbClr val="2F658D"/>
                </a:solidFill>
                <a:latin typeface="Sosa" pitchFamily="2" charset="0"/>
                <a:ea typeface="Entypo" pitchFamily="2" charset="0"/>
              </a:rPr>
              <a:t>Z</a:t>
            </a:r>
            <a:endParaRPr lang="ru-RU" sz="13800" dirty="0">
              <a:solidFill>
                <a:srgbClr val="2F658D"/>
              </a:solidFill>
              <a:ea typeface="Entypo" pitchFamily="2" charset="0"/>
            </a:endParaRPr>
          </a:p>
        </p:txBody>
      </p:sp>
      <p:sp>
        <p:nvSpPr>
          <p:cNvPr id="21" name="TextBox 20"/>
          <p:cNvSpPr txBox="1">
            <a:spLocks noChangeAspect="1"/>
          </p:cNvSpPr>
          <p:nvPr userDrawn="1"/>
        </p:nvSpPr>
        <p:spPr>
          <a:xfrm rot="20873204">
            <a:off x="8689875" y="2925738"/>
            <a:ext cx="468000" cy="468000"/>
          </a:xfrm>
          <a:prstGeom prst="rect">
            <a:avLst/>
          </a:prstGeom>
          <a:noFill/>
        </p:spPr>
        <p:txBody>
          <a:bodyPr wrap="none" lIns="0" tIns="0" rIns="0" bIns="0" rtlCol="0" anchor="ctr" anchorCtr="0">
            <a:noAutofit/>
          </a:bodyPr>
          <a:lstStyle/>
          <a:p>
            <a:pPr algn="ctr"/>
            <a:r>
              <a:rPr lang="en-US" sz="13800" dirty="0">
                <a:solidFill>
                  <a:srgbClr val="2F658D"/>
                </a:solidFill>
                <a:latin typeface="Sosa" pitchFamily="2" charset="0"/>
                <a:ea typeface="Entypo" pitchFamily="2" charset="0"/>
              </a:rPr>
              <a:t>a</a:t>
            </a:r>
            <a:endParaRPr lang="ru-RU" sz="13800" dirty="0">
              <a:solidFill>
                <a:srgbClr val="2F658D"/>
              </a:solidFill>
              <a:ea typeface="Entypo" pitchFamily="2" charset="0"/>
            </a:endParaRPr>
          </a:p>
        </p:txBody>
      </p:sp>
      <p:sp>
        <p:nvSpPr>
          <p:cNvPr id="22" name="TextBox 21"/>
          <p:cNvSpPr txBox="1">
            <a:spLocks noChangeAspect="1"/>
          </p:cNvSpPr>
          <p:nvPr userDrawn="1"/>
        </p:nvSpPr>
        <p:spPr>
          <a:xfrm rot="18622473">
            <a:off x="9710202" y="2262911"/>
            <a:ext cx="468000" cy="468000"/>
          </a:xfrm>
          <a:prstGeom prst="rect">
            <a:avLst/>
          </a:prstGeom>
          <a:noFill/>
        </p:spPr>
        <p:txBody>
          <a:bodyPr wrap="none" lIns="0" tIns="0" rIns="0" bIns="0" rtlCol="0" anchor="ctr" anchorCtr="0">
            <a:noAutofit/>
          </a:bodyPr>
          <a:lstStyle/>
          <a:p>
            <a:pPr algn="ctr"/>
            <a:r>
              <a:rPr lang="en-US" sz="9600" dirty="0">
                <a:solidFill>
                  <a:srgbClr val="2F658D"/>
                </a:solidFill>
                <a:latin typeface="Sosa" pitchFamily="2" charset="0"/>
                <a:ea typeface="Entypo" pitchFamily="2" charset="0"/>
              </a:rPr>
              <a:t>b</a:t>
            </a:r>
            <a:endParaRPr lang="ru-RU" sz="9600" dirty="0">
              <a:solidFill>
                <a:srgbClr val="2F658D"/>
              </a:solidFill>
              <a:ea typeface="Entypo" pitchFamily="2" charset="0"/>
            </a:endParaRPr>
          </a:p>
        </p:txBody>
      </p:sp>
      <p:sp>
        <p:nvSpPr>
          <p:cNvPr id="23" name="TextBox 22"/>
          <p:cNvSpPr txBox="1">
            <a:spLocks noChangeAspect="1"/>
          </p:cNvSpPr>
          <p:nvPr userDrawn="1"/>
        </p:nvSpPr>
        <p:spPr>
          <a:xfrm rot="19754214">
            <a:off x="9049915" y="1794911"/>
            <a:ext cx="468000" cy="468000"/>
          </a:xfrm>
          <a:prstGeom prst="rect">
            <a:avLst/>
          </a:prstGeom>
          <a:noFill/>
        </p:spPr>
        <p:txBody>
          <a:bodyPr wrap="none" lIns="0" tIns="0" rIns="0" bIns="0" rtlCol="0" anchor="ctr" anchorCtr="0">
            <a:noAutofit/>
          </a:bodyPr>
          <a:lstStyle/>
          <a:p>
            <a:pPr algn="ctr"/>
            <a:r>
              <a:rPr lang="en-US" sz="7200" dirty="0">
                <a:solidFill>
                  <a:srgbClr val="2F658D"/>
                </a:solidFill>
                <a:latin typeface="Sosa" pitchFamily="2" charset="0"/>
                <a:ea typeface="Entypo" pitchFamily="2" charset="0"/>
              </a:rPr>
              <a:t>d</a:t>
            </a:r>
            <a:endParaRPr lang="ru-RU" sz="7200" dirty="0">
              <a:solidFill>
                <a:srgbClr val="2F658D"/>
              </a:solidFill>
              <a:ea typeface="Entypo" pitchFamily="2" charset="0"/>
            </a:endParaRPr>
          </a:p>
        </p:txBody>
      </p:sp>
      <p:sp>
        <p:nvSpPr>
          <p:cNvPr id="24" name="TextBox 23"/>
          <p:cNvSpPr txBox="1">
            <a:spLocks noChangeAspect="1"/>
          </p:cNvSpPr>
          <p:nvPr userDrawn="1"/>
        </p:nvSpPr>
        <p:spPr>
          <a:xfrm rot="614644">
            <a:off x="9591856" y="747522"/>
            <a:ext cx="468000" cy="468000"/>
          </a:xfrm>
          <a:prstGeom prst="rect">
            <a:avLst/>
          </a:prstGeom>
          <a:noFill/>
        </p:spPr>
        <p:txBody>
          <a:bodyPr wrap="none" lIns="0" tIns="0" rIns="0" bIns="0" rtlCol="0" anchor="ctr" anchorCtr="0">
            <a:noAutofit/>
          </a:bodyPr>
          <a:lstStyle/>
          <a:p>
            <a:pPr algn="ctr"/>
            <a:r>
              <a:rPr lang="en-US" sz="9600" dirty="0">
                <a:solidFill>
                  <a:srgbClr val="2F658D"/>
                </a:solidFill>
                <a:latin typeface="Sosa" pitchFamily="2" charset="0"/>
                <a:ea typeface="Entypo" pitchFamily="2" charset="0"/>
              </a:rPr>
              <a:t>&lt;</a:t>
            </a:r>
            <a:endParaRPr lang="ru-RU" sz="9600" dirty="0">
              <a:solidFill>
                <a:srgbClr val="2F658D"/>
              </a:solidFill>
              <a:ea typeface="Entypo" pitchFamily="2" charset="0"/>
            </a:endParaRPr>
          </a:p>
        </p:txBody>
      </p:sp>
      <p:sp>
        <p:nvSpPr>
          <p:cNvPr id="25" name="TextBox 24"/>
          <p:cNvSpPr txBox="1">
            <a:spLocks noChangeAspect="1"/>
          </p:cNvSpPr>
          <p:nvPr userDrawn="1"/>
        </p:nvSpPr>
        <p:spPr>
          <a:xfrm rot="20592410">
            <a:off x="9748423" y="-48162"/>
            <a:ext cx="468000" cy="468000"/>
          </a:xfrm>
          <a:prstGeom prst="rect">
            <a:avLst/>
          </a:prstGeom>
          <a:noFill/>
        </p:spPr>
        <p:txBody>
          <a:bodyPr wrap="none" lIns="0" tIns="0" rIns="0" bIns="0" rtlCol="0" anchor="ctr" anchorCtr="0">
            <a:noAutofit/>
          </a:bodyPr>
          <a:lstStyle/>
          <a:p>
            <a:pPr algn="ctr"/>
            <a:r>
              <a:rPr lang="en-US" sz="6000" dirty="0">
                <a:solidFill>
                  <a:srgbClr val="2F658D"/>
                </a:solidFill>
                <a:latin typeface="Sosa" pitchFamily="2" charset="0"/>
                <a:ea typeface="Entypo" pitchFamily="2" charset="0"/>
              </a:rPr>
              <a:t>&lt;</a:t>
            </a:r>
            <a:endParaRPr lang="ru-RU" sz="6000" dirty="0">
              <a:solidFill>
                <a:srgbClr val="2F658D"/>
              </a:solidFill>
              <a:ea typeface="Entypo" pitchFamily="2" charset="0"/>
            </a:endParaRPr>
          </a:p>
        </p:txBody>
      </p:sp>
      <p:sp>
        <p:nvSpPr>
          <p:cNvPr id="26" name="TextBox 25"/>
          <p:cNvSpPr txBox="1">
            <a:spLocks noChangeAspect="1"/>
          </p:cNvSpPr>
          <p:nvPr userDrawn="1"/>
        </p:nvSpPr>
        <p:spPr>
          <a:xfrm rot="19758341">
            <a:off x="10864772" y="6115489"/>
            <a:ext cx="468000" cy="468000"/>
          </a:xfrm>
          <a:prstGeom prst="rect">
            <a:avLst/>
          </a:prstGeom>
          <a:noFill/>
        </p:spPr>
        <p:txBody>
          <a:bodyPr wrap="none" lIns="0" tIns="0" rIns="0" bIns="0" rtlCol="0" anchor="ctr" anchorCtr="0">
            <a:noAutofit/>
          </a:bodyPr>
          <a:lstStyle>
            <a:defPPr>
              <a:defRPr lang="ms-MY"/>
            </a:defPPr>
            <a:lvl1pPr algn="ctr">
              <a:defRPr sz="23900">
                <a:solidFill>
                  <a:srgbClr val="2F658D"/>
                </a:solidFill>
                <a:latin typeface="Sosa" pitchFamily="2" charset="0"/>
                <a:ea typeface="Entypo" pitchFamily="2" charset="0"/>
              </a:defRPr>
            </a:lvl1pPr>
          </a:lstStyle>
          <a:p>
            <a:r>
              <a:rPr lang="en-US" sz="11500" dirty="0"/>
              <a:t>L</a:t>
            </a:r>
            <a:endParaRPr lang="ru-RU" sz="11500" dirty="0"/>
          </a:p>
        </p:txBody>
      </p:sp>
    </p:spTree>
    <p:extLst>
      <p:ext uri="{BB962C8B-B14F-4D97-AF65-F5344CB8AC3E}">
        <p14:creationId xmlns:p14="http://schemas.microsoft.com/office/powerpoint/2010/main" val="1086453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500"/>
                                        <p:tgtEl>
                                          <p:spTgt spid="18"/>
                                        </p:tgtEl>
                                      </p:cBhvr>
                                    </p:animEffect>
                                  </p:childTnLst>
                                </p:cTn>
                              </p:par>
                              <p:par>
                                <p:cTn id="8" presetID="10" presetClass="entr" presetSubtype="0" repeatCount="indefinite" fill="hold" grpId="0" nodeType="withEffect">
                                  <p:stCondLst>
                                    <p:cond delay="7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500"/>
                                        <p:tgtEl>
                                          <p:spTgt spid="19"/>
                                        </p:tgtEl>
                                      </p:cBhvr>
                                    </p:animEffect>
                                  </p:childTnLst>
                                </p:cTn>
                              </p:par>
                              <p:par>
                                <p:cTn id="11" presetID="10" presetClass="entr" presetSubtype="0" repeatCount="indefinite" fill="hold" grpId="0"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500"/>
                                        <p:tgtEl>
                                          <p:spTgt spid="14"/>
                                        </p:tgtEl>
                                      </p:cBhvr>
                                    </p:animEffect>
                                  </p:childTnLst>
                                </p:cTn>
                              </p:par>
                              <p:par>
                                <p:cTn id="14" presetID="10" presetClass="entr" presetSubtype="0" repeatCount="indefinite" fill="hold" grpId="0" nodeType="withEffect">
                                  <p:stCondLst>
                                    <p:cond delay="1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500"/>
                                        <p:tgtEl>
                                          <p:spTgt spid="22"/>
                                        </p:tgtEl>
                                      </p:cBhvr>
                                    </p:animEffect>
                                  </p:childTnLst>
                                </p:cTn>
                              </p:par>
                              <p:par>
                                <p:cTn id="17" presetID="10" presetClass="entr" presetSubtype="0" repeatCount="indefinite" fill="hold" grpId="0" nodeType="withEffect">
                                  <p:stCondLst>
                                    <p:cond delay="15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500"/>
                                        <p:tgtEl>
                                          <p:spTgt spid="21"/>
                                        </p:tgtEl>
                                      </p:cBhvr>
                                    </p:animEffect>
                                  </p:childTnLst>
                                </p:cTn>
                              </p:par>
                              <p:par>
                                <p:cTn id="20" presetID="10" presetClass="entr" presetSubtype="0" repeatCount="indefinite" fill="hold" grpId="0" nodeType="withEffect">
                                  <p:stCondLst>
                                    <p:cond delay="17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500"/>
                                        <p:tgtEl>
                                          <p:spTgt spid="16"/>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500"/>
                                        <p:tgtEl>
                                          <p:spTgt spid="15"/>
                                        </p:tgtEl>
                                      </p:cBhvr>
                                    </p:animEffect>
                                  </p:childTnLst>
                                </p:cTn>
                              </p:par>
                              <p:par>
                                <p:cTn id="26" presetID="10" presetClass="entr" presetSubtype="0" repeatCount="indefinite" fill="hold" grpId="0" nodeType="withEffect">
                                  <p:stCondLst>
                                    <p:cond delay="22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500"/>
                                        <p:tgtEl>
                                          <p:spTgt spid="23"/>
                                        </p:tgtEl>
                                      </p:cBhvr>
                                    </p:animEffect>
                                  </p:childTnLst>
                                </p:cTn>
                              </p:par>
                              <p:par>
                                <p:cTn id="29" presetID="10" presetClass="entr" presetSubtype="0" repeatCount="indefinite" fill="hold" grpId="0" nodeType="withEffect">
                                  <p:stCondLst>
                                    <p:cond delay="25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500"/>
                                        <p:tgtEl>
                                          <p:spTgt spid="20"/>
                                        </p:tgtEl>
                                      </p:cBhvr>
                                    </p:animEffect>
                                  </p:childTnLst>
                                </p:cTn>
                              </p:par>
                              <p:par>
                                <p:cTn id="32" presetID="10" presetClass="entr" presetSubtype="0" repeatCount="indefinite" fill="hold" grpId="0" nodeType="withEffect">
                                  <p:stCondLst>
                                    <p:cond delay="275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500"/>
                                        <p:tgtEl>
                                          <p:spTgt spid="17"/>
                                        </p:tgtEl>
                                      </p:cBhvr>
                                    </p:animEffect>
                                  </p:childTnLst>
                                </p:cTn>
                              </p:par>
                              <p:par>
                                <p:cTn id="35" presetID="10" presetClass="entr" presetSubtype="0" repeatCount="indefinite" fill="hold" grpId="0" nodeType="withEffect">
                                  <p:stCondLst>
                                    <p:cond delay="3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500"/>
                                        <p:tgtEl>
                                          <p:spTgt spid="24"/>
                                        </p:tgtEl>
                                      </p:cBhvr>
                                    </p:animEffect>
                                  </p:childTnLst>
                                </p:cTn>
                              </p:par>
                              <p:par>
                                <p:cTn id="38" presetID="10" presetClass="entr" presetSubtype="0" repeatCount="indefinite" fill="hold" grpId="0" nodeType="withEffect">
                                  <p:stCondLst>
                                    <p:cond delay="325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500"/>
                                        <p:tgtEl>
                                          <p:spTgt spid="25"/>
                                        </p:tgtEl>
                                      </p:cBhvr>
                                    </p:animEffect>
                                  </p:childTnLst>
                                </p:cTn>
                              </p:par>
                              <p:par>
                                <p:cTn id="41" presetID="10" presetClass="entr" presetSubtype="0" repeatCount="indefinite" fill="hold" grpId="0" nodeType="withEffect">
                                  <p:stCondLst>
                                    <p:cond delay="325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2" grpId="0"/>
      <p:bldP spid="23" grpId="0"/>
      <p:bldP spid="24" grpId="0"/>
      <p:bldP spid="25" grpId="0"/>
      <p:bldP spid="2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grpSp>
        <p:nvGrpSpPr>
          <p:cNvPr id="16" name="Group 15"/>
          <p:cNvGrpSpPr/>
          <p:nvPr userDrawn="1"/>
        </p:nvGrpSpPr>
        <p:grpSpPr>
          <a:xfrm>
            <a:off x="10241490" y="186329"/>
            <a:ext cx="1747310" cy="584775"/>
            <a:chOff x="10241490" y="186329"/>
            <a:chExt cx="1747310" cy="584775"/>
          </a:xfrm>
        </p:grpSpPr>
        <p:sp>
          <p:nvSpPr>
            <p:cNvPr id="17" name="Flowchart: Delay 16"/>
            <p:cNvSpPr/>
            <p:nvPr/>
          </p:nvSpPr>
          <p:spPr>
            <a:xfrm>
              <a:off x="11373144" y="349212"/>
              <a:ext cx="160044" cy="120322"/>
            </a:xfrm>
            <a:prstGeom prst="flowChartDelay">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150"/>
            </a:p>
          </p:txBody>
        </p:sp>
        <p:sp>
          <p:nvSpPr>
            <p:cNvPr id="18" name="Isosceles Triangle 17"/>
            <p:cNvSpPr/>
            <p:nvPr/>
          </p:nvSpPr>
          <p:spPr>
            <a:xfrm>
              <a:off x="11142801" y="349212"/>
              <a:ext cx="113705" cy="166726"/>
            </a:xfrm>
            <a:prstGeom prst="triangle">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150"/>
            </a:p>
          </p:txBody>
        </p:sp>
        <p:sp>
          <p:nvSpPr>
            <p:cNvPr id="19" name="Oval 18"/>
            <p:cNvSpPr/>
            <p:nvPr/>
          </p:nvSpPr>
          <p:spPr>
            <a:xfrm>
              <a:off x="10575025" y="339435"/>
              <a:ext cx="257656" cy="257656"/>
            </a:xfrm>
            <a:prstGeom prst="ellipse">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150"/>
            </a:p>
          </p:txBody>
        </p:sp>
        <p:sp>
          <p:nvSpPr>
            <p:cNvPr id="20" name="TextBox 19"/>
            <p:cNvSpPr txBox="1"/>
            <p:nvPr/>
          </p:nvSpPr>
          <p:spPr>
            <a:xfrm>
              <a:off x="10241490" y="186329"/>
              <a:ext cx="1747310" cy="584775"/>
            </a:xfrm>
            <a:prstGeom prst="rect">
              <a:avLst/>
            </a:prstGeom>
            <a:noFill/>
          </p:spPr>
          <p:txBody>
            <a:bodyPr wrap="square" rtlCol="0">
              <a:spAutoFit/>
            </a:bodyPr>
            <a:lstStyle/>
            <a:p>
              <a:r>
                <a:rPr lang="en-US" sz="3200" spc="-150" dirty="0" smtClean="0">
                  <a:solidFill>
                    <a:schemeClr val="tx1">
                      <a:lumMod val="75000"/>
                      <a:lumOff val="25000"/>
                    </a:schemeClr>
                  </a:solidFill>
                  <a:latin typeface="Banda Regular" panose="02000503020000020004" pitchFamily="50" charset="0"/>
                </a:rPr>
                <a:t>SOLARIS</a:t>
              </a:r>
              <a:endParaRPr lang="en-US" sz="3200" spc="-150" dirty="0">
                <a:solidFill>
                  <a:schemeClr val="tx1">
                    <a:lumMod val="75000"/>
                    <a:lumOff val="25000"/>
                  </a:schemeClr>
                </a:solidFill>
                <a:latin typeface="Banda Regular" panose="02000503020000020004" pitchFamily="50" charset="0"/>
              </a:endParaRPr>
            </a:p>
          </p:txBody>
        </p:sp>
      </p:grpSp>
      <p:sp>
        <p:nvSpPr>
          <p:cNvPr id="21" name="Rectangle 20"/>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397002" y="722775"/>
            <a:ext cx="1380105"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About us</a:t>
            </a:r>
            <a:endParaRPr lang="en-US" sz="1400" dirty="0"/>
          </a:p>
        </p:txBody>
      </p:sp>
      <p:sp>
        <p:nvSpPr>
          <p:cNvPr id="23" name="Rectangle 22"/>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2</a:t>
            </a:r>
            <a:endParaRPr lang="en-US" sz="1400" dirty="0"/>
          </a:p>
        </p:txBody>
      </p:sp>
      <p:sp>
        <p:nvSpPr>
          <p:cNvPr id="24" name="Rectangle 23"/>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3</a:t>
            </a:r>
            <a:endParaRPr lang="en-US" sz="1400" dirty="0"/>
          </a:p>
        </p:txBody>
      </p:sp>
      <p:sp>
        <p:nvSpPr>
          <p:cNvPr id="25" name="Rectangle 24"/>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4</a:t>
            </a:r>
            <a:endParaRPr lang="en-US" sz="1400" dirty="0"/>
          </a:p>
        </p:txBody>
      </p:sp>
      <p:sp>
        <p:nvSpPr>
          <p:cNvPr id="26" name="Rectangle 25"/>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5</a:t>
            </a:r>
            <a:endParaRPr lang="en-US" sz="1400" dirty="0"/>
          </a:p>
        </p:txBody>
      </p:sp>
      <p:sp>
        <p:nvSpPr>
          <p:cNvPr id="27" name="Rectangle 26"/>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6</a:t>
            </a:r>
            <a:endParaRPr lang="en-US" sz="1400" dirty="0"/>
          </a:p>
        </p:txBody>
      </p:sp>
      <p:sp>
        <p:nvSpPr>
          <p:cNvPr id="28" name="Rectangle 27"/>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7</a:t>
            </a:r>
            <a:endParaRPr lang="en-US" sz="1400" dirty="0"/>
          </a:p>
        </p:txBody>
      </p:sp>
      <p:sp>
        <p:nvSpPr>
          <p:cNvPr id="29" name="Rectangle 28"/>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smtClean="0">
                <a:solidFill>
                  <a:schemeClr val="bg1"/>
                </a:solidFill>
                <a:latin typeface="Bebas Neue" pitchFamily="34" charset="0"/>
              </a:rPr>
              <a:t>1</a:t>
            </a:r>
            <a:endParaRPr lang="en-US" sz="1400" dirty="0"/>
          </a:p>
        </p:txBody>
      </p:sp>
      <p:sp>
        <p:nvSpPr>
          <p:cNvPr id="30" name="TextBox 29"/>
          <p:cNvSpPr txBox="1"/>
          <p:nvPr userDrawn="1"/>
        </p:nvSpPr>
        <p:spPr>
          <a:xfrm>
            <a:off x="10264905" y="597091"/>
            <a:ext cx="1700479" cy="215444"/>
          </a:xfrm>
          <a:prstGeom prst="rect">
            <a:avLst/>
          </a:prstGeom>
          <a:noFill/>
        </p:spPr>
        <p:txBody>
          <a:bodyPr wrap="square" rtlCol="0">
            <a:spAutoFit/>
          </a:bodyPr>
          <a:lstStyle/>
          <a:p>
            <a:r>
              <a:rPr lang="en-US" sz="800" spc="300" dirty="0" smtClean="0">
                <a:solidFill>
                  <a:schemeClr val="bg1">
                    <a:lumMod val="50000"/>
                  </a:schemeClr>
                </a:solidFill>
                <a:latin typeface="Banda Regular" panose="02000503020000020004" pitchFamily="50" charset="0"/>
              </a:rPr>
              <a:t>MICHELLE</a:t>
            </a:r>
            <a:r>
              <a:rPr lang="en-US" sz="800" spc="300" baseline="0" dirty="0" smtClean="0">
                <a:solidFill>
                  <a:schemeClr val="bg1">
                    <a:lumMod val="50000"/>
                  </a:schemeClr>
                </a:solidFill>
                <a:latin typeface="Banda Regular" panose="02000503020000020004" pitchFamily="50" charset="0"/>
              </a:rPr>
              <a:t> BROWN</a:t>
            </a:r>
            <a:endParaRPr lang="en-US" sz="800" spc="300" dirty="0">
              <a:solidFill>
                <a:schemeClr val="bg1">
                  <a:lumMod val="50000"/>
                </a:schemeClr>
              </a:solidFill>
              <a:latin typeface="Banda Regular" panose="02000503020000020004" pitchFamily="50" charset="0"/>
            </a:endParaRPr>
          </a:p>
        </p:txBody>
      </p:sp>
    </p:spTree>
    <p:extLst>
      <p:ext uri="{BB962C8B-B14F-4D97-AF65-F5344CB8AC3E}">
        <p14:creationId xmlns:p14="http://schemas.microsoft.com/office/powerpoint/2010/main" val="1655952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1+#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0-#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0-#ppt_w/2"/>
                                          </p:val>
                                        </p:tav>
                                        <p:tav tm="100000">
                                          <p:val>
                                            <p:strVal val="#ppt_x"/>
                                          </p:val>
                                        </p:tav>
                                      </p:tavLst>
                                    </p:anim>
                                    <p:anim calcmode="lin" valueType="num">
                                      <p:cBhvr additive="base">
                                        <p:cTn id="20" dur="75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750" fill="hold"/>
                                        <p:tgtEl>
                                          <p:spTgt spid="24"/>
                                        </p:tgtEl>
                                        <p:attrNameLst>
                                          <p:attrName>ppt_x</p:attrName>
                                        </p:attrNameLst>
                                      </p:cBhvr>
                                      <p:tavLst>
                                        <p:tav tm="0">
                                          <p:val>
                                            <p:strVal val="0-#ppt_w/2"/>
                                          </p:val>
                                        </p:tav>
                                        <p:tav tm="100000">
                                          <p:val>
                                            <p:strVal val="#ppt_x"/>
                                          </p:val>
                                        </p:tav>
                                      </p:tavLst>
                                    </p:anim>
                                    <p:anim calcmode="lin" valueType="num">
                                      <p:cBhvr additive="base">
                                        <p:cTn id="24" dur="75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750" fill="hold"/>
                                        <p:tgtEl>
                                          <p:spTgt spid="25"/>
                                        </p:tgtEl>
                                        <p:attrNameLst>
                                          <p:attrName>ppt_x</p:attrName>
                                        </p:attrNameLst>
                                      </p:cBhvr>
                                      <p:tavLst>
                                        <p:tav tm="0">
                                          <p:val>
                                            <p:strVal val="0-#ppt_w/2"/>
                                          </p:val>
                                        </p:tav>
                                        <p:tav tm="100000">
                                          <p:val>
                                            <p:strVal val="#ppt_x"/>
                                          </p:val>
                                        </p:tav>
                                      </p:tavLst>
                                    </p:anim>
                                    <p:anim calcmode="lin" valueType="num">
                                      <p:cBhvr additive="base">
                                        <p:cTn id="28" dur="75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750" fill="hold"/>
                                        <p:tgtEl>
                                          <p:spTgt spid="26"/>
                                        </p:tgtEl>
                                        <p:attrNameLst>
                                          <p:attrName>ppt_x</p:attrName>
                                        </p:attrNameLst>
                                      </p:cBhvr>
                                      <p:tavLst>
                                        <p:tav tm="0">
                                          <p:val>
                                            <p:strVal val="0-#ppt_w/2"/>
                                          </p:val>
                                        </p:tav>
                                        <p:tav tm="100000">
                                          <p:val>
                                            <p:strVal val="#ppt_x"/>
                                          </p:val>
                                        </p:tav>
                                      </p:tavLst>
                                    </p:anim>
                                    <p:anim calcmode="lin" valueType="num">
                                      <p:cBhvr additive="base">
                                        <p:cTn id="32" dur="75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50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750" fill="hold"/>
                                        <p:tgtEl>
                                          <p:spTgt spid="27"/>
                                        </p:tgtEl>
                                        <p:attrNameLst>
                                          <p:attrName>ppt_x</p:attrName>
                                        </p:attrNameLst>
                                      </p:cBhvr>
                                      <p:tavLst>
                                        <p:tav tm="0">
                                          <p:val>
                                            <p:strVal val="0-#ppt_w/2"/>
                                          </p:val>
                                        </p:tav>
                                        <p:tav tm="100000">
                                          <p:val>
                                            <p:strVal val="#ppt_x"/>
                                          </p:val>
                                        </p:tav>
                                      </p:tavLst>
                                    </p:anim>
                                    <p:anim calcmode="lin" valueType="num">
                                      <p:cBhvr additive="base">
                                        <p:cTn id="36" dur="75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75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0-#ppt_w/2"/>
                                          </p:val>
                                        </p:tav>
                                        <p:tav tm="100000">
                                          <p:val>
                                            <p:strVal val="#ppt_x"/>
                                          </p:val>
                                        </p:tav>
                                      </p:tavLst>
                                    </p:anim>
                                    <p:anim calcmode="lin" valueType="num">
                                      <p:cBhvr additive="base">
                                        <p:cTn id="40" dur="750" fill="hold"/>
                                        <p:tgtEl>
                                          <p:spTgt spid="28"/>
                                        </p:tgtEl>
                                        <p:attrNameLst>
                                          <p:attrName>ppt_y</p:attrName>
                                        </p:attrNameLst>
                                      </p:cBhvr>
                                      <p:tavLst>
                                        <p:tav tm="0">
                                          <p:val>
                                            <p:strVal val="#ppt_y"/>
                                          </p:val>
                                        </p:tav>
                                        <p:tav tm="100000">
                                          <p:val>
                                            <p:strVal val="#ppt_y"/>
                                          </p:val>
                                        </p:tav>
                                      </p:tavLst>
                                    </p:anim>
                                  </p:childTnLst>
                                </p:cTn>
                              </p:par>
                              <p:par>
                                <p:cTn id="41" presetID="2" presetClass="entr" presetSubtype="1" decel="100000" fill="hold" grpId="0" nodeType="withEffect">
                                  <p:stCondLst>
                                    <p:cond delay="20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ppt_x"/>
                                          </p:val>
                                        </p:tav>
                                        <p:tav tm="100000">
                                          <p:val>
                                            <p:strVal val="#ppt_x"/>
                                          </p:val>
                                        </p:tav>
                                      </p:tavLst>
                                    </p:anim>
                                    <p:anim calcmode="lin" valueType="num">
                                      <p:cBhvr additive="base">
                                        <p:cTn id="44" dur="750" fill="hold"/>
                                        <p:tgtEl>
                                          <p:spTgt spid="21"/>
                                        </p:tgtEl>
                                        <p:attrNameLst>
                                          <p:attrName>ppt_y</p:attrName>
                                        </p:attrNameLst>
                                      </p:cBhvr>
                                      <p:tavLst>
                                        <p:tav tm="0">
                                          <p:val>
                                            <p:strVal val="0-#ppt_h/2"/>
                                          </p:val>
                                        </p:tav>
                                        <p:tav tm="100000">
                                          <p:val>
                                            <p:strVal val="#ppt_y"/>
                                          </p:val>
                                        </p:tav>
                                      </p:tavLst>
                                    </p:anim>
                                  </p:childTnLst>
                                </p:cTn>
                              </p:par>
                              <p:par>
                                <p:cTn id="45" presetID="2" presetClass="entr" presetSubtype="8" decel="100000" fill="hold" grpId="0" nodeType="withEffect">
                                  <p:stCondLst>
                                    <p:cond delay="225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750" fill="hold"/>
                                        <p:tgtEl>
                                          <p:spTgt spid="22"/>
                                        </p:tgtEl>
                                        <p:attrNameLst>
                                          <p:attrName>ppt_x</p:attrName>
                                        </p:attrNameLst>
                                      </p:cBhvr>
                                      <p:tavLst>
                                        <p:tav tm="0">
                                          <p:val>
                                            <p:strVal val="0-#ppt_w/2"/>
                                          </p:val>
                                        </p:tav>
                                        <p:tav tm="100000">
                                          <p:val>
                                            <p:strVal val="#ppt_x"/>
                                          </p:val>
                                        </p:tav>
                                      </p:tavLst>
                                    </p:anim>
                                    <p:anim calcmode="lin" valueType="num">
                                      <p:cBhvr additive="base">
                                        <p:cTn id="48"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ABE09-1D92-498E-9C2B-CD002C3D4CBB}" type="datetimeFigureOut">
              <a:rPr lang="en-US" smtClean="0"/>
              <a:t>28/06/17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7DED78-F7AE-4124-A967-81E33399DDE7}" type="slidenum">
              <a:rPr lang="en-US" smtClean="0"/>
              <a:t>‹#›</a:t>
            </a:fld>
            <a:endParaRPr lang="en-US"/>
          </a:p>
        </p:txBody>
      </p:sp>
    </p:spTree>
    <p:extLst>
      <p:ext uri="{BB962C8B-B14F-4D97-AF65-F5344CB8AC3E}">
        <p14:creationId xmlns:p14="http://schemas.microsoft.com/office/powerpoint/2010/main" val="1694179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 id="2147483664" r:id="rId5"/>
    <p:sldLayoutId id="2147483665" r:id="rId6"/>
    <p:sldLayoutId id="2147483663" r:id="rId7"/>
    <p:sldLayoutId id="2147483666" r:id="rId8"/>
    <p:sldLayoutId id="2147483651" r:id="rId9"/>
    <p:sldLayoutId id="2147483657" r:id="rId10"/>
    <p:sldLayoutId id="2147483652" r:id="rId11"/>
    <p:sldLayoutId id="2147483653" r:id="rId12"/>
    <p:sldLayoutId id="2147483654" r:id="rId13"/>
    <p:sldLayoutId id="2147483655" r:id="rId14"/>
    <p:sldLayoutId id="2147483658" r:id="rId15"/>
    <p:sldLayoutId id="2147483656" r:id="rId16"/>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microsoft.com/office/2007/relationships/hdphoto" Target="../media/hdphoto6.wdp"/><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31.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32.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42.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microsoft.com/office/2007/relationships/hdphoto" Target="../media/hdphoto7.wdp"/><Relationship Id="rId7" Type="http://schemas.openxmlformats.org/officeDocument/2006/relationships/image" Target="../media/image41.png"/><Relationship Id="rId8" Type="http://schemas.microsoft.com/office/2007/relationships/hdphoto" Target="../media/hdphoto8.wdp"/><Relationship Id="rId9"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 Id="rId3" Type="http://schemas.openxmlformats.org/officeDocument/2006/relationships/image" Target="../media/image4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1" Type="http://schemas.openxmlformats.org/officeDocument/2006/relationships/image" Target="../media/image15.png"/><Relationship Id="rId12" Type="http://schemas.microsoft.com/office/2007/relationships/hdphoto" Target="../media/hdphoto5.wdp"/><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png"/><Relationship Id="rId5" Type="http://schemas.microsoft.com/office/2007/relationships/hdphoto" Target="../media/hdphoto2.wdp"/><Relationship Id="rId6" Type="http://schemas.openxmlformats.org/officeDocument/2006/relationships/image" Target="../media/image12.png"/><Relationship Id="rId7" Type="http://schemas.microsoft.com/office/2007/relationships/hdphoto" Target="../media/hdphoto3.wdp"/><Relationship Id="rId8" Type="http://schemas.openxmlformats.org/officeDocument/2006/relationships/image" Target="../media/image13.png"/><Relationship Id="rId9" Type="http://schemas.microsoft.com/office/2007/relationships/hdphoto" Target="../media/hdphoto4.wdp"/><Relationship Id="rId10"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5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 name="Rectangle 2"/>
          <p:cNvSpPr/>
          <p:nvPr/>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TextBox 3"/>
          <p:cNvSpPr txBox="1"/>
          <p:nvPr/>
        </p:nvSpPr>
        <p:spPr>
          <a:xfrm>
            <a:off x="1830388" y="4487863"/>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 name="Rectangle 4"/>
          <p:cNvSpPr/>
          <p:nvPr/>
        </p:nvSpPr>
        <p:spPr>
          <a:xfrm>
            <a:off x="6054623" y="4605577"/>
            <a:ext cx="4386637" cy="539635"/>
          </a:xfrm>
          <a:prstGeom prst="rect">
            <a:avLst/>
          </a:prstGeom>
        </p:spPr>
        <p:txBody>
          <a:bodyPr wrap="none">
            <a:spAutoFit/>
          </a:bodyPr>
          <a:lstStyle/>
          <a:p>
            <a:pPr eaLnBrk="1" fontAlgn="auto" hangingPunct="1">
              <a:lnSpc>
                <a:spcPct val="90000"/>
              </a:lnSpc>
              <a:spcBef>
                <a:spcPts val="0"/>
              </a:spcBef>
              <a:spcAft>
                <a:spcPts val="0"/>
              </a:spcAft>
              <a:defRPr/>
            </a:pPr>
            <a:r>
              <a:rPr lang="en-US" sz="1600" dirty="0">
                <a:solidFill>
                  <a:srgbClr val="2683C6"/>
                </a:solidFill>
              </a:rPr>
              <a:t>Gamified</a:t>
            </a:r>
            <a:r>
              <a:rPr lang="en-US" sz="1600" dirty="0">
                <a:solidFill>
                  <a:srgbClr val="7F7F7F"/>
                </a:solidFill>
              </a:rPr>
              <a:t> Balance and Strength </a:t>
            </a:r>
            <a:r>
              <a:rPr lang="en-US" sz="1600" dirty="0">
                <a:solidFill>
                  <a:srgbClr val="2683C6"/>
                </a:solidFill>
              </a:rPr>
              <a:t>Rehabilitation </a:t>
            </a:r>
            <a:r>
              <a:rPr lang="en-US" sz="1600" dirty="0" smtClean="0">
                <a:solidFill>
                  <a:srgbClr val="7F7F7F"/>
                </a:solidFill>
              </a:rPr>
              <a:t>Tool </a:t>
            </a:r>
          </a:p>
          <a:p>
            <a:pPr eaLnBrk="1" fontAlgn="auto" hangingPunct="1">
              <a:lnSpc>
                <a:spcPct val="90000"/>
              </a:lnSpc>
              <a:spcBef>
                <a:spcPts val="0"/>
              </a:spcBef>
              <a:spcAft>
                <a:spcPts val="0"/>
              </a:spcAft>
              <a:defRPr/>
            </a:pPr>
            <a:r>
              <a:rPr lang="en-US" sz="1600" dirty="0" smtClean="0">
                <a:solidFill>
                  <a:srgbClr val="7F7F7F"/>
                </a:solidFill>
              </a:rPr>
              <a:t>for </a:t>
            </a:r>
            <a:r>
              <a:rPr lang="en-US" sz="1600" dirty="0">
                <a:solidFill>
                  <a:srgbClr val="2683C6"/>
                </a:solidFill>
              </a:rPr>
              <a:t>Post-Stroke Patients </a:t>
            </a:r>
            <a:endParaRPr lang="id-ID" sz="1700" dirty="0">
              <a:solidFill>
                <a:srgbClr val="2683C6"/>
              </a:solidFill>
              <a:latin typeface="+mn-lt"/>
              <a:ea typeface="Roboto" panose="02000000000000000000" pitchFamily="2" charset="0"/>
              <a:cs typeface="Open Sans Light" panose="020B0306030504020204" pitchFamily="34" charset="0"/>
            </a:endParaRPr>
          </a:p>
        </p:txBody>
      </p:sp>
      <p:sp>
        <p:nvSpPr>
          <p:cNvPr id="6" name="Oval 5"/>
          <p:cNvSpPr/>
          <p:nvPr/>
        </p:nvSpPr>
        <p:spPr>
          <a:xfrm>
            <a:off x="1392238" y="4652963"/>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7" name="Oval 6"/>
          <p:cNvSpPr/>
          <p:nvPr/>
        </p:nvSpPr>
        <p:spPr>
          <a:xfrm>
            <a:off x="1684338" y="4652963"/>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8" name="Oval 7"/>
          <p:cNvSpPr/>
          <p:nvPr/>
        </p:nvSpPr>
        <p:spPr>
          <a:xfrm>
            <a:off x="1968500" y="4652963"/>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9" name="Straight Connector 8"/>
          <p:cNvCxnSpPr/>
          <p:nvPr/>
        </p:nvCxnSpPr>
        <p:spPr>
          <a:xfrm>
            <a:off x="5974292" y="4655424"/>
            <a:ext cx="0" cy="4318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physiothera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778" y="1291520"/>
            <a:ext cx="3886200" cy="2609850"/>
          </a:xfrm>
          <a:prstGeom prst="rect">
            <a:avLst/>
          </a:prstGeom>
        </p:spPr>
      </p:pic>
    </p:spTree>
    <p:extLst>
      <p:ext uri="{BB962C8B-B14F-4D97-AF65-F5344CB8AC3E}">
        <p14:creationId xmlns:p14="http://schemas.microsoft.com/office/powerpoint/2010/main" val="16501938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50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1000"/>
                                        <p:tgtEl>
                                          <p:spTgt spid="4"/>
                                        </p:tgtEl>
                                      </p:cBhvr>
                                    </p:animEffect>
                                  </p:childTnLst>
                                </p:cTn>
                              </p:par>
                              <p:par>
                                <p:cTn id="20" presetID="31" presetClass="entr" presetSubtype="0" fill="hold" nodeType="withEffect">
                                  <p:stCondLst>
                                    <p:cond delay="250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 calcmode="lin" valueType="num">
                                      <p:cBhvr>
                                        <p:cTn id="24" dur="500" fill="hold"/>
                                        <p:tgtEl>
                                          <p:spTgt spid="9"/>
                                        </p:tgtEl>
                                        <p:attrNameLst>
                                          <p:attrName>style.rotation</p:attrName>
                                        </p:attrNameLst>
                                      </p:cBhvr>
                                      <p:tavLst>
                                        <p:tav tm="0">
                                          <p:val>
                                            <p:fltVal val="90"/>
                                          </p:val>
                                        </p:tav>
                                        <p:tav tm="100000">
                                          <p:val>
                                            <p:fltVal val="0"/>
                                          </p:val>
                                        </p:tav>
                                      </p:tavLst>
                                    </p:anim>
                                    <p:animEffect transition="in" filter="fade">
                                      <p:cBhvr>
                                        <p:cTn id="25" dur="500"/>
                                        <p:tgtEl>
                                          <p:spTgt spid="9"/>
                                        </p:tgtEl>
                                      </p:cBhvr>
                                    </p:animEffect>
                                  </p:childTnLst>
                                </p:cTn>
                              </p:par>
                              <p:par>
                                <p:cTn id="26" presetID="22" presetClass="entr" presetSubtype="8" fill="hold" grpId="0" nodeType="withEffect">
                                  <p:stCondLst>
                                    <p:cond delay="350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1000"/>
                                        <p:tgtEl>
                                          <p:spTgt spid="5"/>
                                        </p:tgtEl>
                                      </p:cBhvr>
                                    </p:animEffect>
                                  </p:childTnLst>
                                </p:cTn>
                              </p:par>
                              <p:par>
                                <p:cTn id="29" presetID="2" presetClass="entr" presetSubtype="2"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000" fill="hold"/>
                                        <p:tgtEl>
                                          <p:spTgt spid="2"/>
                                        </p:tgtEl>
                                        <p:attrNameLst>
                                          <p:attrName>ppt_x</p:attrName>
                                        </p:attrNameLst>
                                      </p:cBhvr>
                                      <p:tavLst>
                                        <p:tav tm="0">
                                          <p:val>
                                            <p:strVal val="1+#ppt_w/2"/>
                                          </p:val>
                                        </p:tav>
                                        <p:tav tm="100000">
                                          <p:val>
                                            <p:strVal val="#ppt_x"/>
                                          </p:val>
                                        </p:tav>
                                      </p:tavLst>
                                    </p:anim>
                                    <p:anim calcmode="lin" valueType="num">
                                      <p:cBhvr additive="base">
                                        <p:cTn id="32" dur="10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1+#ppt_w/2"/>
                                          </p:val>
                                        </p:tav>
                                        <p:tav tm="100000">
                                          <p:val>
                                            <p:strVal val="#ppt_x"/>
                                          </p:val>
                                        </p:tav>
                                      </p:tavLst>
                                    </p:anim>
                                    <p:anim calcmode="lin" valueType="num">
                                      <p:cBhvr additive="base">
                                        <p:cTn id="36" dur="1000" fill="hold"/>
                                        <p:tgtEl>
                                          <p:spTgt spid="3"/>
                                        </p:tgtEl>
                                        <p:attrNameLst>
                                          <p:attrName>ppt_y</p:attrName>
                                        </p:attrNameLst>
                                      </p:cBhvr>
                                      <p:tavLst>
                                        <p:tav tm="0">
                                          <p:val>
                                            <p:strVal val="#ppt_y"/>
                                          </p:val>
                                        </p:tav>
                                        <p:tav tm="100000">
                                          <p:val>
                                            <p:strVal val="#ppt_y"/>
                                          </p:val>
                                        </p:tav>
                                      </p:tavLst>
                                    </p:anim>
                                  </p:childTnLst>
                                </p:cTn>
                              </p:par>
                              <p:par>
                                <p:cTn id="37" presetID="9"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982259" y="2145932"/>
            <a:ext cx="2227482" cy="2652968"/>
            <a:chOff x="3235134" y="2054291"/>
            <a:chExt cx="2673732" cy="3184459"/>
          </a:xfrm>
        </p:grpSpPr>
        <p:grpSp>
          <p:nvGrpSpPr>
            <p:cNvPr id="3" name="Group 2"/>
            <p:cNvGrpSpPr/>
            <p:nvPr/>
          </p:nvGrpSpPr>
          <p:grpSpPr>
            <a:xfrm>
              <a:off x="3235134" y="2404576"/>
              <a:ext cx="2673732" cy="2834174"/>
              <a:chOff x="4763" y="4763"/>
              <a:chExt cx="4814887" cy="5103812"/>
            </a:xfrm>
            <a:solidFill>
              <a:schemeClr val="accent6">
                <a:lumMod val="50000"/>
                <a:alpha val="30000"/>
              </a:schemeClr>
            </a:solidFill>
          </p:grpSpPr>
          <p:sp>
            <p:nvSpPr>
              <p:cNvPr id="9" name="Freeform 25"/>
              <p:cNvSpPr>
                <a:spLocks/>
              </p:cNvSpPr>
              <p:nvPr/>
            </p:nvSpPr>
            <p:spPr bwMode="auto">
              <a:xfrm>
                <a:off x="4763" y="4763"/>
                <a:ext cx="2368550" cy="5103812"/>
              </a:xfrm>
              <a:custGeom>
                <a:avLst/>
                <a:gdLst>
                  <a:gd name="T0" fmla="*/ 570 w 630"/>
                  <a:gd name="T1" fmla="*/ 1270 h 1358"/>
                  <a:gd name="T2" fmla="*/ 510 w 630"/>
                  <a:gd name="T3" fmla="*/ 1183 h 1358"/>
                  <a:gd name="T4" fmla="*/ 449 w 630"/>
                  <a:gd name="T5" fmla="*/ 1096 h 1358"/>
                  <a:gd name="T6" fmla="*/ 388 w 630"/>
                  <a:gd name="T7" fmla="*/ 1009 h 1358"/>
                  <a:gd name="T8" fmla="*/ 327 w 630"/>
                  <a:gd name="T9" fmla="*/ 922 h 1358"/>
                  <a:gd name="T10" fmla="*/ 265 w 630"/>
                  <a:gd name="T11" fmla="*/ 836 h 1358"/>
                  <a:gd name="T12" fmla="*/ 234 w 630"/>
                  <a:gd name="T13" fmla="*/ 793 h 1358"/>
                  <a:gd name="T14" fmla="*/ 203 w 630"/>
                  <a:gd name="T15" fmla="*/ 750 h 1358"/>
                  <a:gd name="T16" fmla="*/ 148 w 630"/>
                  <a:gd name="T17" fmla="*/ 673 h 1358"/>
                  <a:gd name="T18" fmla="*/ 214 w 630"/>
                  <a:gd name="T19" fmla="*/ 621 h 1358"/>
                  <a:gd name="T20" fmla="*/ 290 w 630"/>
                  <a:gd name="T21" fmla="*/ 563 h 1358"/>
                  <a:gd name="T22" fmla="*/ 302 w 630"/>
                  <a:gd name="T23" fmla="*/ 553 h 1358"/>
                  <a:gd name="T24" fmla="*/ 289 w 630"/>
                  <a:gd name="T25" fmla="*/ 545 h 1358"/>
                  <a:gd name="T26" fmla="*/ 220 w 630"/>
                  <a:gd name="T27" fmla="*/ 501 h 1358"/>
                  <a:gd name="T28" fmla="*/ 152 w 630"/>
                  <a:gd name="T29" fmla="*/ 458 h 1358"/>
                  <a:gd name="T30" fmla="*/ 83 w 630"/>
                  <a:gd name="T31" fmla="*/ 415 h 1358"/>
                  <a:gd name="T32" fmla="*/ 19 w 630"/>
                  <a:gd name="T33" fmla="*/ 376 h 1358"/>
                  <a:gd name="T34" fmla="*/ 46 w 630"/>
                  <a:gd name="T35" fmla="*/ 287 h 1358"/>
                  <a:gd name="T36" fmla="*/ 75 w 630"/>
                  <a:gd name="T37" fmla="*/ 192 h 1358"/>
                  <a:gd name="T38" fmla="*/ 103 w 630"/>
                  <a:gd name="T39" fmla="*/ 96 h 1358"/>
                  <a:gd name="T40" fmla="*/ 116 w 630"/>
                  <a:gd name="T41" fmla="*/ 48 h 1358"/>
                  <a:gd name="T42" fmla="*/ 130 w 630"/>
                  <a:gd name="T43" fmla="*/ 0 h 1358"/>
                  <a:gd name="T44" fmla="*/ 114 w 630"/>
                  <a:gd name="T45" fmla="*/ 47 h 1358"/>
                  <a:gd name="T46" fmla="*/ 97 w 630"/>
                  <a:gd name="T47" fmla="*/ 94 h 1358"/>
                  <a:gd name="T48" fmla="*/ 65 w 630"/>
                  <a:gd name="T49" fmla="*/ 188 h 1358"/>
                  <a:gd name="T50" fmla="*/ 33 w 630"/>
                  <a:gd name="T51" fmla="*/ 283 h 1358"/>
                  <a:gd name="T52" fmla="*/ 2 w 630"/>
                  <a:gd name="T53" fmla="*/ 377 h 1358"/>
                  <a:gd name="T54" fmla="*/ 0 w 630"/>
                  <a:gd name="T55" fmla="*/ 383 h 1358"/>
                  <a:gd name="T56" fmla="*/ 5 w 630"/>
                  <a:gd name="T57" fmla="*/ 386 h 1358"/>
                  <a:gd name="T58" fmla="*/ 73 w 630"/>
                  <a:gd name="T59" fmla="*/ 431 h 1358"/>
                  <a:gd name="T60" fmla="*/ 141 w 630"/>
                  <a:gd name="T61" fmla="*/ 475 h 1358"/>
                  <a:gd name="T62" fmla="*/ 209 w 630"/>
                  <a:gd name="T63" fmla="*/ 519 h 1358"/>
                  <a:gd name="T64" fmla="*/ 264 w 630"/>
                  <a:gd name="T65" fmla="*/ 555 h 1358"/>
                  <a:gd name="T66" fmla="*/ 201 w 630"/>
                  <a:gd name="T67" fmla="*/ 603 h 1358"/>
                  <a:gd name="T68" fmla="*/ 125 w 630"/>
                  <a:gd name="T69" fmla="*/ 661 h 1358"/>
                  <a:gd name="T70" fmla="*/ 117 w 630"/>
                  <a:gd name="T71" fmla="*/ 668 h 1358"/>
                  <a:gd name="T72" fmla="*/ 123 w 630"/>
                  <a:gd name="T73" fmla="*/ 677 h 1358"/>
                  <a:gd name="T74" fmla="*/ 186 w 630"/>
                  <a:gd name="T75" fmla="*/ 763 h 1358"/>
                  <a:gd name="T76" fmla="*/ 217 w 630"/>
                  <a:gd name="T77" fmla="*/ 805 h 1358"/>
                  <a:gd name="T78" fmla="*/ 248 w 630"/>
                  <a:gd name="T79" fmla="*/ 848 h 1358"/>
                  <a:gd name="T80" fmla="*/ 311 w 630"/>
                  <a:gd name="T81" fmla="*/ 934 h 1358"/>
                  <a:gd name="T82" fmla="*/ 374 w 630"/>
                  <a:gd name="T83" fmla="*/ 1019 h 1358"/>
                  <a:gd name="T84" fmla="*/ 437 w 630"/>
                  <a:gd name="T85" fmla="*/ 1104 h 1358"/>
                  <a:gd name="T86" fmla="*/ 501 w 630"/>
                  <a:gd name="T87" fmla="*/ 1189 h 1358"/>
                  <a:gd name="T88" fmla="*/ 565 w 630"/>
                  <a:gd name="T89" fmla="*/ 1273 h 1358"/>
                  <a:gd name="T90" fmla="*/ 598 w 630"/>
                  <a:gd name="T91" fmla="*/ 1316 h 1358"/>
                  <a:gd name="T92" fmla="*/ 630 w 630"/>
                  <a:gd name="T93" fmla="*/ 1358 h 1358"/>
                  <a:gd name="T94" fmla="*/ 600 w 630"/>
                  <a:gd name="T95" fmla="*/ 1314 h 1358"/>
                  <a:gd name="T96" fmla="*/ 570 w 630"/>
                  <a:gd name="T97" fmla="*/ 127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0" h="1358">
                    <a:moveTo>
                      <a:pt x="570" y="1270"/>
                    </a:moveTo>
                    <a:cubicBezTo>
                      <a:pt x="510" y="1183"/>
                      <a:pt x="510" y="1183"/>
                      <a:pt x="510" y="1183"/>
                    </a:cubicBezTo>
                    <a:cubicBezTo>
                      <a:pt x="449" y="1096"/>
                      <a:pt x="449" y="1096"/>
                      <a:pt x="449" y="1096"/>
                    </a:cubicBezTo>
                    <a:cubicBezTo>
                      <a:pt x="429" y="1067"/>
                      <a:pt x="408" y="1038"/>
                      <a:pt x="388" y="1009"/>
                    </a:cubicBezTo>
                    <a:cubicBezTo>
                      <a:pt x="368" y="980"/>
                      <a:pt x="347" y="951"/>
                      <a:pt x="327" y="922"/>
                    </a:cubicBezTo>
                    <a:cubicBezTo>
                      <a:pt x="265" y="836"/>
                      <a:pt x="265" y="836"/>
                      <a:pt x="265" y="836"/>
                    </a:cubicBezTo>
                    <a:cubicBezTo>
                      <a:pt x="234" y="793"/>
                      <a:pt x="234" y="793"/>
                      <a:pt x="234" y="793"/>
                    </a:cubicBezTo>
                    <a:cubicBezTo>
                      <a:pt x="203" y="750"/>
                      <a:pt x="203" y="750"/>
                      <a:pt x="203" y="750"/>
                    </a:cubicBezTo>
                    <a:cubicBezTo>
                      <a:pt x="148" y="673"/>
                      <a:pt x="148" y="673"/>
                      <a:pt x="148" y="673"/>
                    </a:cubicBezTo>
                    <a:cubicBezTo>
                      <a:pt x="170" y="655"/>
                      <a:pt x="192" y="638"/>
                      <a:pt x="214" y="621"/>
                    </a:cubicBezTo>
                    <a:cubicBezTo>
                      <a:pt x="290" y="563"/>
                      <a:pt x="290" y="563"/>
                      <a:pt x="290" y="563"/>
                    </a:cubicBezTo>
                    <a:cubicBezTo>
                      <a:pt x="302" y="553"/>
                      <a:pt x="302" y="553"/>
                      <a:pt x="302" y="553"/>
                    </a:cubicBezTo>
                    <a:cubicBezTo>
                      <a:pt x="289" y="545"/>
                      <a:pt x="289" y="545"/>
                      <a:pt x="289" y="545"/>
                    </a:cubicBezTo>
                    <a:cubicBezTo>
                      <a:pt x="266" y="530"/>
                      <a:pt x="243" y="516"/>
                      <a:pt x="220" y="501"/>
                    </a:cubicBezTo>
                    <a:cubicBezTo>
                      <a:pt x="152" y="458"/>
                      <a:pt x="152" y="458"/>
                      <a:pt x="152" y="458"/>
                    </a:cubicBezTo>
                    <a:cubicBezTo>
                      <a:pt x="129" y="444"/>
                      <a:pt x="106" y="430"/>
                      <a:pt x="83" y="415"/>
                    </a:cubicBezTo>
                    <a:cubicBezTo>
                      <a:pt x="19" y="376"/>
                      <a:pt x="19" y="376"/>
                      <a:pt x="19" y="376"/>
                    </a:cubicBezTo>
                    <a:cubicBezTo>
                      <a:pt x="28" y="346"/>
                      <a:pt x="37" y="317"/>
                      <a:pt x="46" y="287"/>
                    </a:cubicBezTo>
                    <a:cubicBezTo>
                      <a:pt x="56" y="255"/>
                      <a:pt x="65" y="223"/>
                      <a:pt x="75" y="192"/>
                    </a:cubicBezTo>
                    <a:cubicBezTo>
                      <a:pt x="84" y="160"/>
                      <a:pt x="93" y="128"/>
                      <a:pt x="103" y="96"/>
                    </a:cubicBezTo>
                    <a:cubicBezTo>
                      <a:pt x="116" y="48"/>
                      <a:pt x="116" y="48"/>
                      <a:pt x="116" y="48"/>
                    </a:cubicBezTo>
                    <a:cubicBezTo>
                      <a:pt x="130" y="0"/>
                      <a:pt x="130" y="0"/>
                      <a:pt x="130" y="0"/>
                    </a:cubicBezTo>
                    <a:cubicBezTo>
                      <a:pt x="114" y="47"/>
                      <a:pt x="114" y="47"/>
                      <a:pt x="114" y="47"/>
                    </a:cubicBezTo>
                    <a:cubicBezTo>
                      <a:pt x="97" y="94"/>
                      <a:pt x="97" y="94"/>
                      <a:pt x="97" y="94"/>
                    </a:cubicBezTo>
                    <a:cubicBezTo>
                      <a:pt x="86" y="126"/>
                      <a:pt x="76" y="157"/>
                      <a:pt x="65" y="188"/>
                    </a:cubicBezTo>
                    <a:cubicBezTo>
                      <a:pt x="54" y="220"/>
                      <a:pt x="44" y="251"/>
                      <a:pt x="33" y="283"/>
                    </a:cubicBezTo>
                    <a:cubicBezTo>
                      <a:pt x="22" y="314"/>
                      <a:pt x="12" y="346"/>
                      <a:pt x="2" y="377"/>
                    </a:cubicBezTo>
                    <a:cubicBezTo>
                      <a:pt x="0" y="383"/>
                      <a:pt x="0" y="383"/>
                      <a:pt x="0" y="383"/>
                    </a:cubicBezTo>
                    <a:cubicBezTo>
                      <a:pt x="5" y="386"/>
                      <a:pt x="5" y="386"/>
                      <a:pt x="5" y="386"/>
                    </a:cubicBezTo>
                    <a:cubicBezTo>
                      <a:pt x="73" y="431"/>
                      <a:pt x="73" y="431"/>
                      <a:pt x="73" y="431"/>
                    </a:cubicBezTo>
                    <a:cubicBezTo>
                      <a:pt x="95" y="446"/>
                      <a:pt x="118" y="460"/>
                      <a:pt x="141" y="475"/>
                    </a:cubicBezTo>
                    <a:cubicBezTo>
                      <a:pt x="209" y="519"/>
                      <a:pt x="209" y="519"/>
                      <a:pt x="209" y="519"/>
                    </a:cubicBezTo>
                    <a:cubicBezTo>
                      <a:pt x="227" y="531"/>
                      <a:pt x="246" y="543"/>
                      <a:pt x="264" y="555"/>
                    </a:cubicBezTo>
                    <a:cubicBezTo>
                      <a:pt x="201" y="603"/>
                      <a:pt x="201" y="603"/>
                      <a:pt x="201" y="603"/>
                    </a:cubicBezTo>
                    <a:cubicBezTo>
                      <a:pt x="176" y="623"/>
                      <a:pt x="150" y="642"/>
                      <a:pt x="125" y="661"/>
                    </a:cubicBezTo>
                    <a:cubicBezTo>
                      <a:pt x="117" y="668"/>
                      <a:pt x="117" y="668"/>
                      <a:pt x="117" y="668"/>
                    </a:cubicBezTo>
                    <a:cubicBezTo>
                      <a:pt x="123" y="677"/>
                      <a:pt x="123" y="677"/>
                      <a:pt x="123" y="677"/>
                    </a:cubicBezTo>
                    <a:cubicBezTo>
                      <a:pt x="186" y="763"/>
                      <a:pt x="186" y="763"/>
                      <a:pt x="186" y="763"/>
                    </a:cubicBezTo>
                    <a:cubicBezTo>
                      <a:pt x="217" y="805"/>
                      <a:pt x="217" y="805"/>
                      <a:pt x="217" y="805"/>
                    </a:cubicBezTo>
                    <a:cubicBezTo>
                      <a:pt x="248" y="848"/>
                      <a:pt x="248" y="848"/>
                      <a:pt x="248" y="848"/>
                    </a:cubicBezTo>
                    <a:cubicBezTo>
                      <a:pt x="311" y="934"/>
                      <a:pt x="311" y="934"/>
                      <a:pt x="311" y="934"/>
                    </a:cubicBezTo>
                    <a:cubicBezTo>
                      <a:pt x="332" y="962"/>
                      <a:pt x="353" y="991"/>
                      <a:pt x="374" y="1019"/>
                    </a:cubicBezTo>
                    <a:cubicBezTo>
                      <a:pt x="395" y="1047"/>
                      <a:pt x="416" y="1076"/>
                      <a:pt x="437" y="1104"/>
                    </a:cubicBezTo>
                    <a:cubicBezTo>
                      <a:pt x="501" y="1189"/>
                      <a:pt x="501" y="1189"/>
                      <a:pt x="501" y="1189"/>
                    </a:cubicBezTo>
                    <a:cubicBezTo>
                      <a:pt x="565" y="1273"/>
                      <a:pt x="565" y="1273"/>
                      <a:pt x="565" y="1273"/>
                    </a:cubicBezTo>
                    <a:cubicBezTo>
                      <a:pt x="598" y="1316"/>
                      <a:pt x="598" y="1316"/>
                      <a:pt x="598" y="1316"/>
                    </a:cubicBezTo>
                    <a:cubicBezTo>
                      <a:pt x="630" y="1358"/>
                      <a:pt x="630" y="1358"/>
                      <a:pt x="630" y="1358"/>
                    </a:cubicBezTo>
                    <a:cubicBezTo>
                      <a:pt x="600" y="1314"/>
                      <a:pt x="600" y="1314"/>
                      <a:pt x="600" y="1314"/>
                    </a:cubicBezTo>
                    <a:lnTo>
                      <a:pt x="570" y="1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26"/>
              <p:cNvSpPr>
                <a:spLocks/>
              </p:cNvSpPr>
              <p:nvPr/>
            </p:nvSpPr>
            <p:spPr bwMode="auto">
              <a:xfrm>
                <a:off x="2373313" y="9525"/>
                <a:ext cx="2446337" cy="5095875"/>
              </a:xfrm>
              <a:custGeom>
                <a:avLst/>
                <a:gdLst>
                  <a:gd name="T0" fmla="*/ 649 w 651"/>
                  <a:gd name="T1" fmla="*/ 377 h 1356"/>
                  <a:gd name="T2" fmla="*/ 634 w 651"/>
                  <a:gd name="T3" fmla="*/ 330 h 1356"/>
                  <a:gd name="T4" fmla="*/ 618 w 651"/>
                  <a:gd name="T5" fmla="*/ 283 h 1356"/>
                  <a:gd name="T6" fmla="*/ 586 w 651"/>
                  <a:gd name="T7" fmla="*/ 188 h 1356"/>
                  <a:gd name="T8" fmla="*/ 554 w 651"/>
                  <a:gd name="T9" fmla="*/ 94 h 1356"/>
                  <a:gd name="T10" fmla="*/ 537 w 651"/>
                  <a:gd name="T11" fmla="*/ 47 h 1356"/>
                  <a:gd name="T12" fmla="*/ 521 w 651"/>
                  <a:gd name="T13" fmla="*/ 0 h 1356"/>
                  <a:gd name="T14" fmla="*/ 534 w 651"/>
                  <a:gd name="T15" fmla="*/ 48 h 1356"/>
                  <a:gd name="T16" fmla="*/ 548 w 651"/>
                  <a:gd name="T17" fmla="*/ 96 h 1356"/>
                  <a:gd name="T18" fmla="*/ 576 w 651"/>
                  <a:gd name="T19" fmla="*/ 191 h 1356"/>
                  <a:gd name="T20" fmla="*/ 605 w 651"/>
                  <a:gd name="T21" fmla="*/ 287 h 1356"/>
                  <a:gd name="T22" fmla="*/ 619 w 651"/>
                  <a:gd name="T23" fmla="*/ 334 h 1356"/>
                  <a:gd name="T24" fmla="*/ 632 w 651"/>
                  <a:gd name="T25" fmla="*/ 376 h 1356"/>
                  <a:gd name="T26" fmla="*/ 568 w 651"/>
                  <a:gd name="T27" fmla="*/ 415 h 1356"/>
                  <a:gd name="T28" fmla="*/ 499 w 651"/>
                  <a:gd name="T29" fmla="*/ 458 h 1356"/>
                  <a:gd name="T30" fmla="*/ 431 w 651"/>
                  <a:gd name="T31" fmla="*/ 501 h 1356"/>
                  <a:gd name="T32" fmla="*/ 362 w 651"/>
                  <a:gd name="T33" fmla="*/ 545 h 1356"/>
                  <a:gd name="T34" fmla="*/ 350 w 651"/>
                  <a:gd name="T35" fmla="*/ 552 h 1356"/>
                  <a:gd name="T36" fmla="*/ 361 w 651"/>
                  <a:gd name="T37" fmla="*/ 562 h 1356"/>
                  <a:gd name="T38" fmla="*/ 426 w 651"/>
                  <a:gd name="T39" fmla="*/ 620 h 1356"/>
                  <a:gd name="T40" fmla="*/ 484 w 651"/>
                  <a:gd name="T41" fmla="*/ 672 h 1356"/>
                  <a:gd name="T42" fmla="*/ 428 w 651"/>
                  <a:gd name="T43" fmla="*/ 749 h 1356"/>
                  <a:gd name="T44" fmla="*/ 397 w 651"/>
                  <a:gd name="T45" fmla="*/ 792 h 1356"/>
                  <a:gd name="T46" fmla="*/ 366 w 651"/>
                  <a:gd name="T47" fmla="*/ 835 h 1356"/>
                  <a:gd name="T48" fmla="*/ 304 w 651"/>
                  <a:gd name="T49" fmla="*/ 922 h 1356"/>
                  <a:gd name="T50" fmla="*/ 243 w 651"/>
                  <a:gd name="T51" fmla="*/ 1008 h 1356"/>
                  <a:gd name="T52" fmla="*/ 181 w 651"/>
                  <a:gd name="T53" fmla="*/ 1095 h 1356"/>
                  <a:gd name="T54" fmla="*/ 120 w 651"/>
                  <a:gd name="T55" fmla="*/ 1181 h 1356"/>
                  <a:gd name="T56" fmla="*/ 60 w 651"/>
                  <a:gd name="T57" fmla="*/ 1268 h 1356"/>
                  <a:gd name="T58" fmla="*/ 30 w 651"/>
                  <a:gd name="T59" fmla="*/ 1312 h 1356"/>
                  <a:gd name="T60" fmla="*/ 0 w 651"/>
                  <a:gd name="T61" fmla="*/ 1356 h 1356"/>
                  <a:gd name="T62" fmla="*/ 32 w 651"/>
                  <a:gd name="T63" fmla="*/ 1314 h 1356"/>
                  <a:gd name="T64" fmla="*/ 65 w 651"/>
                  <a:gd name="T65" fmla="*/ 1272 h 1356"/>
                  <a:gd name="T66" fmla="*/ 129 w 651"/>
                  <a:gd name="T67" fmla="*/ 1188 h 1356"/>
                  <a:gd name="T68" fmla="*/ 193 w 651"/>
                  <a:gd name="T69" fmla="*/ 1103 h 1356"/>
                  <a:gd name="T70" fmla="*/ 257 w 651"/>
                  <a:gd name="T71" fmla="*/ 1018 h 1356"/>
                  <a:gd name="T72" fmla="*/ 320 w 651"/>
                  <a:gd name="T73" fmla="*/ 933 h 1356"/>
                  <a:gd name="T74" fmla="*/ 383 w 651"/>
                  <a:gd name="T75" fmla="*/ 848 h 1356"/>
                  <a:gd name="T76" fmla="*/ 414 w 651"/>
                  <a:gd name="T77" fmla="*/ 805 h 1356"/>
                  <a:gd name="T78" fmla="*/ 446 w 651"/>
                  <a:gd name="T79" fmla="*/ 762 h 1356"/>
                  <a:gd name="T80" fmla="*/ 508 w 651"/>
                  <a:gd name="T81" fmla="*/ 677 h 1356"/>
                  <a:gd name="T82" fmla="*/ 514 w 651"/>
                  <a:gd name="T83" fmla="*/ 669 h 1356"/>
                  <a:gd name="T84" fmla="*/ 507 w 651"/>
                  <a:gd name="T85" fmla="*/ 662 h 1356"/>
                  <a:gd name="T86" fmla="*/ 441 w 651"/>
                  <a:gd name="T87" fmla="*/ 604 h 1356"/>
                  <a:gd name="T88" fmla="*/ 386 w 651"/>
                  <a:gd name="T89" fmla="*/ 555 h 1356"/>
                  <a:gd name="T90" fmla="*/ 442 w 651"/>
                  <a:gd name="T91" fmla="*/ 519 h 1356"/>
                  <a:gd name="T92" fmla="*/ 510 w 651"/>
                  <a:gd name="T93" fmla="*/ 475 h 1356"/>
                  <a:gd name="T94" fmla="*/ 578 w 651"/>
                  <a:gd name="T95" fmla="*/ 431 h 1356"/>
                  <a:gd name="T96" fmla="*/ 646 w 651"/>
                  <a:gd name="T97" fmla="*/ 386 h 1356"/>
                  <a:gd name="T98" fmla="*/ 651 w 651"/>
                  <a:gd name="T99" fmla="*/ 383 h 1356"/>
                  <a:gd name="T100" fmla="*/ 649 w 651"/>
                  <a:gd name="T101" fmla="*/ 377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1" h="1356">
                    <a:moveTo>
                      <a:pt x="649" y="377"/>
                    </a:moveTo>
                    <a:cubicBezTo>
                      <a:pt x="634" y="330"/>
                      <a:pt x="634" y="330"/>
                      <a:pt x="634" y="330"/>
                    </a:cubicBezTo>
                    <a:cubicBezTo>
                      <a:pt x="618" y="283"/>
                      <a:pt x="618" y="283"/>
                      <a:pt x="618" y="283"/>
                    </a:cubicBezTo>
                    <a:cubicBezTo>
                      <a:pt x="607" y="251"/>
                      <a:pt x="597" y="220"/>
                      <a:pt x="586" y="188"/>
                    </a:cubicBezTo>
                    <a:cubicBezTo>
                      <a:pt x="575" y="157"/>
                      <a:pt x="565" y="126"/>
                      <a:pt x="554" y="94"/>
                    </a:cubicBezTo>
                    <a:cubicBezTo>
                      <a:pt x="537" y="47"/>
                      <a:pt x="537" y="47"/>
                      <a:pt x="537" y="47"/>
                    </a:cubicBezTo>
                    <a:cubicBezTo>
                      <a:pt x="521" y="0"/>
                      <a:pt x="521" y="0"/>
                      <a:pt x="521" y="0"/>
                    </a:cubicBezTo>
                    <a:cubicBezTo>
                      <a:pt x="534" y="48"/>
                      <a:pt x="534" y="48"/>
                      <a:pt x="534" y="48"/>
                    </a:cubicBezTo>
                    <a:cubicBezTo>
                      <a:pt x="548" y="96"/>
                      <a:pt x="548" y="96"/>
                      <a:pt x="548" y="96"/>
                    </a:cubicBezTo>
                    <a:cubicBezTo>
                      <a:pt x="557" y="128"/>
                      <a:pt x="567" y="160"/>
                      <a:pt x="576" y="191"/>
                    </a:cubicBezTo>
                    <a:cubicBezTo>
                      <a:pt x="586" y="223"/>
                      <a:pt x="595" y="255"/>
                      <a:pt x="605" y="287"/>
                    </a:cubicBezTo>
                    <a:cubicBezTo>
                      <a:pt x="619" y="334"/>
                      <a:pt x="619" y="334"/>
                      <a:pt x="619" y="334"/>
                    </a:cubicBezTo>
                    <a:cubicBezTo>
                      <a:pt x="632" y="376"/>
                      <a:pt x="632" y="376"/>
                      <a:pt x="632" y="376"/>
                    </a:cubicBezTo>
                    <a:cubicBezTo>
                      <a:pt x="568" y="415"/>
                      <a:pt x="568" y="415"/>
                      <a:pt x="568" y="415"/>
                    </a:cubicBezTo>
                    <a:cubicBezTo>
                      <a:pt x="499" y="458"/>
                      <a:pt x="499" y="458"/>
                      <a:pt x="499" y="458"/>
                    </a:cubicBezTo>
                    <a:cubicBezTo>
                      <a:pt x="431" y="501"/>
                      <a:pt x="431" y="501"/>
                      <a:pt x="431" y="501"/>
                    </a:cubicBezTo>
                    <a:cubicBezTo>
                      <a:pt x="408" y="516"/>
                      <a:pt x="385" y="530"/>
                      <a:pt x="362" y="545"/>
                    </a:cubicBezTo>
                    <a:cubicBezTo>
                      <a:pt x="350" y="552"/>
                      <a:pt x="350" y="552"/>
                      <a:pt x="350" y="552"/>
                    </a:cubicBezTo>
                    <a:cubicBezTo>
                      <a:pt x="361" y="562"/>
                      <a:pt x="361" y="562"/>
                      <a:pt x="361" y="562"/>
                    </a:cubicBezTo>
                    <a:cubicBezTo>
                      <a:pt x="426" y="620"/>
                      <a:pt x="426" y="620"/>
                      <a:pt x="426" y="620"/>
                    </a:cubicBezTo>
                    <a:cubicBezTo>
                      <a:pt x="446" y="637"/>
                      <a:pt x="465" y="655"/>
                      <a:pt x="484" y="672"/>
                    </a:cubicBezTo>
                    <a:cubicBezTo>
                      <a:pt x="428" y="749"/>
                      <a:pt x="428" y="749"/>
                      <a:pt x="428" y="749"/>
                    </a:cubicBezTo>
                    <a:cubicBezTo>
                      <a:pt x="397" y="792"/>
                      <a:pt x="397" y="792"/>
                      <a:pt x="397" y="792"/>
                    </a:cubicBezTo>
                    <a:cubicBezTo>
                      <a:pt x="366" y="835"/>
                      <a:pt x="366" y="835"/>
                      <a:pt x="366" y="835"/>
                    </a:cubicBezTo>
                    <a:cubicBezTo>
                      <a:pt x="304" y="922"/>
                      <a:pt x="304" y="922"/>
                      <a:pt x="304" y="922"/>
                    </a:cubicBezTo>
                    <a:cubicBezTo>
                      <a:pt x="283" y="950"/>
                      <a:pt x="263" y="979"/>
                      <a:pt x="243" y="1008"/>
                    </a:cubicBezTo>
                    <a:cubicBezTo>
                      <a:pt x="222" y="1037"/>
                      <a:pt x="202" y="1066"/>
                      <a:pt x="181" y="1095"/>
                    </a:cubicBezTo>
                    <a:cubicBezTo>
                      <a:pt x="120" y="1181"/>
                      <a:pt x="120" y="1181"/>
                      <a:pt x="120" y="1181"/>
                    </a:cubicBezTo>
                    <a:cubicBezTo>
                      <a:pt x="60" y="1268"/>
                      <a:pt x="60" y="1268"/>
                      <a:pt x="60" y="1268"/>
                    </a:cubicBezTo>
                    <a:cubicBezTo>
                      <a:pt x="30" y="1312"/>
                      <a:pt x="30" y="1312"/>
                      <a:pt x="30" y="1312"/>
                    </a:cubicBezTo>
                    <a:cubicBezTo>
                      <a:pt x="0" y="1356"/>
                      <a:pt x="0" y="1356"/>
                      <a:pt x="0" y="1356"/>
                    </a:cubicBezTo>
                    <a:cubicBezTo>
                      <a:pt x="32" y="1314"/>
                      <a:pt x="32" y="1314"/>
                      <a:pt x="32" y="1314"/>
                    </a:cubicBezTo>
                    <a:cubicBezTo>
                      <a:pt x="65" y="1272"/>
                      <a:pt x="65" y="1272"/>
                      <a:pt x="65" y="1272"/>
                    </a:cubicBezTo>
                    <a:cubicBezTo>
                      <a:pt x="129" y="1188"/>
                      <a:pt x="129" y="1188"/>
                      <a:pt x="129" y="1188"/>
                    </a:cubicBezTo>
                    <a:cubicBezTo>
                      <a:pt x="193" y="1103"/>
                      <a:pt x="193" y="1103"/>
                      <a:pt x="193" y="1103"/>
                    </a:cubicBezTo>
                    <a:cubicBezTo>
                      <a:pt x="214" y="1075"/>
                      <a:pt x="235" y="1046"/>
                      <a:pt x="257" y="1018"/>
                    </a:cubicBezTo>
                    <a:cubicBezTo>
                      <a:pt x="278" y="990"/>
                      <a:pt x="299" y="962"/>
                      <a:pt x="320" y="933"/>
                    </a:cubicBezTo>
                    <a:cubicBezTo>
                      <a:pt x="383" y="848"/>
                      <a:pt x="383" y="848"/>
                      <a:pt x="383" y="848"/>
                    </a:cubicBezTo>
                    <a:cubicBezTo>
                      <a:pt x="414" y="805"/>
                      <a:pt x="414" y="805"/>
                      <a:pt x="414" y="805"/>
                    </a:cubicBezTo>
                    <a:cubicBezTo>
                      <a:pt x="446" y="762"/>
                      <a:pt x="446" y="762"/>
                      <a:pt x="446" y="762"/>
                    </a:cubicBezTo>
                    <a:cubicBezTo>
                      <a:pt x="508" y="677"/>
                      <a:pt x="508" y="677"/>
                      <a:pt x="508" y="677"/>
                    </a:cubicBezTo>
                    <a:cubicBezTo>
                      <a:pt x="514" y="669"/>
                      <a:pt x="514" y="669"/>
                      <a:pt x="514" y="669"/>
                    </a:cubicBezTo>
                    <a:cubicBezTo>
                      <a:pt x="507" y="662"/>
                      <a:pt x="507" y="662"/>
                      <a:pt x="507" y="662"/>
                    </a:cubicBezTo>
                    <a:cubicBezTo>
                      <a:pt x="485" y="642"/>
                      <a:pt x="463" y="623"/>
                      <a:pt x="441" y="604"/>
                    </a:cubicBezTo>
                    <a:cubicBezTo>
                      <a:pt x="386" y="555"/>
                      <a:pt x="386" y="555"/>
                      <a:pt x="386" y="555"/>
                    </a:cubicBezTo>
                    <a:cubicBezTo>
                      <a:pt x="405" y="543"/>
                      <a:pt x="423" y="531"/>
                      <a:pt x="442" y="519"/>
                    </a:cubicBezTo>
                    <a:cubicBezTo>
                      <a:pt x="510" y="475"/>
                      <a:pt x="510" y="475"/>
                      <a:pt x="510" y="475"/>
                    </a:cubicBezTo>
                    <a:cubicBezTo>
                      <a:pt x="578" y="431"/>
                      <a:pt x="578" y="431"/>
                      <a:pt x="578" y="431"/>
                    </a:cubicBezTo>
                    <a:cubicBezTo>
                      <a:pt x="646" y="386"/>
                      <a:pt x="646" y="386"/>
                      <a:pt x="646" y="386"/>
                    </a:cubicBezTo>
                    <a:cubicBezTo>
                      <a:pt x="651" y="383"/>
                      <a:pt x="651" y="383"/>
                      <a:pt x="651" y="383"/>
                    </a:cubicBezTo>
                    <a:lnTo>
                      <a:pt x="649" y="3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4" name="Freeform 15"/>
            <p:cNvSpPr>
              <a:spLocks/>
            </p:cNvSpPr>
            <p:nvPr/>
          </p:nvSpPr>
          <p:spPr bwMode="auto">
            <a:xfrm>
              <a:off x="3909116" y="2054291"/>
              <a:ext cx="1296196" cy="531491"/>
            </a:xfrm>
            <a:custGeom>
              <a:avLst/>
              <a:gdLst>
                <a:gd name="T0" fmla="*/ 0 w 648"/>
                <a:gd name="T1" fmla="*/ 0 h 266"/>
                <a:gd name="T2" fmla="*/ 648 w 648"/>
                <a:gd name="T3" fmla="*/ 0 h 266"/>
                <a:gd name="T4" fmla="*/ 321 w 648"/>
                <a:gd name="T5" fmla="*/ 266 h 266"/>
                <a:gd name="T6" fmla="*/ 0 w 648"/>
                <a:gd name="T7" fmla="*/ 0 h 266"/>
              </a:gdLst>
              <a:ahLst/>
              <a:cxnLst>
                <a:cxn ang="0">
                  <a:pos x="T0" y="T1"/>
                </a:cxn>
                <a:cxn ang="0">
                  <a:pos x="T2" y="T3"/>
                </a:cxn>
                <a:cxn ang="0">
                  <a:pos x="T4" y="T5"/>
                </a:cxn>
                <a:cxn ang="0">
                  <a:pos x="T6" y="T7"/>
                </a:cxn>
              </a:cxnLst>
              <a:rect l="0" t="0" r="r" b="b"/>
              <a:pathLst>
                <a:path w="648" h="266">
                  <a:moveTo>
                    <a:pt x="0" y="0"/>
                  </a:moveTo>
                  <a:cubicBezTo>
                    <a:pt x="4" y="2"/>
                    <a:pt x="648" y="0"/>
                    <a:pt x="648" y="0"/>
                  </a:cubicBezTo>
                  <a:cubicBezTo>
                    <a:pt x="608" y="88"/>
                    <a:pt x="560" y="163"/>
                    <a:pt x="321" y="266"/>
                  </a:cubicBezTo>
                  <a:cubicBezTo>
                    <a:pt x="321" y="266"/>
                    <a:pt x="160" y="224"/>
                    <a:pt x="0" y="0"/>
                  </a:cubicBez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 name="Freeform 16"/>
            <p:cNvSpPr>
              <a:spLocks/>
            </p:cNvSpPr>
            <p:nvPr/>
          </p:nvSpPr>
          <p:spPr bwMode="auto">
            <a:xfrm>
              <a:off x="3615064" y="2054291"/>
              <a:ext cx="936236" cy="2203702"/>
            </a:xfrm>
            <a:custGeom>
              <a:avLst/>
              <a:gdLst>
                <a:gd name="T0" fmla="*/ 0 w 468"/>
                <a:gd name="T1" fmla="*/ 161 h 1102"/>
                <a:gd name="T2" fmla="*/ 147 w 468"/>
                <a:gd name="T3" fmla="*/ 0 h 1102"/>
                <a:gd name="T4" fmla="*/ 468 w 468"/>
                <a:gd name="T5" fmla="*/ 266 h 1102"/>
                <a:gd name="T6" fmla="*/ 350 w 468"/>
                <a:gd name="T7" fmla="*/ 509 h 1102"/>
                <a:gd name="T8" fmla="*/ 419 w 468"/>
                <a:gd name="T9" fmla="*/ 650 h 1102"/>
                <a:gd name="T10" fmla="*/ 313 w 468"/>
                <a:gd name="T11" fmla="*/ 1102 h 1102"/>
                <a:gd name="T12" fmla="*/ 0 w 468"/>
                <a:gd name="T13" fmla="*/ 161 h 1102"/>
              </a:gdLst>
              <a:ahLst/>
              <a:cxnLst>
                <a:cxn ang="0">
                  <a:pos x="T0" y="T1"/>
                </a:cxn>
                <a:cxn ang="0">
                  <a:pos x="T2" y="T3"/>
                </a:cxn>
                <a:cxn ang="0">
                  <a:pos x="T4" y="T5"/>
                </a:cxn>
                <a:cxn ang="0">
                  <a:pos x="T6" y="T7"/>
                </a:cxn>
                <a:cxn ang="0">
                  <a:pos x="T8" y="T9"/>
                </a:cxn>
                <a:cxn ang="0">
                  <a:pos x="T10" y="T11"/>
                </a:cxn>
                <a:cxn ang="0">
                  <a:pos x="T12" y="T13"/>
                </a:cxn>
              </a:cxnLst>
              <a:rect l="0" t="0" r="r" b="b"/>
              <a:pathLst>
                <a:path w="468" h="1102">
                  <a:moveTo>
                    <a:pt x="0" y="161"/>
                  </a:moveTo>
                  <a:cubicBezTo>
                    <a:pt x="147" y="0"/>
                    <a:pt x="147" y="0"/>
                    <a:pt x="147" y="0"/>
                  </a:cubicBezTo>
                  <a:cubicBezTo>
                    <a:pt x="147" y="0"/>
                    <a:pt x="267" y="176"/>
                    <a:pt x="468" y="266"/>
                  </a:cubicBezTo>
                  <a:cubicBezTo>
                    <a:pt x="466" y="270"/>
                    <a:pt x="350" y="509"/>
                    <a:pt x="350" y="509"/>
                  </a:cubicBezTo>
                  <a:cubicBezTo>
                    <a:pt x="419" y="650"/>
                    <a:pt x="419" y="650"/>
                    <a:pt x="419" y="650"/>
                  </a:cubicBezTo>
                  <a:cubicBezTo>
                    <a:pt x="313" y="1102"/>
                    <a:pt x="313" y="1102"/>
                    <a:pt x="313" y="1102"/>
                  </a:cubicBezTo>
                  <a:lnTo>
                    <a:pt x="0" y="161"/>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6" name="Freeform 17"/>
            <p:cNvSpPr>
              <a:spLocks/>
            </p:cNvSpPr>
            <p:nvPr/>
          </p:nvSpPr>
          <p:spPr bwMode="auto">
            <a:xfrm>
              <a:off x="4542849" y="2054291"/>
              <a:ext cx="954825" cy="2203702"/>
            </a:xfrm>
            <a:custGeom>
              <a:avLst/>
              <a:gdLst>
                <a:gd name="T0" fmla="*/ 477 w 477"/>
                <a:gd name="T1" fmla="*/ 161 h 1102"/>
                <a:gd name="T2" fmla="*/ 331 w 477"/>
                <a:gd name="T3" fmla="*/ 0 h 1102"/>
                <a:gd name="T4" fmla="*/ 4 w 477"/>
                <a:gd name="T5" fmla="*/ 266 h 1102"/>
                <a:gd name="T6" fmla="*/ 128 w 477"/>
                <a:gd name="T7" fmla="*/ 509 h 1102"/>
                <a:gd name="T8" fmla="*/ 58 w 477"/>
                <a:gd name="T9" fmla="*/ 650 h 1102"/>
                <a:gd name="T10" fmla="*/ 165 w 477"/>
                <a:gd name="T11" fmla="*/ 1102 h 1102"/>
                <a:gd name="T12" fmla="*/ 477 w 477"/>
                <a:gd name="T13" fmla="*/ 161 h 1102"/>
              </a:gdLst>
              <a:ahLst/>
              <a:cxnLst>
                <a:cxn ang="0">
                  <a:pos x="T0" y="T1"/>
                </a:cxn>
                <a:cxn ang="0">
                  <a:pos x="T2" y="T3"/>
                </a:cxn>
                <a:cxn ang="0">
                  <a:pos x="T4" y="T5"/>
                </a:cxn>
                <a:cxn ang="0">
                  <a:pos x="T6" y="T7"/>
                </a:cxn>
                <a:cxn ang="0">
                  <a:pos x="T8" y="T9"/>
                </a:cxn>
                <a:cxn ang="0">
                  <a:pos x="T10" y="T11"/>
                </a:cxn>
                <a:cxn ang="0">
                  <a:pos x="T12" y="T13"/>
                </a:cxn>
              </a:cxnLst>
              <a:rect l="0" t="0" r="r" b="b"/>
              <a:pathLst>
                <a:path w="477" h="1102">
                  <a:moveTo>
                    <a:pt x="477" y="161"/>
                  </a:moveTo>
                  <a:cubicBezTo>
                    <a:pt x="331" y="0"/>
                    <a:pt x="331" y="0"/>
                    <a:pt x="331" y="0"/>
                  </a:cubicBezTo>
                  <a:cubicBezTo>
                    <a:pt x="331" y="0"/>
                    <a:pt x="190" y="180"/>
                    <a:pt x="4" y="266"/>
                  </a:cubicBezTo>
                  <a:cubicBezTo>
                    <a:pt x="0" y="266"/>
                    <a:pt x="128" y="509"/>
                    <a:pt x="128" y="509"/>
                  </a:cubicBezTo>
                  <a:cubicBezTo>
                    <a:pt x="58" y="650"/>
                    <a:pt x="58" y="650"/>
                    <a:pt x="58" y="650"/>
                  </a:cubicBezTo>
                  <a:cubicBezTo>
                    <a:pt x="165" y="1102"/>
                    <a:pt x="165" y="1102"/>
                    <a:pt x="165" y="1102"/>
                  </a:cubicBezTo>
                  <a:lnTo>
                    <a:pt x="477" y="161"/>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7" name="Freeform 18"/>
            <p:cNvSpPr>
              <a:spLocks/>
            </p:cNvSpPr>
            <p:nvPr/>
          </p:nvSpPr>
          <p:spPr bwMode="auto">
            <a:xfrm>
              <a:off x="3615064" y="2376227"/>
              <a:ext cx="936236" cy="861878"/>
            </a:xfrm>
            <a:custGeom>
              <a:avLst/>
              <a:gdLst>
                <a:gd name="T0" fmla="*/ 445 w 468"/>
                <a:gd name="T1" fmla="*/ 142 h 431"/>
                <a:gd name="T2" fmla="*/ 422 w 468"/>
                <a:gd name="T3" fmla="*/ 179 h 431"/>
                <a:gd name="T4" fmla="*/ 400 w 468"/>
                <a:gd name="T5" fmla="*/ 216 h 431"/>
                <a:gd name="T6" fmla="*/ 379 w 468"/>
                <a:gd name="T7" fmla="*/ 253 h 431"/>
                <a:gd name="T8" fmla="*/ 357 w 468"/>
                <a:gd name="T9" fmla="*/ 291 h 431"/>
                <a:gd name="T10" fmla="*/ 336 w 468"/>
                <a:gd name="T11" fmla="*/ 328 h 431"/>
                <a:gd name="T12" fmla="*/ 315 w 468"/>
                <a:gd name="T13" fmla="*/ 366 h 431"/>
                <a:gd name="T14" fmla="*/ 302 w 468"/>
                <a:gd name="T15" fmla="*/ 389 h 431"/>
                <a:gd name="T16" fmla="*/ 280 w 468"/>
                <a:gd name="T17" fmla="*/ 360 h 431"/>
                <a:gd name="T18" fmla="*/ 248 w 468"/>
                <a:gd name="T19" fmla="*/ 319 h 431"/>
                <a:gd name="T20" fmla="*/ 214 w 468"/>
                <a:gd name="T21" fmla="*/ 278 h 431"/>
                <a:gd name="T22" fmla="*/ 198 w 468"/>
                <a:gd name="T23" fmla="*/ 257 h 431"/>
                <a:gd name="T24" fmla="*/ 181 w 468"/>
                <a:gd name="T25" fmla="*/ 236 h 431"/>
                <a:gd name="T26" fmla="*/ 147 w 468"/>
                <a:gd name="T27" fmla="*/ 196 h 431"/>
                <a:gd name="T28" fmla="*/ 130 w 468"/>
                <a:gd name="T29" fmla="*/ 175 h 431"/>
                <a:gd name="T30" fmla="*/ 113 w 468"/>
                <a:gd name="T31" fmla="*/ 155 h 431"/>
                <a:gd name="T32" fmla="*/ 96 w 468"/>
                <a:gd name="T33" fmla="*/ 135 h 431"/>
                <a:gd name="T34" fmla="*/ 79 w 468"/>
                <a:gd name="T35" fmla="*/ 115 h 431"/>
                <a:gd name="T36" fmla="*/ 0 w 468"/>
                <a:gd name="T37" fmla="*/ 0 h 431"/>
                <a:gd name="T38" fmla="*/ 73 w 468"/>
                <a:gd name="T39" fmla="*/ 119 h 431"/>
                <a:gd name="T40" fmla="*/ 89 w 468"/>
                <a:gd name="T41" fmla="*/ 141 h 431"/>
                <a:gd name="T42" fmla="*/ 104 w 468"/>
                <a:gd name="T43" fmla="*/ 162 h 431"/>
                <a:gd name="T44" fmla="*/ 119 w 468"/>
                <a:gd name="T45" fmla="*/ 184 h 431"/>
                <a:gd name="T46" fmla="*/ 135 w 468"/>
                <a:gd name="T47" fmla="*/ 205 h 431"/>
                <a:gd name="T48" fmla="*/ 166 w 468"/>
                <a:gd name="T49" fmla="*/ 248 h 431"/>
                <a:gd name="T50" fmla="*/ 182 w 468"/>
                <a:gd name="T51" fmla="*/ 269 h 431"/>
                <a:gd name="T52" fmla="*/ 198 w 468"/>
                <a:gd name="T53" fmla="*/ 290 h 431"/>
                <a:gd name="T54" fmla="*/ 230 w 468"/>
                <a:gd name="T55" fmla="*/ 332 h 431"/>
                <a:gd name="T56" fmla="*/ 263 w 468"/>
                <a:gd name="T57" fmla="*/ 374 h 431"/>
                <a:gd name="T58" fmla="*/ 295 w 468"/>
                <a:gd name="T59" fmla="*/ 416 h 431"/>
                <a:gd name="T60" fmla="*/ 307 w 468"/>
                <a:gd name="T61" fmla="*/ 431 h 431"/>
                <a:gd name="T62" fmla="*/ 316 w 468"/>
                <a:gd name="T63" fmla="*/ 415 h 431"/>
                <a:gd name="T64" fmla="*/ 336 w 468"/>
                <a:gd name="T65" fmla="*/ 377 h 431"/>
                <a:gd name="T66" fmla="*/ 354 w 468"/>
                <a:gd name="T67" fmla="*/ 340 h 431"/>
                <a:gd name="T68" fmla="*/ 374 w 468"/>
                <a:gd name="T69" fmla="*/ 300 h 431"/>
                <a:gd name="T70" fmla="*/ 393 w 468"/>
                <a:gd name="T71" fmla="*/ 261 h 431"/>
                <a:gd name="T72" fmla="*/ 412 w 468"/>
                <a:gd name="T73" fmla="*/ 223 h 431"/>
                <a:gd name="T74" fmla="*/ 431 w 468"/>
                <a:gd name="T75" fmla="*/ 184 h 431"/>
                <a:gd name="T76" fmla="*/ 450 w 468"/>
                <a:gd name="T77" fmla="*/ 145 h 431"/>
                <a:gd name="T78" fmla="*/ 468 w 468"/>
                <a:gd name="T79" fmla="*/ 105 h 431"/>
                <a:gd name="T80" fmla="*/ 445 w 468"/>
                <a:gd name="T81" fmla="*/ 14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8" h="431">
                  <a:moveTo>
                    <a:pt x="445" y="142"/>
                  </a:moveTo>
                  <a:cubicBezTo>
                    <a:pt x="437" y="154"/>
                    <a:pt x="430" y="167"/>
                    <a:pt x="422" y="179"/>
                  </a:cubicBezTo>
                  <a:cubicBezTo>
                    <a:pt x="415" y="191"/>
                    <a:pt x="408" y="204"/>
                    <a:pt x="400" y="216"/>
                  </a:cubicBezTo>
                  <a:cubicBezTo>
                    <a:pt x="393" y="228"/>
                    <a:pt x="386" y="241"/>
                    <a:pt x="379" y="253"/>
                  </a:cubicBezTo>
                  <a:cubicBezTo>
                    <a:pt x="357" y="291"/>
                    <a:pt x="357" y="291"/>
                    <a:pt x="357" y="291"/>
                  </a:cubicBezTo>
                  <a:cubicBezTo>
                    <a:pt x="336" y="328"/>
                    <a:pt x="336" y="328"/>
                    <a:pt x="336" y="328"/>
                  </a:cubicBezTo>
                  <a:cubicBezTo>
                    <a:pt x="315" y="366"/>
                    <a:pt x="315" y="366"/>
                    <a:pt x="315" y="366"/>
                  </a:cubicBezTo>
                  <a:cubicBezTo>
                    <a:pt x="302" y="389"/>
                    <a:pt x="302" y="389"/>
                    <a:pt x="302" y="389"/>
                  </a:cubicBezTo>
                  <a:cubicBezTo>
                    <a:pt x="280" y="360"/>
                    <a:pt x="280" y="360"/>
                    <a:pt x="280" y="360"/>
                  </a:cubicBezTo>
                  <a:cubicBezTo>
                    <a:pt x="269" y="347"/>
                    <a:pt x="259" y="333"/>
                    <a:pt x="248" y="319"/>
                  </a:cubicBezTo>
                  <a:cubicBezTo>
                    <a:pt x="237" y="305"/>
                    <a:pt x="226" y="291"/>
                    <a:pt x="214" y="278"/>
                  </a:cubicBezTo>
                  <a:cubicBezTo>
                    <a:pt x="198" y="257"/>
                    <a:pt x="198" y="257"/>
                    <a:pt x="198" y="257"/>
                  </a:cubicBezTo>
                  <a:cubicBezTo>
                    <a:pt x="181" y="236"/>
                    <a:pt x="181" y="236"/>
                    <a:pt x="181" y="236"/>
                  </a:cubicBezTo>
                  <a:cubicBezTo>
                    <a:pt x="147" y="196"/>
                    <a:pt x="147" y="196"/>
                    <a:pt x="147" y="196"/>
                  </a:cubicBezTo>
                  <a:cubicBezTo>
                    <a:pt x="142" y="189"/>
                    <a:pt x="136" y="182"/>
                    <a:pt x="130" y="175"/>
                  </a:cubicBezTo>
                  <a:cubicBezTo>
                    <a:pt x="113" y="155"/>
                    <a:pt x="113" y="155"/>
                    <a:pt x="113" y="155"/>
                  </a:cubicBezTo>
                  <a:cubicBezTo>
                    <a:pt x="108" y="148"/>
                    <a:pt x="102" y="142"/>
                    <a:pt x="96" y="135"/>
                  </a:cubicBezTo>
                  <a:cubicBezTo>
                    <a:pt x="79" y="115"/>
                    <a:pt x="79" y="115"/>
                    <a:pt x="79" y="115"/>
                  </a:cubicBezTo>
                  <a:cubicBezTo>
                    <a:pt x="67" y="102"/>
                    <a:pt x="12" y="13"/>
                    <a:pt x="0" y="0"/>
                  </a:cubicBezTo>
                  <a:cubicBezTo>
                    <a:pt x="10" y="15"/>
                    <a:pt x="63" y="105"/>
                    <a:pt x="73" y="119"/>
                  </a:cubicBezTo>
                  <a:cubicBezTo>
                    <a:pt x="89" y="141"/>
                    <a:pt x="89" y="141"/>
                    <a:pt x="89" y="141"/>
                  </a:cubicBezTo>
                  <a:cubicBezTo>
                    <a:pt x="94" y="148"/>
                    <a:pt x="99" y="155"/>
                    <a:pt x="104" y="162"/>
                  </a:cubicBezTo>
                  <a:cubicBezTo>
                    <a:pt x="119" y="184"/>
                    <a:pt x="119" y="184"/>
                    <a:pt x="119" y="184"/>
                  </a:cubicBezTo>
                  <a:cubicBezTo>
                    <a:pt x="125" y="191"/>
                    <a:pt x="130" y="198"/>
                    <a:pt x="135" y="205"/>
                  </a:cubicBezTo>
                  <a:cubicBezTo>
                    <a:pt x="166" y="248"/>
                    <a:pt x="166" y="248"/>
                    <a:pt x="166" y="248"/>
                  </a:cubicBezTo>
                  <a:cubicBezTo>
                    <a:pt x="182" y="269"/>
                    <a:pt x="182" y="269"/>
                    <a:pt x="182" y="269"/>
                  </a:cubicBezTo>
                  <a:cubicBezTo>
                    <a:pt x="198" y="290"/>
                    <a:pt x="198" y="290"/>
                    <a:pt x="198" y="290"/>
                  </a:cubicBezTo>
                  <a:cubicBezTo>
                    <a:pt x="209" y="304"/>
                    <a:pt x="219" y="318"/>
                    <a:pt x="230" y="332"/>
                  </a:cubicBezTo>
                  <a:cubicBezTo>
                    <a:pt x="241" y="346"/>
                    <a:pt x="252" y="360"/>
                    <a:pt x="263" y="374"/>
                  </a:cubicBezTo>
                  <a:cubicBezTo>
                    <a:pt x="295" y="416"/>
                    <a:pt x="295" y="416"/>
                    <a:pt x="295" y="416"/>
                  </a:cubicBezTo>
                  <a:cubicBezTo>
                    <a:pt x="307" y="431"/>
                    <a:pt x="307" y="431"/>
                    <a:pt x="307" y="431"/>
                  </a:cubicBezTo>
                  <a:cubicBezTo>
                    <a:pt x="316" y="415"/>
                    <a:pt x="316" y="415"/>
                    <a:pt x="316" y="415"/>
                  </a:cubicBezTo>
                  <a:cubicBezTo>
                    <a:pt x="336" y="377"/>
                    <a:pt x="336" y="377"/>
                    <a:pt x="336" y="377"/>
                  </a:cubicBezTo>
                  <a:cubicBezTo>
                    <a:pt x="354" y="340"/>
                    <a:pt x="354" y="340"/>
                    <a:pt x="354" y="340"/>
                  </a:cubicBezTo>
                  <a:cubicBezTo>
                    <a:pt x="374" y="300"/>
                    <a:pt x="374" y="300"/>
                    <a:pt x="374" y="300"/>
                  </a:cubicBezTo>
                  <a:cubicBezTo>
                    <a:pt x="393" y="261"/>
                    <a:pt x="393" y="261"/>
                    <a:pt x="393" y="261"/>
                  </a:cubicBezTo>
                  <a:cubicBezTo>
                    <a:pt x="400" y="248"/>
                    <a:pt x="406" y="235"/>
                    <a:pt x="412" y="223"/>
                  </a:cubicBezTo>
                  <a:cubicBezTo>
                    <a:pt x="419" y="210"/>
                    <a:pt x="425" y="197"/>
                    <a:pt x="431" y="184"/>
                  </a:cubicBezTo>
                  <a:cubicBezTo>
                    <a:pt x="437" y="171"/>
                    <a:pt x="444" y="158"/>
                    <a:pt x="450" y="145"/>
                  </a:cubicBezTo>
                  <a:cubicBezTo>
                    <a:pt x="456" y="132"/>
                    <a:pt x="462" y="119"/>
                    <a:pt x="468" y="105"/>
                  </a:cubicBezTo>
                  <a:cubicBezTo>
                    <a:pt x="460" y="118"/>
                    <a:pt x="452" y="130"/>
                    <a:pt x="445" y="142"/>
                  </a:cubicBez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8" name="Freeform 19"/>
            <p:cNvSpPr>
              <a:spLocks/>
            </p:cNvSpPr>
            <p:nvPr/>
          </p:nvSpPr>
          <p:spPr bwMode="auto">
            <a:xfrm>
              <a:off x="4551298" y="2376227"/>
              <a:ext cx="948065" cy="861878"/>
            </a:xfrm>
            <a:custGeom>
              <a:avLst/>
              <a:gdLst>
                <a:gd name="T0" fmla="*/ 389 w 474"/>
                <a:gd name="T1" fmla="*/ 117 h 431"/>
                <a:gd name="T2" fmla="*/ 372 w 474"/>
                <a:gd name="T3" fmla="*/ 137 h 431"/>
                <a:gd name="T4" fmla="*/ 355 w 474"/>
                <a:gd name="T5" fmla="*/ 157 h 431"/>
                <a:gd name="T6" fmla="*/ 338 w 474"/>
                <a:gd name="T7" fmla="*/ 177 h 431"/>
                <a:gd name="T8" fmla="*/ 321 w 474"/>
                <a:gd name="T9" fmla="*/ 197 h 431"/>
                <a:gd name="T10" fmla="*/ 287 w 474"/>
                <a:gd name="T11" fmla="*/ 238 h 431"/>
                <a:gd name="T12" fmla="*/ 270 w 474"/>
                <a:gd name="T13" fmla="*/ 259 h 431"/>
                <a:gd name="T14" fmla="*/ 253 w 474"/>
                <a:gd name="T15" fmla="*/ 279 h 431"/>
                <a:gd name="T16" fmla="*/ 220 w 474"/>
                <a:gd name="T17" fmla="*/ 321 h 431"/>
                <a:gd name="T18" fmla="*/ 188 w 474"/>
                <a:gd name="T19" fmla="*/ 362 h 431"/>
                <a:gd name="T20" fmla="*/ 166 w 474"/>
                <a:gd name="T21" fmla="*/ 390 h 431"/>
                <a:gd name="T22" fmla="*/ 153 w 474"/>
                <a:gd name="T23" fmla="*/ 367 h 431"/>
                <a:gd name="T24" fmla="*/ 132 w 474"/>
                <a:gd name="T25" fmla="*/ 330 h 431"/>
                <a:gd name="T26" fmla="*/ 111 w 474"/>
                <a:gd name="T27" fmla="*/ 292 h 431"/>
                <a:gd name="T28" fmla="*/ 89 w 474"/>
                <a:gd name="T29" fmla="*/ 254 h 431"/>
                <a:gd name="T30" fmla="*/ 67 w 474"/>
                <a:gd name="T31" fmla="*/ 217 h 431"/>
                <a:gd name="T32" fmla="*/ 45 w 474"/>
                <a:gd name="T33" fmla="*/ 179 h 431"/>
                <a:gd name="T34" fmla="*/ 23 w 474"/>
                <a:gd name="T35" fmla="*/ 142 h 431"/>
                <a:gd name="T36" fmla="*/ 0 w 474"/>
                <a:gd name="T37" fmla="*/ 105 h 431"/>
                <a:gd name="T38" fmla="*/ 18 w 474"/>
                <a:gd name="T39" fmla="*/ 145 h 431"/>
                <a:gd name="T40" fmla="*/ 36 w 474"/>
                <a:gd name="T41" fmla="*/ 184 h 431"/>
                <a:gd name="T42" fmla="*/ 55 w 474"/>
                <a:gd name="T43" fmla="*/ 223 h 431"/>
                <a:gd name="T44" fmla="*/ 74 w 474"/>
                <a:gd name="T45" fmla="*/ 262 h 431"/>
                <a:gd name="T46" fmla="*/ 94 w 474"/>
                <a:gd name="T47" fmla="*/ 301 h 431"/>
                <a:gd name="T48" fmla="*/ 114 w 474"/>
                <a:gd name="T49" fmla="*/ 339 h 431"/>
                <a:gd name="T50" fmla="*/ 134 w 474"/>
                <a:gd name="T51" fmla="*/ 378 h 431"/>
                <a:gd name="T52" fmla="*/ 154 w 474"/>
                <a:gd name="T53" fmla="*/ 416 h 431"/>
                <a:gd name="T54" fmla="*/ 162 w 474"/>
                <a:gd name="T55" fmla="*/ 431 h 431"/>
                <a:gd name="T56" fmla="*/ 173 w 474"/>
                <a:gd name="T57" fmla="*/ 418 h 431"/>
                <a:gd name="T58" fmla="*/ 205 w 474"/>
                <a:gd name="T59" fmla="*/ 376 h 431"/>
                <a:gd name="T60" fmla="*/ 238 w 474"/>
                <a:gd name="T61" fmla="*/ 334 h 431"/>
                <a:gd name="T62" fmla="*/ 270 w 474"/>
                <a:gd name="T63" fmla="*/ 292 h 431"/>
                <a:gd name="T64" fmla="*/ 286 w 474"/>
                <a:gd name="T65" fmla="*/ 271 h 431"/>
                <a:gd name="T66" fmla="*/ 302 w 474"/>
                <a:gd name="T67" fmla="*/ 250 h 431"/>
                <a:gd name="T68" fmla="*/ 333 w 474"/>
                <a:gd name="T69" fmla="*/ 207 h 431"/>
                <a:gd name="T70" fmla="*/ 349 w 474"/>
                <a:gd name="T71" fmla="*/ 186 h 431"/>
                <a:gd name="T72" fmla="*/ 364 w 474"/>
                <a:gd name="T73" fmla="*/ 164 h 431"/>
                <a:gd name="T74" fmla="*/ 379 w 474"/>
                <a:gd name="T75" fmla="*/ 142 h 431"/>
                <a:gd name="T76" fmla="*/ 395 w 474"/>
                <a:gd name="T77" fmla="*/ 121 h 431"/>
                <a:gd name="T78" fmla="*/ 474 w 474"/>
                <a:gd name="T79" fmla="*/ 0 h 431"/>
                <a:gd name="T80" fmla="*/ 389 w 474"/>
                <a:gd name="T81" fmla="*/ 1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4" h="431">
                  <a:moveTo>
                    <a:pt x="389" y="117"/>
                  </a:moveTo>
                  <a:cubicBezTo>
                    <a:pt x="372" y="137"/>
                    <a:pt x="372" y="137"/>
                    <a:pt x="372" y="137"/>
                  </a:cubicBezTo>
                  <a:cubicBezTo>
                    <a:pt x="366" y="143"/>
                    <a:pt x="360" y="150"/>
                    <a:pt x="355" y="157"/>
                  </a:cubicBezTo>
                  <a:cubicBezTo>
                    <a:pt x="338" y="177"/>
                    <a:pt x="338" y="177"/>
                    <a:pt x="338" y="177"/>
                  </a:cubicBezTo>
                  <a:cubicBezTo>
                    <a:pt x="332" y="184"/>
                    <a:pt x="326" y="190"/>
                    <a:pt x="321" y="197"/>
                  </a:cubicBezTo>
                  <a:cubicBezTo>
                    <a:pt x="287" y="238"/>
                    <a:pt x="287" y="238"/>
                    <a:pt x="287" y="238"/>
                  </a:cubicBezTo>
                  <a:cubicBezTo>
                    <a:pt x="270" y="259"/>
                    <a:pt x="270" y="259"/>
                    <a:pt x="270" y="259"/>
                  </a:cubicBezTo>
                  <a:cubicBezTo>
                    <a:pt x="253" y="279"/>
                    <a:pt x="253" y="279"/>
                    <a:pt x="253" y="279"/>
                  </a:cubicBezTo>
                  <a:cubicBezTo>
                    <a:pt x="242" y="293"/>
                    <a:pt x="231" y="307"/>
                    <a:pt x="220" y="321"/>
                  </a:cubicBezTo>
                  <a:cubicBezTo>
                    <a:pt x="209" y="334"/>
                    <a:pt x="198" y="348"/>
                    <a:pt x="188" y="362"/>
                  </a:cubicBezTo>
                  <a:cubicBezTo>
                    <a:pt x="166" y="390"/>
                    <a:pt x="166" y="390"/>
                    <a:pt x="166" y="390"/>
                  </a:cubicBezTo>
                  <a:cubicBezTo>
                    <a:pt x="153" y="367"/>
                    <a:pt x="153" y="367"/>
                    <a:pt x="153" y="367"/>
                  </a:cubicBezTo>
                  <a:cubicBezTo>
                    <a:pt x="132" y="330"/>
                    <a:pt x="132" y="330"/>
                    <a:pt x="132" y="330"/>
                  </a:cubicBezTo>
                  <a:cubicBezTo>
                    <a:pt x="111" y="292"/>
                    <a:pt x="111" y="292"/>
                    <a:pt x="111" y="292"/>
                  </a:cubicBezTo>
                  <a:cubicBezTo>
                    <a:pt x="89" y="254"/>
                    <a:pt x="89" y="254"/>
                    <a:pt x="89" y="254"/>
                  </a:cubicBezTo>
                  <a:cubicBezTo>
                    <a:pt x="82" y="242"/>
                    <a:pt x="75" y="229"/>
                    <a:pt x="67" y="217"/>
                  </a:cubicBezTo>
                  <a:cubicBezTo>
                    <a:pt x="60" y="204"/>
                    <a:pt x="53" y="192"/>
                    <a:pt x="45" y="179"/>
                  </a:cubicBezTo>
                  <a:cubicBezTo>
                    <a:pt x="38" y="167"/>
                    <a:pt x="30" y="155"/>
                    <a:pt x="23" y="142"/>
                  </a:cubicBezTo>
                  <a:cubicBezTo>
                    <a:pt x="15" y="130"/>
                    <a:pt x="7" y="118"/>
                    <a:pt x="0" y="105"/>
                  </a:cubicBezTo>
                  <a:cubicBezTo>
                    <a:pt x="5" y="119"/>
                    <a:pt x="12" y="132"/>
                    <a:pt x="18" y="145"/>
                  </a:cubicBezTo>
                  <a:cubicBezTo>
                    <a:pt x="24" y="158"/>
                    <a:pt x="30" y="171"/>
                    <a:pt x="36" y="184"/>
                  </a:cubicBezTo>
                  <a:cubicBezTo>
                    <a:pt x="42" y="197"/>
                    <a:pt x="49" y="210"/>
                    <a:pt x="55" y="223"/>
                  </a:cubicBezTo>
                  <a:cubicBezTo>
                    <a:pt x="62" y="236"/>
                    <a:pt x="68" y="249"/>
                    <a:pt x="74" y="262"/>
                  </a:cubicBezTo>
                  <a:cubicBezTo>
                    <a:pt x="94" y="301"/>
                    <a:pt x="94" y="301"/>
                    <a:pt x="94" y="301"/>
                  </a:cubicBezTo>
                  <a:cubicBezTo>
                    <a:pt x="114" y="339"/>
                    <a:pt x="114" y="339"/>
                    <a:pt x="114" y="339"/>
                  </a:cubicBezTo>
                  <a:cubicBezTo>
                    <a:pt x="134" y="378"/>
                    <a:pt x="134" y="378"/>
                    <a:pt x="134" y="378"/>
                  </a:cubicBezTo>
                  <a:cubicBezTo>
                    <a:pt x="154" y="416"/>
                    <a:pt x="154" y="416"/>
                    <a:pt x="154" y="416"/>
                  </a:cubicBezTo>
                  <a:cubicBezTo>
                    <a:pt x="162" y="431"/>
                    <a:pt x="162" y="431"/>
                    <a:pt x="162" y="431"/>
                  </a:cubicBezTo>
                  <a:cubicBezTo>
                    <a:pt x="173" y="418"/>
                    <a:pt x="173" y="418"/>
                    <a:pt x="173" y="418"/>
                  </a:cubicBezTo>
                  <a:cubicBezTo>
                    <a:pt x="205" y="376"/>
                    <a:pt x="205" y="376"/>
                    <a:pt x="205" y="376"/>
                  </a:cubicBezTo>
                  <a:cubicBezTo>
                    <a:pt x="216" y="362"/>
                    <a:pt x="227" y="348"/>
                    <a:pt x="238" y="334"/>
                  </a:cubicBezTo>
                  <a:cubicBezTo>
                    <a:pt x="248" y="320"/>
                    <a:pt x="259" y="306"/>
                    <a:pt x="270" y="292"/>
                  </a:cubicBezTo>
                  <a:cubicBezTo>
                    <a:pt x="286" y="271"/>
                    <a:pt x="286" y="271"/>
                    <a:pt x="286" y="271"/>
                  </a:cubicBezTo>
                  <a:cubicBezTo>
                    <a:pt x="302" y="250"/>
                    <a:pt x="302" y="250"/>
                    <a:pt x="302" y="250"/>
                  </a:cubicBezTo>
                  <a:cubicBezTo>
                    <a:pt x="333" y="207"/>
                    <a:pt x="333" y="207"/>
                    <a:pt x="333" y="207"/>
                  </a:cubicBezTo>
                  <a:cubicBezTo>
                    <a:pt x="338" y="200"/>
                    <a:pt x="343" y="193"/>
                    <a:pt x="349" y="186"/>
                  </a:cubicBezTo>
                  <a:cubicBezTo>
                    <a:pt x="364" y="164"/>
                    <a:pt x="364" y="164"/>
                    <a:pt x="364" y="164"/>
                  </a:cubicBezTo>
                  <a:cubicBezTo>
                    <a:pt x="369" y="157"/>
                    <a:pt x="374" y="150"/>
                    <a:pt x="379" y="142"/>
                  </a:cubicBezTo>
                  <a:cubicBezTo>
                    <a:pt x="395" y="121"/>
                    <a:pt x="395" y="121"/>
                    <a:pt x="395" y="121"/>
                  </a:cubicBezTo>
                  <a:cubicBezTo>
                    <a:pt x="405" y="106"/>
                    <a:pt x="464" y="15"/>
                    <a:pt x="474" y="0"/>
                  </a:cubicBezTo>
                  <a:cubicBezTo>
                    <a:pt x="462" y="13"/>
                    <a:pt x="401" y="103"/>
                    <a:pt x="389" y="117"/>
                  </a:cubicBez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28" name="Group 27"/>
          <p:cNvGrpSpPr/>
          <p:nvPr/>
        </p:nvGrpSpPr>
        <p:grpSpPr>
          <a:xfrm>
            <a:off x="6978985" y="3528899"/>
            <a:ext cx="3947497" cy="954551"/>
            <a:chOff x="6978985" y="3528899"/>
            <a:chExt cx="3947497" cy="954551"/>
          </a:xfrm>
        </p:grpSpPr>
        <p:cxnSp>
          <p:nvCxnSpPr>
            <p:cNvPr id="11" name="Straight Connector 10"/>
            <p:cNvCxnSpPr/>
            <p:nvPr/>
          </p:nvCxnSpPr>
          <p:spPr>
            <a:xfrm>
              <a:off x="6978985" y="3661875"/>
              <a:ext cx="708875" cy="0"/>
            </a:xfrm>
            <a:prstGeom prst="line">
              <a:avLst/>
            </a:prstGeom>
            <a:ln w="19050">
              <a:solidFill>
                <a:schemeClr val="tx1">
                  <a:lumMod val="75000"/>
                  <a:lumOff val="25000"/>
                  <a:alpha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 Placeholder 10"/>
            <p:cNvSpPr txBox="1">
              <a:spLocks/>
            </p:cNvSpPr>
            <p:nvPr/>
          </p:nvSpPr>
          <p:spPr>
            <a:xfrm>
              <a:off x="7817225" y="3714317"/>
              <a:ext cx="1999128" cy="769133"/>
            </a:xfrm>
            <a:prstGeom prst="rect">
              <a:avLst/>
            </a:prstGeom>
          </p:spPr>
          <p:txBody>
            <a:bodyPr anchor="t"/>
            <a:lstStyle>
              <a:lvl1pPr marL="0" indent="0" algn="just" defTabSz="914400" rtl="0" eaLnBrk="1" latinLnBrk="0" hangingPunct="1">
                <a:lnSpc>
                  <a:spcPct val="150000"/>
                </a:lnSpc>
                <a:spcBef>
                  <a:spcPct val="20000"/>
                </a:spcBef>
                <a:buFont typeface="Arial" pitchFamily="34" charset="0"/>
                <a:buNone/>
                <a:defRPr sz="1050" b="0" kern="1200">
                  <a:solidFill>
                    <a:schemeClr val="tx1">
                      <a:lumMod val="65000"/>
                      <a:lumOff val="35000"/>
                    </a:schemeClr>
                  </a:solidFill>
                  <a:latin typeface="Calibr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pPr>
              <a:r>
                <a:rPr lang="id-ID" dirty="0" smtClean="0"/>
                <a:t>Rehabilitation procedures need relatively large area and PT supervised exercises which renders as only limited number of patients can be treated in particular amount of time.</a:t>
              </a:r>
              <a:endParaRPr lang="en-US" dirty="0"/>
            </a:p>
          </p:txBody>
        </p:sp>
        <p:sp>
          <p:nvSpPr>
            <p:cNvPr id="14" name="Text Placeholder 11"/>
            <p:cNvSpPr txBox="1">
              <a:spLocks/>
            </p:cNvSpPr>
            <p:nvPr/>
          </p:nvSpPr>
          <p:spPr>
            <a:xfrm>
              <a:off x="7802283" y="3528899"/>
              <a:ext cx="3124199" cy="245820"/>
            </a:xfrm>
            <a:prstGeom prst="rect">
              <a:avLst/>
            </a:prstGeom>
          </p:spPr>
          <p:txBody>
            <a:bodyPr anchor="ctr"/>
            <a:lstStyle>
              <a:lvl1pPr marL="0" indent="0" algn="l" defTabSz="914400" rtl="0" eaLnBrk="1" latinLnBrk="0" hangingPunct="1">
                <a:lnSpc>
                  <a:spcPct val="120000"/>
                </a:lnSpc>
                <a:spcBef>
                  <a:spcPct val="20000"/>
                </a:spcBef>
                <a:buFont typeface="Arial" pitchFamily="34" charset="0"/>
                <a:buNone/>
                <a:defRPr sz="1400" b="0" kern="1200">
                  <a:solidFill>
                    <a:schemeClr val="accent4"/>
                  </a:solidFill>
                  <a:latin typeface="Sen"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b="1" dirty="0" smtClean="0">
                  <a:solidFill>
                    <a:schemeClr val="accent6"/>
                  </a:solidFill>
                </a:rPr>
                <a:t>Limited Resources</a:t>
              </a:r>
              <a:endParaRPr lang="en-US" sz="1200" b="1" dirty="0">
                <a:solidFill>
                  <a:schemeClr val="accent6"/>
                </a:solidFill>
              </a:endParaRPr>
            </a:p>
          </p:txBody>
        </p:sp>
      </p:grpSp>
      <p:grpSp>
        <p:nvGrpSpPr>
          <p:cNvPr id="27" name="Group 26"/>
          <p:cNvGrpSpPr/>
          <p:nvPr/>
        </p:nvGrpSpPr>
        <p:grpSpPr>
          <a:xfrm>
            <a:off x="2087281" y="3100085"/>
            <a:ext cx="3125696" cy="2353444"/>
            <a:chOff x="2087281" y="3100085"/>
            <a:chExt cx="3125696" cy="2353444"/>
          </a:xfrm>
        </p:grpSpPr>
        <p:cxnSp>
          <p:nvCxnSpPr>
            <p:cNvPr id="12" name="Straight Connector 11"/>
            <p:cNvCxnSpPr/>
            <p:nvPr/>
          </p:nvCxnSpPr>
          <p:spPr>
            <a:xfrm flipV="1">
              <a:off x="3989294" y="3277887"/>
              <a:ext cx="1223683" cy="24117"/>
            </a:xfrm>
            <a:prstGeom prst="line">
              <a:avLst/>
            </a:prstGeom>
            <a:ln w="19050">
              <a:solidFill>
                <a:schemeClr val="tx1">
                  <a:lumMod val="75000"/>
                  <a:lumOff val="25000"/>
                  <a:alpha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5" name="Text Placeholder 10"/>
            <p:cNvSpPr txBox="1">
              <a:spLocks/>
            </p:cNvSpPr>
            <p:nvPr/>
          </p:nvSpPr>
          <p:spPr>
            <a:xfrm>
              <a:off x="2147047" y="3485255"/>
              <a:ext cx="1722717" cy="1968274"/>
            </a:xfrm>
            <a:prstGeom prst="rect">
              <a:avLst/>
            </a:prstGeom>
          </p:spPr>
          <p:txBody>
            <a:bodyPr anchor="t"/>
            <a:lstStyle>
              <a:lvl1pPr marL="0" indent="0" algn="just" defTabSz="914400" rtl="0" eaLnBrk="1" latinLnBrk="0" hangingPunct="1">
                <a:lnSpc>
                  <a:spcPct val="150000"/>
                </a:lnSpc>
                <a:spcBef>
                  <a:spcPct val="20000"/>
                </a:spcBef>
                <a:buFont typeface="Arial" pitchFamily="34" charset="0"/>
                <a:buNone/>
                <a:defRPr sz="1050" b="0" kern="1200">
                  <a:solidFill>
                    <a:schemeClr val="tx1">
                      <a:lumMod val="65000"/>
                      <a:lumOff val="35000"/>
                    </a:schemeClr>
                  </a:solidFill>
                  <a:latin typeface="Calibr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pPr>
              <a:r>
                <a:rPr lang="en-US" dirty="0"/>
                <a:t>R</a:t>
              </a:r>
              <a:r>
                <a:rPr lang="en-US" dirty="0" smtClean="0"/>
                <a:t>ehabilitation </a:t>
              </a:r>
              <a:r>
                <a:rPr lang="en-US" dirty="0"/>
                <a:t>assessment of stroke patients is based on a </a:t>
              </a:r>
              <a:r>
                <a:rPr lang="en-US" dirty="0" smtClean="0"/>
                <a:t>therapist’s </a:t>
              </a:r>
              <a:r>
                <a:rPr lang="en-US" dirty="0"/>
                <a:t>visual </a:t>
              </a:r>
              <a:r>
                <a:rPr lang="en-US" dirty="0" smtClean="0"/>
                <a:t>assessment regarding execution of exercises and improvement.</a:t>
              </a:r>
              <a:endParaRPr lang="en-US" dirty="0"/>
            </a:p>
          </p:txBody>
        </p:sp>
        <p:sp>
          <p:nvSpPr>
            <p:cNvPr id="16" name="Text Placeholder 11"/>
            <p:cNvSpPr txBox="1">
              <a:spLocks/>
            </p:cNvSpPr>
            <p:nvPr/>
          </p:nvSpPr>
          <p:spPr>
            <a:xfrm>
              <a:off x="2087281" y="3100085"/>
              <a:ext cx="1902014" cy="366271"/>
            </a:xfrm>
            <a:prstGeom prst="rect">
              <a:avLst/>
            </a:prstGeom>
          </p:spPr>
          <p:txBody>
            <a:bodyPr anchor="ctr"/>
            <a:lstStyle>
              <a:lvl1pPr marL="0" indent="0" algn="l" defTabSz="914400" rtl="0" eaLnBrk="1" latinLnBrk="0" hangingPunct="1">
                <a:lnSpc>
                  <a:spcPct val="120000"/>
                </a:lnSpc>
                <a:spcBef>
                  <a:spcPct val="20000"/>
                </a:spcBef>
                <a:buFont typeface="Arial" pitchFamily="34" charset="0"/>
                <a:buNone/>
                <a:defRPr sz="1400" b="0" kern="1200">
                  <a:solidFill>
                    <a:schemeClr val="accent4"/>
                  </a:solidFill>
                  <a:latin typeface="Sen" pitchFamily="50"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b="1" dirty="0" smtClean="0">
                  <a:solidFill>
                    <a:schemeClr val="accent2"/>
                  </a:solidFill>
                </a:rPr>
                <a:t>Visual Assessment</a:t>
              </a:r>
              <a:endParaRPr lang="en-US" sz="1200" b="1" dirty="0">
                <a:solidFill>
                  <a:schemeClr val="accent2"/>
                </a:solidFill>
              </a:endParaRPr>
            </a:p>
          </p:txBody>
        </p:sp>
      </p:grpSp>
      <p:sp>
        <p:nvSpPr>
          <p:cNvPr id="18" name="TextBox 17"/>
          <p:cNvSpPr txBox="1"/>
          <p:nvPr/>
        </p:nvSpPr>
        <p:spPr>
          <a:xfrm>
            <a:off x="2226236" y="1703296"/>
            <a:ext cx="3327842" cy="923330"/>
          </a:xfrm>
          <a:prstGeom prst="rect">
            <a:avLst/>
          </a:prstGeom>
          <a:noFill/>
        </p:spPr>
        <p:txBody>
          <a:bodyPr wrap="none" rtlCol="0">
            <a:spAutoFit/>
          </a:bodyPr>
          <a:lstStyle/>
          <a:p>
            <a:r>
              <a:rPr lang="en-US" dirty="0" smtClean="0">
                <a:solidFill>
                  <a:schemeClr val="tx1">
                    <a:lumMod val="65000"/>
                    <a:lumOff val="35000"/>
                  </a:schemeClr>
                </a:solidFill>
                <a:latin typeface="Calibri Light"/>
                <a:cs typeface="Calibri Light"/>
              </a:rPr>
              <a:t>There are two major stakeholder,</a:t>
            </a:r>
          </a:p>
          <a:p>
            <a:pPr marL="342900" indent="-342900">
              <a:buFont typeface="Wingdings" charset="2"/>
              <a:buChar char="§"/>
            </a:pPr>
            <a:r>
              <a:rPr lang="en-US" dirty="0" smtClean="0">
                <a:solidFill>
                  <a:schemeClr val="tx1">
                    <a:lumMod val="65000"/>
                    <a:lumOff val="35000"/>
                  </a:schemeClr>
                </a:solidFill>
                <a:latin typeface="Calibri Light"/>
                <a:cs typeface="Calibri Light"/>
              </a:rPr>
              <a:t>Physiotherapists</a:t>
            </a:r>
          </a:p>
          <a:p>
            <a:pPr marL="342900" indent="-342900">
              <a:buFont typeface="Wingdings" charset="2"/>
              <a:buChar char="§"/>
            </a:pPr>
            <a:r>
              <a:rPr lang="en-US" dirty="0" smtClean="0">
                <a:solidFill>
                  <a:schemeClr val="tx1">
                    <a:lumMod val="65000"/>
                    <a:lumOff val="35000"/>
                  </a:schemeClr>
                </a:solidFill>
                <a:latin typeface="Calibri Light"/>
                <a:cs typeface="Calibri Light"/>
              </a:rPr>
              <a:t>Patients</a:t>
            </a:r>
          </a:p>
        </p:txBody>
      </p:sp>
      <p:sp>
        <p:nvSpPr>
          <p:cNvPr id="19" name="AutoShape 1"/>
          <p:cNvSpPr>
            <a:spLocks/>
          </p:cNvSpPr>
          <p:nvPr/>
        </p:nvSpPr>
        <p:spPr bwMode="auto">
          <a:xfrm>
            <a:off x="2139578" y="690282"/>
            <a:ext cx="6406776"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000" dirty="0" err="1" smtClean="0">
                <a:solidFill>
                  <a:srgbClr val="53585F"/>
                </a:solidFill>
                <a:cs typeface="League Gothic" charset="0"/>
              </a:rPr>
              <a:t>Subjective</a:t>
            </a:r>
            <a:r>
              <a:rPr lang="es-ES" sz="5000" dirty="0">
                <a:solidFill>
                  <a:srgbClr val="53585F"/>
                </a:solidFill>
                <a:cs typeface="League Gothic" charset="0"/>
              </a:rPr>
              <a:t> </a:t>
            </a:r>
            <a:r>
              <a:rPr lang="es-ES" sz="5000" dirty="0" err="1" smtClean="0">
                <a:solidFill>
                  <a:srgbClr val="53585F"/>
                </a:solidFill>
                <a:cs typeface="League Gothic" charset="0"/>
              </a:rPr>
              <a:t>Issues</a:t>
            </a:r>
            <a:endParaRPr lang="es-ES" dirty="0">
              <a:cs typeface="League Gothic" charset="0"/>
            </a:endParaRPr>
          </a:p>
        </p:txBody>
      </p:sp>
      <p:sp>
        <p:nvSpPr>
          <p:cNvPr id="30" name="TextBox 29"/>
          <p:cNvSpPr txBox="1"/>
          <p:nvPr/>
        </p:nvSpPr>
        <p:spPr>
          <a:xfrm>
            <a:off x="5812119" y="1718235"/>
            <a:ext cx="493645" cy="461665"/>
          </a:xfrm>
          <a:prstGeom prst="rect">
            <a:avLst/>
          </a:prstGeom>
          <a:noFill/>
        </p:spPr>
        <p:txBody>
          <a:bodyPr wrap="none" rtlCol="0">
            <a:spAutoFit/>
          </a:bodyPr>
          <a:lstStyle/>
          <a:p>
            <a:r>
              <a:rPr lang="en-US" sz="2400" dirty="0" smtClean="0"/>
              <a:t>PT</a:t>
            </a:r>
            <a:endParaRPr lang="en-US" sz="2400" dirty="0"/>
          </a:p>
        </p:txBody>
      </p:sp>
      <p:pic>
        <p:nvPicPr>
          <p:cNvPr id="31" name="Picture 30"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95" y="1099570"/>
            <a:ext cx="1424137" cy="471714"/>
          </a:xfrm>
          <a:prstGeom prst="rect">
            <a:avLst/>
          </a:prstGeom>
        </p:spPr>
      </p:pic>
      <p:grpSp>
        <p:nvGrpSpPr>
          <p:cNvPr id="32" name="Group 31"/>
          <p:cNvGrpSpPr/>
          <p:nvPr/>
        </p:nvGrpSpPr>
        <p:grpSpPr>
          <a:xfrm>
            <a:off x="393066" y="1115834"/>
            <a:ext cx="1653045" cy="390384"/>
            <a:chOff x="399143" y="711296"/>
            <a:chExt cx="1224642" cy="404327"/>
          </a:xfrm>
        </p:grpSpPr>
        <p:sp>
          <p:nvSpPr>
            <p:cNvPr id="33" name="Rectangle 32"/>
            <p:cNvSpPr/>
            <p:nvPr/>
          </p:nvSpPr>
          <p:spPr>
            <a:xfrm>
              <a:off x="399143" y="721016"/>
              <a:ext cx="1224642" cy="394607"/>
            </a:xfrm>
            <a:prstGeom prst="rect">
              <a:avLst/>
            </a:prstGeom>
            <a:solidFill>
              <a:srgbClr val="F46324"/>
            </a:solidFill>
            <a:ln>
              <a:solidFill>
                <a:srgbClr val="F563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34" name="TextBox 33"/>
            <p:cNvSpPr txBox="1"/>
            <p:nvPr/>
          </p:nvSpPr>
          <p:spPr>
            <a:xfrm>
              <a:off x="454975" y="711296"/>
              <a:ext cx="1106085" cy="382523"/>
            </a:xfrm>
            <a:prstGeom prst="rect">
              <a:avLst/>
            </a:prstGeom>
            <a:noFill/>
          </p:spPr>
          <p:txBody>
            <a:bodyPr wrap="square" rtlCol="0">
              <a:spAutoFit/>
            </a:bodyPr>
            <a:lstStyle/>
            <a:p>
              <a:r>
                <a:rPr lang="en-US" dirty="0" smtClean="0">
                  <a:solidFill>
                    <a:schemeClr val="bg1"/>
                  </a:solidFill>
                </a:rPr>
                <a:t>Introduction</a:t>
              </a:r>
              <a:endParaRPr lang="en-US" dirty="0">
                <a:solidFill>
                  <a:schemeClr val="bg1"/>
                </a:solidFill>
              </a:endParaRPr>
            </a:p>
          </p:txBody>
        </p:sp>
      </p:grpSp>
      <p:grpSp>
        <p:nvGrpSpPr>
          <p:cNvPr id="62" name="Group 61"/>
          <p:cNvGrpSpPr/>
          <p:nvPr/>
        </p:nvGrpSpPr>
        <p:grpSpPr>
          <a:xfrm>
            <a:off x="7319472" y="5289422"/>
            <a:ext cx="3966733" cy="937918"/>
            <a:chOff x="7319472" y="5289422"/>
            <a:chExt cx="3966733" cy="937918"/>
          </a:xfrm>
        </p:grpSpPr>
        <p:cxnSp>
          <p:nvCxnSpPr>
            <p:cNvPr id="63" name="Straight Connector 62"/>
            <p:cNvCxnSpPr>
              <a:cxnSpLocks noChangeShapeType="1"/>
            </p:cNvCxnSpPr>
            <p:nvPr/>
          </p:nvCxnSpPr>
          <p:spPr bwMode="auto">
            <a:xfrm>
              <a:off x="7319472" y="5467086"/>
              <a:ext cx="1143074" cy="1588"/>
            </a:xfrm>
            <a:prstGeom prst="line">
              <a:avLst/>
            </a:prstGeom>
            <a:noFill/>
            <a:ln w="25400">
              <a:solidFill>
                <a:schemeClr val="bg1">
                  <a:lumMod val="65000"/>
                </a:schemeClr>
              </a:solidFill>
              <a:round/>
              <a:headEnd/>
              <a:tailEnd/>
            </a:ln>
            <a:effectLst/>
            <a:extLst>
              <a:ext uri="{909E8E84-426E-40dd-AFC4-6F175D3DCCD1}">
                <a14:hiddenFill xmlns:a14="http://schemas.microsoft.com/office/drawing/2010/main">
                  <a:noFill/>
                </a14:hiddenFill>
              </a:ext>
            </a:extLst>
          </p:spPr>
        </p:cxnSp>
        <p:sp>
          <p:nvSpPr>
            <p:cNvPr id="64" name="Content Placeholder 2"/>
            <p:cNvSpPr txBox="1">
              <a:spLocks/>
            </p:cNvSpPr>
            <p:nvPr/>
          </p:nvSpPr>
          <p:spPr>
            <a:xfrm>
              <a:off x="8556812" y="5289422"/>
              <a:ext cx="2729393" cy="9379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smtClean="0">
                  <a:solidFill>
                    <a:schemeClr val="accent6"/>
                  </a:solidFill>
                </a:rPr>
                <a:t>Lack of Motivation</a:t>
              </a:r>
            </a:p>
          </p:txBody>
        </p:sp>
      </p:grpSp>
      <p:grpSp>
        <p:nvGrpSpPr>
          <p:cNvPr id="65" name="Group 64"/>
          <p:cNvGrpSpPr/>
          <p:nvPr/>
        </p:nvGrpSpPr>
        <p:grpSpPr>
          <a:xfrm>
            <a:off x="7191858" y="3036716"/>
            <a:ext cx="3926562" cy="937918"/>
            <a:chOff x="7191858" y="3036716"/>
            <a:chExt cx="3926562" cy="937918"/>
          </a:xfrm>
        </p:grpSpPr>
        <p:cxnSp>
          <p:nvCxnSpPr>
            <p:cNvPr id="66" name="Straight Connector 65"/>
            <p:cNvCxnSpPr>
              <a:cxnSpLocks noChangeShapeType="1"/>
            </p:cNvCxnSpPr>
            <p:nvPr/>
          </p:nvCxnSpPr>
          <p:spPr bwMode="auto">
            <a:xfrm>
              <a:off x="7191858" y="3218401"/>
              <a:ext cx="1143074" cy="1588"/>
            </a:xfrm>
            <a:prstGeom prst="line">
              <a:avLst/>
            </a:prstGeom>
            <a:noFill/>
            <a:ln w="25400">
              <a:solidFill>
                <a:schemeClr val="bg1">
                  <a:lumMod val="65000"/>
                </a:schemeClr>
              </a:solidFill>
              <a:round/>
              <a:headEnd/>
              <a:tailEnd/>
            </a:ln>
            <a:effectLst/>
            <a:extLst>
              <a:ext uri="{909E8E84-426E-40dd-AFC4-6F175D3DCCD1}">
                <a14:hiddenFill xmlns:a14="http://schemas.microsoft.com/office/drawing/2010/main">
                  <a:noFill/>
                </a14:hiddenFill>
              </a:ext>
            </a:extLst>
          </p:spPr>
        </p:cxnSp>
        <p:sp>
          <p:nvSpPr>
            <p:cNvPr id="67" name="Content Placeholder 2"/>
            <p:cNvSpPr txBox="1">
              <a:spLocks/>
            </p:cNvSpPr>
            <p:nvPr/>
          </p:nvSpPr>
          <p:spPr>
            <a:xfrm>
              <a:off x="8389027" y="3036716"/>
              <a:ext cx="2729393" cy="9379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smtClean="0">
                  <a:solidFill>
                    <a:schemeClr val="accent1"/>
                  </a:solidFill>
                </a:rPr>
                <a:t>Low-</a:t>
              </a:r>
              <a:r>
                <a:rPr lang="en-US" sz="1600" b="1" dirty="0">
                  <a:solidFill>
                    <a:schemeClr val="accent1"/>
                  </a:solidFill>
                </a:rPr>
                <a:t>S</a:t>
              </a:r>
              <a:r>
                <a:rPr lang="en-US" sz="1600" b="1" dirty="0" smtClean="0">
                  <a:solidFill>
                    <a:schemeClr val="accent1"/>
                  </a:solidFill>
                </a:rPr>
                <a:t>elf Esteem</a:t>
              </a:r>
            </a:p>
          </p:txBody>
        </p:sp>
      </p:grpSp>
      <p:grpSp>
        <p:nvGrpSpPr>
          <p:cNvPr id="68" name="Group 67"/>
          <p:cNvGrpSpPr/>
          <p:nvPr/>
        </p:nvGrpSpPr>
        <p:grpSpPr>
          <a:xfrm>
            <a:off x="6557422" y="1726341"/>
            <a:ext cx="3957246" cy="937918"/>
            <a:chOff x="6557422" y="1726341"/>
            <a:chExt cx="3957246" cy="937918"/>
          </a:xfrm>
        </p:grpSpPr>
        <p:cxnSp>
          <p:nvCxnSpPr>
            <p:cNvPr id="69" name="Straight Connector 68"/>
            <p:cNvCxnSpPr>
              <a:cxnSpLocks noChangeShapeType="1"/>
            </p:cNvCxnSpPr>
            <p:nvPr/>
          </p:nvCxnSpPr>
          <p:spPr bwMode="auto">
            <a:xfrm>
              <a:off x="6557422" y="1924286"/>
              <a:ext cx="1143074" cy="1588"/>
            </a:xfrm>
            <a:prstGeom prst="line">
              <a:avLst/>
            </a:prstGeom>
            <a:noFill/>
            <a:ln w="25400">
              <a:solidFill>
                <a:schemeClr val="bg1">
                  <a:lumMod val="65000"/>
                </a:schemeClr>
              </a:solidFill>
              <a:round/>
              <a:headEnd/>
              <a:tailEnd/>
            </a:ln>
            <a:effectLst/>
            <a:extLst>
              <a:ext uri="{909E8E84-426E-40dd-AFC4-6F175D3DCCD1}">
                <a14:hiddenFill xmlns:a14="http://schemas.microsoft.com/office/drawing/2010/main">
                  <a:noFill/>
                </a14:hiddenFill>
              </a:ext>
            </a:extLst>
          </p:spPr>
        </p:cxnSp>
        <p:sp>
          <p:nvSpPr>
            <p:cNvPr id="70" name="Content Placeholder 2"/>
            <p:cNvSpPr txBox="1">
              <a:spLocks/>
            </p:cNvSpPr>
            <p:nvPr/>
          </p:nvSpPr>
          <p:spPr>
            <a:xfrm>
              <a:off x="7785275" y="1726341"/>
              <a:ext cx="2729393" cy="9379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smtClean="0">
                  <a:solidFill>
                    <a:schemeClr val="accent5"/>
                  </a:solidFill>
                </a:rPr>
                <a:t>Health Insurance</a:t>
              </a:r>
            </a:p>
          </p:txBody>
        </p:sp>
      </p:grpSp>
      <p:sp>
        <p:nvSpPr>
          <p:cNvPr id="71" name="TextBox 70"/>
          <p:cNvSpPr txBox="1"/>
          <p:nvPr/>
        </p:nvSpPr>
        <p:spPr>
          <a:xfrm>
            <a:off x="1524005" y="3608416"/>
            <a:ext cx="2554937" cy="390295"/>
          </a:xfrm>
          <a:prstGeom prst="rect">
            <a:avLst/>
          </a:prstGeom>
          <a:noFill/>
        </p:spPr>
        <p:txBody>
          <a:bodyPr wrap="square" rIns="144000" bIns="36000" numCol="1" spcCol="360000">
            <a:spAutoFit/>
          </a:bodyPr>
          <a:lstStyle/>
          <a:p>
            <a:pPr algn="just" eaLnBrk="1" fontAlgn="auto" hangingPunct="1">
              <a:spcBef>
                <a:spcPts val="0"/>
              </a:spcBef>
              <a:spcAft>
                <a:spcPts val="0"/>
              </a:spcAft>
              <a:defRPr/>
            </a:pPr>
            <a:r>
              <a:rPr lang="id-ID" sz="2000" b="1" dirty="0" smtClean="0">
                <a:solidFill>
                  <a:schemeClr val="tx1">
                    <a:lumMod val="65000"/>
                    <a:lumOff val="35000"/>
                  </a:schemeClr>
                </a:solidFill>
                <a:latin typeface="Calibri Light"/>
                <a:ea typeface="Roboto" panose="02000000000000000000" pitchFamily="2" charset="0"/>
                <a:cs typeface="Calibri Light"/>
              </a:rPr>
              <a:t>Patient Related </a:t>
            </a:r>
            <a:r>
              <a:rPr lang="id-ID" sz="2000" b="1" dirty="0">
                <a:solidFill>
                  <a:schemeClr val="tx1">
                    <a:lumMod val="65000"/>
                    <a:lumOff val="35000"/>
                  </a:schemeClr>
                </a:solidFill>
                <a:latin typeface="Calibri Light"/>
                <a:ea typeface="Roboto" panose="02000000000000000000" pitchFamily="2" charset="0"/>
                <a:cs typeface="Calibri Light"/>
              </a:rPr>
              <a:t>I</a:t>
            </a:r>
            <a:r>
              <a:rPr lang="id-ID" sz="2000" b="1" dirty="0" smtClean="0">
                <a:solidFill>
                  <a:schemeClr val="tx1">
                    <a:lumMod val="65000"/>
                    <a:lumOff val="35000"/>
                  </a:schemeClr>
                </a:solidFill>
                <a:latin typeface="Calibri Light"/>
                <a:ea typeface="Roboto" panose="02000000000000000000" pitchFamily="2" charset="0"/>
                <a:cs typeface="Calibri Light"/>
              </a:rPr>
              <a:t>ssues</a:t>
            </a:r>
          </a:p>
        </p:txBody>
      </p:sp>
      <p:grpSp>
        <p:nvGrpSpPr>
          <p:cNvPr id="72" name="Group 71"/>
          <p:cNvGrpSpPr/>
          <p:nvPr/>
        </p:nvGrpSpPr>
        <p:grpSpPr>
          <a:xfrm>
            <a:off x="3605488" y="1646372"/>
            <a:ext cx="4052135" cy="4917602"/>
            <a:chOff x="3560664" y="1511902"/>
            <a:chExt cx="4052135" cy="4917602"/>
          </a:xfrm>
        </p:grpSpPr>
        <p:grpSp>
          <p:nvGrpSpPr>
            <p:cNvPr id="73" name="Group 72"/>
            <p:cNvGrpSpPr/>
            <p:nvPr/>
          </p:nvGrpSpPr>
          <p:grpSpPr>
            <a:xfrm>
              <a:off x="6139503" y="4859013"/>
              <a:ext cx="1192668" cy="1135509"/>
              <a:chOff x="6139503" y="4859013"/>
              <a:chExt cx="1192668" cy="1135509"/>
            </a:xfrm>
          </p:grpSpPr>
          <p:sp>
            <p:nvSpPr>
              <p:cNvPr id="93" name="Rounded Rectangle 92"/>
              <p:cNvSpPr>
                <a:spLocks noChangeArrowheads="1"/>
              </p:cNvSpPr>
              <p:nvPr/>
            </p:nvSpPr>
            <p:spPr bwMode="auto">
              <a:xfrm>
                <a:off x="6139503" y="4871969"/>
                <a:ext cx="1192668" cy="1122553"/>
              </a:xfrm>
              <a:prstGeom prst="roundRect">
                <a:avLst>
                  <a:gd name="adj" fmla="val 9375"/>
                </a:avLst>
              </a:prstGeom>
              <a:solidFill>
                <a:srgbClr val="242739"/>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94" name="TextBox 21"/>
              <p:cNvSpPr txBox="1">
                <a:spLocks noChangeArrowheads="1"/>
              </p:cNvSpPr>
              <p:nvPr/>
            </p:nvSpPr>
            <p:spPr bwMode="auto">
              <a:xfrm>
                <a:off x="6420131" y="4859013"/>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a:solidFill>
                      <a:schemeClr val="bg1">
                        <a:lumMod val="95000"/>
                      </a:schemeClr>
                    </a:solidFill>
                  </a:rPr>
                  <a:t>1</a:t>
                </a:r>
              </a:p>
            </p:txBody>
          </p:sp>
        </p:grpSp>
        <p:grpSp>
          <p:nvGrpSpPr>
            <p:cNvPr id="74" name="Group 73"/>
            <p:cNvGrpSpPr/>
            <p:nvPr/>
          </p:nvGrpSpPr>
          <p:grpSpPr>
            <a:xfrm>
              <a:off x="6420131" y="3715897"/>
              <a:ext cx="1192668" cy="1156073"/>
              <a:chOff x="6420131" y="3715897"/>
              <a:chExt cx="1192668" cy="1156073"/>
            </a:xfrm>
          </p:grpSpPr>
          <p:sp>
            <p:nvSpPr>
              <p:cNvPr id="91" name="Rounded Rectangle 90"/>
              <p:cNvSpPr>
                <a:spLocks noChangeArrowheads="1"/>
              </p:cNvSpPr>
              <p:nvPr/>
            </p:nvSpPr>
            <p:spPr bwMode="auto">
              <a:xfrm>
                <a:off x="6420131" y="3749417"/>
                <a:ext cx="1192668" cy="1122553"/>
              </a:xfrm>
              <a:prstGeom prst="roundRect">
                <a:avLst>
                  <a:gd name="adj" fmla="val 9375"/>
                </a:avLst>
              </a:prstGeom>
              <a:solidFill>
                <a:srgbClr val="EC9608"/>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92" name="TextBox 22"/>
              <p:cNvSpPr txBox="1">
                <a:spLocks noChangeArrowheads="1"/>
              </p:cNvSpPr>
              <p:nvPr/>
            </p:nvSpPr>
            <p:spPr bwMode="auto">
              <a:xfrm>
                <a:off x="6700154" y="3715897"/>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lumMod val="95000"/>
                      </a:schemeClr>
                    </a:solidFill>
                  </a:rPr>
                  <a:t>2</a:t>
                </a:r>
              </a:p>
            </p:txBody>
          </p:sp>
        </p:grpSp>
        <p:grpSp>
          <p:nvGrpSpPr>
            <p:cNvPr id="75" name="Group 74"/>
            <p:cNvGrpSpPr/>
            <p:nvPr/>
          </p:nvGrpSpPr>
          <p:grpSpPr>
            <a:xfrm>
              <a:off x="5999190" y="2626865"/>
              <a:ext cx="1192668" cy="1122553"/>
              <a:chOff x="5999190" y="2626865"/>
              <a:chExt cx="1192668" cy="1122553"/>
            </a:xfrm>
          </p:grpSpPr>
          <p:sp>
            <p:nvSpPr>
              <p:cNvPr id="89" name="Rounded Rectangle 88"/>
              <p:cNvSpPr>
                <a:spLocks noChangeArrowheads="1"/>
              </p:cNvSpPr>
              <p:nvPr/>
            </p:nvSpPr>
            <p:spPr bwMode="auto">
              <a:xfrm>
                <a:off x="5999190" y="2626865"/>
                <a:ext cx="1192668" cy="1122553"/>
              </a:xfrm>
              <a:prstGeom prst="roundRect">
                <a:avLst>
                  <a:gd name="adj" fmla="val 9375"/>
                </a:avLst>
              </a:prstGeom>
              <a:solidFill>
                <a:schemeClr val="accent1"/>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90" name="TextBox 23"/>
              <p:cNvSpPr txBox="1">
                <a:spLocks noChangeArrowheads="1"/>
              </p:cNvSpPr>
              <p:nvPr/>
            </p:nvSpPr>
            <p:spPr bwMode="auto">
              <a:xfrm>
                <a:off x="6319130" y="2641309"/>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a:solidFill>
                      <a:schemeClr val="bg1">
                        <a:lumMod val="95000"/>
                      </a:schemeClr>
                    </a:solidFill>
                  </a:rPr>
                  <a:t>3</a:t>
                </a:r>
              </a:p>
            </p:txBody>
          </p:sp>
        </p:grpSp>
        <p:grpSp>
          <p:nvGrpSpPr>
            <p:cNvPr id="76" name="Group 75"/>
            <p:cNvGrpSpPr/>
            <p:nvPr/>
          </p:nvGrpSpPr>
          <p:grpSpPr>
            <a:xfrm>
              <a:off x="5402860" y="1511902"/>
              <a:ext cx="1192668" cy="1177520"/>
              <a:chOff x="5402860" y="1511902"/>
              <a:chExt cx="1192668" cy="1177520"/>
            </a:xfrm>
          </p:grpSpPr>
          <p:sp>
            <p:nvSpPr>
              <p:cNvPr id="87" name="Rounded Rectangle 86"/>
              <p:cNvSpPr>
                <a:spLocks noChangeArrowheads="1"/>
              </p:cNvSpPr>
              <p:nvPr/>
            </p:nvSpPr>
            <p:spPr bwMode="auto">
              <a:xfrm rot="20684149">
                <a:off x="5402860" y="1566869"/>
                <a:ext cx="1192668" cy="1122553"/>
              </a:xfrm>
              <a:prstGeom prst="roundRect">
                <a:avLst>
                  <a:gd name="adj" fmla="val 9375"/>
                </a:avLst>
              </a:prstGeom>
              <a:solidFill>
                <a:srgbClr val="3CB5A2"/>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88" name="TextBox 24"/>
              <p:cNvSpPr txBox="1">
                <a:spLocks noChangeArrowheads="1"/>
              </p:cNvSpPr>
              <p:nvPr/>
            </p:nvSpPr>
            <p:spPr bwMode="auto">
              <a:xfrm rot="20681241">
                <a:off x="5692174" y="1511902"/>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lumMod val="95000"/>
                      </a:schemeClr>
                    </a:solidFill>
                  </a:rPr>
                  <a:t>4</a:t>
                </a:r>
              </a:p>
            </p:txBody>
          </p:sp>
        </p:grpSp>
        <p:grpSp>
          <p:nvGrpSpPr>
            <p:cNvPr id="77" name="Group 76"/>
            <p:cNvGrpSpPr/>
            <p:nvPr/>
          </p:nvGrpSpPr>
          <p:grpSpPr>
            <a:xfrm>
              <a:off x="3560664" y="2230705"/>
              <a:ext cx="2529883" cy="4198799"/>
              <a:chOff x="3560664" y="2230705"/>
              <a:chExt cx="2529883" cy="4198799"/>
            </a:xfrm>
            <a:solidFill>
              <a:srgbClr val="7DB8A2"/>
            </a:solidFill>
          </p:grpSpPr>
          <p:sp>
            <p:nvSpPr>
              <p:cNvPr id="78" name="Ellipse 98"/>
              <p:cNvSpPr/>
              <p:nvPr/>
            </p:nvSpPr>
            <p:spPr bwMode="auto">
              <a:xfrm>
                <a:off x="3560664" y="6107180"/>
                <a:ext cx="1713938" cy="322324"/>
              </a:xfrm>
              <a:prstGeom prst="ellipse">
                <a:avLst/>
              </a:prstGeom>
              <a:grpFill/>
              <a:ln w="9525" cap="flat" cmpd="sng" algn="ctr">
                <a:noFill/>
                <a:prstDash val="solid"/>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en-US" altLang="id-ID">
                  <a:solidFill>
                    <a:srgbClr val="FFFFFF"/>
                  </a:solidFill>
                </a:endParaRPr>
              </a:p>
            </p:txBody>
          </p:sp>
          <p:grpSp>
            <p:nvGrpSpPr>
              <p:cNvPr id="79" name="Group 78"/>
              <p:cNvGrpSpPr/>
              <p:nvPr/>
            </p:nvGrpSpPr>
            <p:grpSpPr>
              <a:xfrm>
                <a:off x="4158559" y="2230705"/>
                <a:ext cx="1931988" cy="3981365"/>
                <a:chOff x="1879600" y="2427657"/>
                <a:chExt cx="1931988" cy="3981365"/>
              </a:xfrm>
              <a:grpFill/>
            </p:grpSpPr>
            <p:sp>
              <p:nvSpPr>
                <p:cNvPr id="80" name="Rounded Rectangle 79"/>
                <p:cNvSpPr/>
                <p:nvPr/>
              </p:nvSpPr>
              <p:spPr bwMode="auto">
                <a:xfrm rot="3296091" flipH="1">
                  <a:off x="2526506" y="2275966"/>
                  <a:ext cx="333375" cy="1627188"/>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81" name="Oval 80"/>
                <p:cNvSpPr>
                  <a:spLocks noChangeArrowheads="1"/>
                </p:cNvSpPr>
                <p:nvPr/>
              </p:nvSpPr>
              <p:spPr bwMode="auto">
                <a:xfrm>
                  <a:off x="1879938" y="2427657"/>
                  <a:ext cx="823038" cy="823069"/>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82" name="Rounded Rectangle 81"/>
                <p:cNvSpPr/>
                <p:nvPr/>
              </p:nvSpPr>
              <p:spPr bwMode="auto">
                <a:xfrm>
                  <a:off x="1954213" y="3305460"/>
                  <a:ext cx="674687" cy="1408112"/>
                </a:xfrm>
                <a:prstGeom prst="roundRect">
                  <a:avLst>
                    <a:gd name="adj" fmla="val 29870"/>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83" name="Rounded Rectangle 82"/>
                <p:cNvSpPr/>
                <p:nvPr/>
              </p:nvSpPr>
              <p:spPr bwMode="auto">
                <a:xfrm>
                  <a:off x="1954213" y="4408772"/>
                  <a:ext cx="373062" cy="200025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84" name="Rounded Rectangle 83"/>
                <p:cNvSpPr/>
                <p:nvPr/>
              </p:nvSpPr>
              <p:spPr bwMode="auto">
                <a:xfrm rot="20452300">
                  <a:off x="2325688" y="4429410"/>
                  <a:ext cx="371475" cy="774700"/>
                </a:xfrm>
                <a:prstGeom prst="roundRect">
                  <a:avLst>
                    <a:gd name="adj" fmla="val 40463"/>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85" name="Rounded Rectangle 84"/>
                <p:cNvSpPr/>
                <p:nvPr/>
              </p:nvSpPr>
              <p:spPr bwMode="auto">
                <a:xfrm rot="14513746">
                  <a:off x="2885282" y="2583941"/>
                  <a:ext cx="350837" cy="1501775"/>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86" name="Rounded Rectangle 85"/>
                <p:cNvSpPr/>
                <p:nvPr/>
              </p:nvSpPr>
              <p:spPr bwMode="auto">
                <a:xfrm>
                  <a:off x="2413000" y="4916772"/>
                  <a:ext cx="373063" cy="1423988"/>
                </a:xfrm>
                <a:prstGeom prst="roundRect">
                  <a:avLst>
                    <a:gd name="adj" fmla="val 42456"/>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grpSp>
        </p:grpSp>
      </p:grpSp>
      <p:grpSp>
        <p:nvGrpSpPr>
          <p:cNvPr id="95" name="Group 94"/>
          <p:cNvGrpSpPr/>
          <p:nvPr/>
        </p:nvGrpSpPr>
        <p:grpSpPr>
          <a:xfrm>
            <a:off x="7612800" y="4120554"/>
            <a:ext cx="3928739" cy="937918"/>
            <a:chOff x="7612800" y="4120554"/>
            <a:chExt cx="3928739" cy="937918"/>
          </a:xfrm>
        </p:grpSpPr>
        <p:cxnSp>
          <p:nvCxnSpPr>
            <p:cNvPr id="96" name="Straight Connector 95"/>
            <p:cNvCxnSpPr>
              <a:cxnSpLocks noChangeShapeType="1"/>
            </p:cNvCxnSpPr>
            <p:nvPr/>
          </p:nvCxnSpPr>
          <p:spPr bwMode="auto">
            <a:xfrm>
              <a:off x="7612800" y="4311118"/>
              <a:ext cx="1143074" cy="1588"/>
            </a:xfrm>
            <a:prstGeom prst="line">
              <a:avLst/>
            </a:prstGeom>
            <a:noFill/>
            <a:ln w="25400">
              <a:solidFill>
                <a:schemeClr val="bg1">
                  <a:lumMod val="65000"/>
                </a:schemeClr>
              </a:solidFill>
              <a:round/>
              <a:headEnd/>
              <a:tailEnd/>
            </a:ln>
            <a:effectLst/>
            <a:extLst>
              <a:ext uri="{909E8E84-426E-40dd-AFC4-6F175D3DCCD1}">
                <a14:hiddenFill xmlns:a14="http://schemas.microsoft.com/office/drawing/2010/main">
                  <a:noFill/>
                </a14:hiddenFill>
              </a:ext>
            </a:extLst>
          </p:spPr>
        </p:cxnSp>
        <p:sp>
          <p:nvSpPr>
            <p:cNvPr id="97" name="Content Placeholder 2"/>
            <p:cNvSpPr txBox="1">
              <a:spLocks/>
            </p:cNvSpPr>
            <p:nvPr/>
          </p:nvSpPr>
          <p:spPr>
            <a:xfrm>
              <a:off x="8812146" y="4120554"/>
              <a:ext cx="2729393" cy="9379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smtClean="0">
                  <a:solidFill>
                    <a:schemeClr val="accent4"/>
                  </a:solidFill>
                </a:rPr>
                <a:t>Stigmatization</a:t>
              </a:r>
            </a:p>
          </p:txBody>
        </p:sp>
      </p:grpSp>
      <p:pic>
        <p:nvPicPr>
          <p:cNvPr id="98" name="Picture 97"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99" name="Picture 98"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464078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par>
                          <p:cTn id="11" fill="hold">
                            <p:stCondLst>
                              <p:cond delay="1000"/>
                            </p:stCondLst>
                            <p:childTnLst>
                              <p:par>
                                <p:cTn id="12" presetID="9"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xit" presetSubtype="10" fill="hold" grpId="1" nodeType="clickEffect">
                                  <p:stCondLst>
                                    <p:cond delay="0"/>
                                  </p:stCondLst>
                                  <p:childTnLst>
                                    <p:animEffect transition="out" filter="checkerboard(across)">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par>
                          <p:cTn id="27" fill="hold">
                            <p:stCondLst>
                              <p:cond delay="1000"/>
                            </p:stCondLst>
                            <p:childTnLst>
                              <p:par>
                                <p:cTn id="28" presetID="22" presetClass="entr" presetSubtype="1" fill="hold" nodeType="afterEffect">
                                  <p:stCondLst>
                                    <p:cond delay="50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1000"/>
                                        <p:tgtEl>
                                          <p:spTgt spid="27"/>
                                        </p:tgtEl>
                                      </p:cBhvr>
                                    </p:animEffect>
                                  </p:childTnLst>
                                </p:cTn>
                              </p:par>
                            </p:childTnLst>
                          </p:cTn>
                        </p:par>
                        <p:par>
                          <p:cTn id="31" fill="hold">
                            <p:stCondLst>
                              <p:cond delay="2500"/>
                            </p:stCondLst>
                            <p:childTnLst>
                              <p:par>
                                <p:cTn id="32" presetID="22" presetClass="entr" presetSubtype="1" fill="hold" nodeType="afterEffect">
                                  <p:stCondLst>
                                    <p:cond delay="500"/>
                                  </p:stCondLst>
                                  <p:childTnLst>
                                    <p:set>
                                      <p:cBhvr>
                                        <p:cTn id="33" dur="1" fill="hold">
                                          <p:stCondLst>
                                            <p:cond delay="0"/>
                                          </p:stCondLst>
                                        </p:cTn>
                                        <p:tgtEl>
                                          <p:spTgt spid="28"/>
                                        </p:tgtEl>
                                        <p:attrNameLst>
                                          <p:attrName>style.visibility</p:attrName>
                                        </p:attrNameLst>
                                      </p:cBhvr>
                                      <p:to>
                                        <p:strVal val="visible"/>
                                      </p:to>
                                    </p:set>
                                    <p:animEffect transition="in" filter="wipe(up)">
                                      <p:cBhvr>
                                        <p:cTn id="34" dur="10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nodeType="clickEffect">
                                  <p:stCondLst>
                                    <p:cond delay="0"/>
                                  </p:stCondLst>
                                  <p:childTnLst>
                                    <p:animEffect transition="out" filter="dissolv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9" presetClass="exit" presetSubtype="0" fill="hold" grpId="1" nodeType="withEffect">
                                  <p:stCondLst>
                                    <p:cond delay="0"/>
                                  </p:stCondLst>
                                  <p:childTnLst>
                                    <p:animEffect transition="out" filter="dissolv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9" presetClass="exit" presetSubtype="0" fill="hold" nodeType="withEffect">
                                  <p:stCondLst>
                                    <p:cond delay="0"/>
                                  </p:stCondLst>
                                  <p:childTnLst>
                                    <p:animEffect transition="out" filter="dissolve">
                                      <p:cBhvr>
                                        <p:cTn id="44" dur="500"/>
                                        <p:tgtEl>
                                          <p:spTgt spid="27"/>
                                        </p:tgtEl>
                                      </p:cBhvr>
                                    </p:animEffect>
                                    <p:set>
                                      <p:cBhvr>
                                        <p:cTn id="45" dur="1" fill="hold">
                                          <p:stCondLst>
                                            <p:cond delay="499"/>
                                          </p:stCondLst>
                                        </p:cTn>
                                        <p:tgtEl>
                                          <p:spTgt spid="27"/>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par>
                          <p:cTn id="49" fill="hold">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dissolve">
                                      <p:cBhvr>
                                        <p:cTn id="52" dur="500"/>
                                        <p:tgtEl>
                                          <p:spTgt spid="71"/>
                                        </p:tgtEl>
                                      </p:cBhvr>
                                    </p:animEffect>
                                  </p:childTnLst>
                                </p:cTn>
                              </p:par>
                            </p:childTnLst>
                          </p:cTn>
                        </p:par>
                        <p:par>
                          <p:cTn id="53" fill="hold">
                            <p:stCondLst>
                              <p:cond delay="1000"/>
                            </p:stCondLst>
                            <p:childTnLst>
                              <p:par>
                                <p:cTn id="54" presetID="2" presetClass="entr" presetSubtype="4"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 calcmode="lin" valueType="num">
                                      <p:cBhvr additive="base">
                                        <p:cTn id="56" dur="1000" fill="hold"/>
                                        <p:tgtEl>
                                          <p:spTgt spid="72"/>
                                        </p:tgtEl>
                                        <p:attrNameLst>
                                          <p:attrName>ppt_x</p:attrName>
                                        </p:attrNameLst>
                                      </p:cBhvr>
                                      <p:tavLst>
                                        <p:tav tm="0">
                                          <p:val>
                                            <p:strVal val="#ppt_x"/>
                                          </p:val>
                                        </p:tav>
                                        <p:tav tm="100000">
                                          <p:val>
                                            <p:strVal val="#ppt_x"/>
                                          </p:val>
                                        </p:tav>
                                      </p:tavLst>
                                    </p:anim>
                                    <p:anim calcmode="lin" valueType="num">
                                      <p:cBhvr additive="base">
                                        <p:cTn id="57" dur="10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500" fill="hold"/>
                                        <p:tgtEl>
                                          <p:spTgt spid="62"/>
                                        </p:tgtEl>
                                        <p:attrNameLst>
                                          <p:attrName>ppt_x</p:attrName>
                                        </p:attrNameLst>
                                      </p:cBhvr>
                                      <p:tavLst>
                                        <p:tav tm="0">
                                          <p:val>
                                            <p:strVal val="#ppt_x"/>
                                          </p:val>
                                        </p:tav>
                                        <p:tav tm="100000">
                                          <p:val>
                                            <p:strVal val="#ppt_x"/>
                                          </p:val>
                                        </p:tav>
                                      </p:tavLst>
                                    </p:anim>
                                    <p:anim calcmode="lin" valueType="num">
                                      <p:cBhvr additive="base">
                                        <p:cTn id="6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95"/>
                                        </p:tgtEl>
                                        <p:attrNameLst>
                                          <p:attrName>style.visibility</p:attrName>
                                        </p:attrNameLst>
                                      </p:cBhvr>
                                      <p:to>
                                        <p:strVal val="visible"/>
                                      </p:to>
                                    </p:set>
                                    <p:anim calcmode="lin" valueType="num">
                                      <p:cBhvr additive="base">
                                        <p:cTn id="68" dur="500" fill="hold"/>
                                        <p:tgtEl>
                                          <p:spTgt spid="95"/>
                                        </p:tgtEl>
                                        <p:attrNameLst>
                                          <p:attrName>ppt_x</p:attrName>
                                        </p:attrNameLst>
                                      </p:cBhvr>
                                      <p:tavLst>
                                        <p:tav tm="0">
                                          <p:val>
                                            <p:strVal val="#ppt_x"/>
                                          </p:val>
                                        </p:tav>
                                        <p:tav tm="100000">
                                          <p:val>
                                            <p:strVal val="#ppt_x"/>
                                          </p:val>
                                        </p:tav>
                                      </p:tavLst>
                                    </p:anim>
                                    <p:anim calcmode="lin" valueType="num">
                                      <p:cBhvr additive="base">
                                        <p:cTn id="69"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additive="base">
                                        <p:cTn id="74" dur="500" fill="hold"/>
                                        <p:tgtEl>
                                          <p:spTgt spid="65"/>
                                        </p:tgtEl>
                                        <p:attrNameLst>
                                          <p:attrName>ppt_x</p:attrName>
                                        </p:attrNameLst>
                                      </p:cBhvr>
                                      <p:tavLst>
                                        <p:tav tm="0">
                                          <p:val>
                                            <p:strVal val="#ppt_x"/>
                                          </p:val>
                                        </p:tav>
                                        <p:tav tm="100000">
                                          <p:val>
                                            <p:strVal val="#ppt_x"/>
                                          </p:val>
                                        </p:tav>
                                      </p:tavLst>
                                    </p:anim>
                                    <p:anim calcmode="lin" valueType="num">
                                      <p:cBhvr additive="base">
                                        <p:cTn id="7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68"/>
                                        </p:tgtEl>
                                        <p:attrNameLst>
                                          <p:attrName>style.visibility</p:attrName>
                                        </p:attrNameLst>
                                      </p:cBhvr>
                                      <p:to>
                                        <p:strVal val="visible"/>
                                      </p:to>
                                    </p:set>
                                    <p:anim calcmode="lin" valueType="num">
                                      <p:cBhvr additive="base">
                                        <p:cTn id="80" dur="500" fill="hold"/>
                                        <p:tgtEl>
                                          <p:spTgt spid="68"/>
                                        </p:tgtEl>
                                        <p:attrNameLst>
                                          <p:attrName>ppt_x</p:attrName>
                                        </p:attrNameLst>
                                      </p:cBhvr>
                                      <p:tavLst>
                                        <p:tav tm="0">
                                          <p:val>
                                            <p:strVal val="#ppt_x"/>
                                          </p:val>
                                        </p:tav>
                                        <p:tav tm="100000">
                                          <p:val>
                                            <p:strVal val="#ppt_x"/>
                                          </p:val>
                                        </p:tav>
                                      </p:tavLst>
                                    </p:anim>
                                    <p:anim calcmode="lin" valueType="num">
                                      <p:cBhvr additive="base">
                                        <p:cTn id="8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30" grpId="0"/>
      <p:bldP spid="30" grpId="1"/>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60923" y="2811683"/>
            <a:ext cx="6596723" cy="1350933"/>
          </a:xfrm>
        </p:spPr>
        <p:txBody>
          <a:bodyPr>
            <a:noAutofit/>
          </a:bodyPr>
          <a:lstStyle/>
          <a:p>
            <a:r>
              <a:rPr lang="en-US" sz="9000" dirty="0" smtClean="0"/>
              <a:t>Available</a:t>
            </a:r>
            <a:endParaRPr lang="en-US" sz="9000" dirty="0"/>
          </a:p>
        </p:txBody>
      </p:sp>
      <p:sp>
        <p:nvSpPr>
          <p:cNvPr id="4" name="Text Placeholder 1"/>
          <p:cNvSpPr txBox="1">
            <a:spLocks/>
          </p:cNvSpPr>
          <p:nvPr/>
        </p:nvSpPr>
        <p:spPr>
          <a:xfrm>
            <a:off x="3966655" y="4054789"/>
            <a:ext cx="6663366" cy="1350933"/>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9600" b="1" kern="1200" spc="-300" baseline="0">
                <a:solidFill>
                  <a:schemeClr val="bg1"/>
                </a:solidFill>
                <a:latin typeface="Source Sans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600" dirty="0" smtClean="0"/>
              <a:t> Solutions</a:t>
            </a:r>
            <a:endParaRPr lang="en-US" sz="8600" dirty="0"/>
          </a:p>
        </p:txBody>
      </p:sp>
    </p:spTree>
    <p:extLst>
      <p:ext uri="{BB962C8B-B14F-4D97-AF65-F5344CB8AC3E}">
        <p14:creationId xmlns:p14="http://schemas.microsoft.com/office/powerpoint/2010/main" val="40394167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1"/>
          <p:cNvSpPr>
            <a:spLocks/>
          </p:cNvSpPr>
          <p:nvPr/>
        </p:nvSpPr>
        <p:spPr bwMode="auto">
          <a:xfrm>
            <a:off x="1284942" y="2704353"/>
            <a:ext cx="3242235" cy="6912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000" dirty="0" err="1" smtClean="0">
                <a:solidFill>
                  <a:srgbClr val="53585F"/>
                </a:solidFill>
                <a:cs typeface="League Gothic" charset="0"/>
              </a:rPr>
              <a:t>ExerGames</a:t>
            </a:r>
            <a:endParaRPr lang="es-ES" dirty="0">
              <a:cs typeface="League Gothic" charset="0"/>
            </a:endParaRPr>
          </a:p>
        </p:txBody>
      </p:sp>
      <p:sp>
        <p:nvSpPr>
          <p:cNvPr id="30" name="AutoShape 4"/>
          <p:cNvSpPr>
            <a:spLocks/>
          </p:cNvSpPr>
          <p:nvPr/>
        </p:nvSpPr>
        <p:spPr bwMode="auto">
          <a:xfrm>
            <a:off x="986864" y="2456703"/>
            <a:ext cx="157163" cy="128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3CB5A2"/>
          </a:solidFill>
          <a:ln>
            <a:solidFill>
              <a:srgbClr val="3CB5A2"/>
            </a:solidFill>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32" name="Text Placeholder 10"/>
          <p:cNvSpPr txBox="1">
            <a:spLocks/>
          </p:cNvSpPr>
          <p:nvPr/>
        </p:nvSpPr>
        <p:spPr>
          <a:xfrm>
            <a:off x="2139577" y="3496238"/>
            <a:ext cx="9200776" cy="1500154"/>
          </a:xfrm>
          <a:prstGeom prst="rect">
            <a:avLst/>
          </a:prstGeom>
        </p:spPr>
        <p:txBody>
          <a:bodyPr anchor="t"/>
          <a:lstStyle>
            <a:lvl1pPr marL="0" indent="0" algn="just" defTabSz="914400" rtl="0" eaLnBrk="1" latinLnBrk="0" hangingPunct="1">
              <a:lnSpc>
                <a:spcPct val="150000"/>
              </a:lnSpc>
              <a:spcBef>
                <a:spcPct val="20000"/>
              </a:spcBef>
              <a:buFont typeface="Arial" pitchFamily="34" charset="0"/>
              <a:buNone/>
              <a:defRPr sz="1050" b="0" kern="1200">
                <a:solidFill>
                  <a:schemeClr val="tx1">
                    <a:lumMod val="65000"/>
                    <a:lumOff val="35000"/>
                  </a:schemeClr>
                </a:solidFill>
                <a:latin typeface="Calibr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130000"/>
              </a:lnSpc>
            </a:pPr>
            <a:r>
              <a:rPr lang="en-US" sz="2800" dirty="0" err="1">
                <a:solidFill>
                  <a:schemeClr val="accent1"/>
                </a:solidFill>
              </a:rPr>
              <a:t>E</a:t>
            </a:r>
            <a:r>
              <a:rPr lang="en-US" sz="2800" dirty="0" err="1" smtClean="0">
                <a:solidFill>
                  <a:schemeClr val="accent1"/>
                </a:solidFill>
              </a:rPr>
              <a:t>xergaming</a:t>
            </a:r>
            <a:r>
              <a:rPr lang="en-US" sz="2800" dirty="0" smtClean="0">
                <a:solidFill>
                  <a:schemeClr val="accent1"/>
                </a:solidFill>
              </a:rPr>
              <a:t> </a:t>
            </a:r>
            <a:r>
              <a:rPr lang="en-US" sz="2800" dirty="0"/>
              <a:t>or </a:t>
            </a:r>
            <a:r>
              <a:rPr lang="en-US" sz="2800" dirty="0" err="1">
                <a:solidFill>
                  <a:srgbClr val="5B9BD5"/>
                </a:solidFill>
              </a:rPr>
              <a:t>e</a:t>
            </a:r>
            <a:r>
              <a:rPr lang="en-US" sz="2800" dirty="0" err="1" smtClean="0">
                <a:solidFill>
                  <a:srgbClr val="5B9BD5"/>
                </a:solidFill>
              </a:rPr>
              <a:t>xer</a:t>
            </a:r>
            <a:r>
              <a:rPr lang="en-US" sz="2800" dirty="0">
                <a:solidFill>
                  <a:srgbClr val="5B9BD5"/>
                </a:solidFill>
              </a:rPr>
              <a:t>-gaming </a:t>
            </a:r>
            <a:r>
              <a:rPr lang="en-US" sz="2800" dirty="0"/>
              <a:t>(a portmanteau of "exercise" and "gaming"), or </a:t>
            </a:r>
            <a:r>
              <a:rPr lang="en-US" sz="2800" dirty="0" err="1">
                <a:solidFill>
                  <a:srgbClr val="5B9BD5"/>
                </a:solidFill>
              </a:rPr>
              <a:t>gamercising</a:t>
            </a:r>
            <a:r>
              <a:rPr lang="en-US" sz="2800" dirty="0">
                <a:solidFill>
                  <a:srgbClr val="5B9BD5"/>
                </a:solidFill>
              </a:rPr>
              <a:t> </a:t>
            </a:r>
            <a:r>
              <a:rPr lang="en-US" sz="2800" dirty="0"/>
              <a:t>is a term used for video games that are also a form </a:t>
            </a:r>
            <a:r>
              <a:rPr lang="en-US" sz="2800" dirty="0" smtClean="0"/>
              <a:t>of physical </a:t>
            </a:r>
            <a:r>
              <a:rPr lang="en-US" sz="2800" dirty="0"/>
              <a:t>exercise.</a:t>
            </a:r>
          </a:p>
        </p:txBody>
      </p:sp>
      <p:pic>
        <p:nvPicPr>
          <p:cNvPr id="33" name="Picture 3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80" y="1268483"/>
            <a:ext cx="2616200" cy="917270"/>
          </a:xfrm>
          <a:prstGeom prst="rect">
            <a:avLst/>
          </a:prstGeom>
        </p:spPr>
      </p:pic>
      <p:grpSp>
        <p:nvGrpSpPr>
          <p:cNvPr id="26" name="Group 25"/>
          <p:cNvGrpSpPr/>
          <p:nvPr/>
        </p:nvGrpSpPr>
        <p:grpSpPr>
          <a:xfrm>
            <a:off x="393067" y="1516085"/>
            <a:ext cx="1967641" cy="392178"/>
            <a:chOff x="399143" y="721016"/>
            <a:chExt cx="1224642" cy="394607"/>
          </a:xfrm>
        </p:grpSpPr>
        <p:sp>
          <p:nvSpPr>
            <p:cNvPr id="27" name="Rectangle 26"/>
            <p:cNvSpPr/>
            <p:nvPr/>
          </p:nvSpPr>
          <p:spPr>
            <a:xfrm>
              <a:off x="399143" y="721016"/>
              <a:ext cx="1224642" cy="394607"/>
            </a:xfrm>
            <a:prstGeom prst="rect">
              <a:avLst/>
            </a:prstGeom>
            <a:solidFill>
              <a:srgbClr val="3CB5A2"/>
            </a:solidFill>
            <a:ln>
              <a:solidFill>
                <a:srgbClr val="3CB5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28" name="TextBox 27"/>
            <p:cNvSpPr txBox="1"/>
            <p:nvPr/>
          </p:nvSpPr>
          <p:spPr>
            <a:xfrm>
              <a:off x="668858" y="726330"/>
              <a:ext cx="694547" cy="371620"/>
            </a:xfrm>
            <a:prstGeom prst="rect">
              <a:avLst/>
            </a:prstGeom>
            <a:noFill/>
          </p:spPr>
          <p:txBody>
            <a:bodyPr wrap="square" rtlCol="0">
              <a:spAutoFit/>
            </a:bodyPr>
            <a:lstStyle/>
            <a:p>
              <a:r>
                <a:rPr lang="en-US" dirty="0" smtClean="0">
                  <a:solidFill>
                    <a:schemeClr val="bg1"/>
                  </a:solidFill>
                </a:rPr>
                <a:t>Exergame</a:t>
              </a:r>
            </a:p>
          </p:txBody>
        </p:sp>
      </p:grpSp>
      <p:sp>
        <p:nvSpPr>
          <p:cNvPr id="34" name="TextBox 33"/>
          <p:cNvSpPr txBox="1"/>
          <p:nvPr/>
        </p:nvSpPr>
        <p:spPr>
          <a:xfrm>
            <a:off x="2136588" y="3645647"/>
            <a:ext cx="9681883" cy="1446550"/>
          </a:xfrm>
          <a:prstGeom prst="rect">
            <a:avLst/>
          </a:prstGeom>
          <a:noFill/>
        </p:spPr>
        <p:txBody>
          <a:bodyPr wrap="square" rtlCol="0">
            <a:spAutoFit/>
          </a:bodyPr>
          <a:lstStyle/>
          <a:p>
            <a:pPr marL="285750" indent="-285750">
              <a:buFont typeface="Wingdings" charset="2"/>
              <a:buChar char="§"/>
            </a:pPr>
            <a:r>
              <a:rPr lang="en-US" sz="2200" dirty="0" smtClean="0">
                <a:solidFill>
                  <a:schemeClr val="tx1">
                    <a:lumMod val="65000"/>
                    <a:lumOff val="35000"/>
                  </a:schemeClr>
                </a:solidFill>
                <a:latin typeface="Calibri Light"/>
                <a:cs typeface="Calibri Light"/>
              </a:rPr>
              <a:t>Use of </a:t>
            </a:r>
            <a:r>
              <a:rPr lang="en-US" sz="2200" dirty="0" err="1" smtClean="0">
                <a:solidFill>
                  <a:schemeClr val="tx1">
                    <a:lumMod val="65000"/>
                    <a:lumOff val="35000"/>
                  </a:schemeClr>
                </a:solidFill>
                <a:latin typeface="Calibri Light"/>
                <a:cs typeface="Calibri Light"/>
              </a:rPr>
              <a:t>exergaming</a:t>
            </a:r>
            <a:r>
              <a:rPr lang="en-US" sz="2200" dirty="0" smtClean="0">
                <a:solidFill>
                  <a:schemeClr val="tx1">
                    <a:lumMod val="65000"/>
                    <a:lumOff val="35000"/>
                  </a:schemeClr>
                </a:solidFill>
                <a:latin typeface="Calibri Light"/>
                <a:cs typeface="Calibri Light"/>
              </a:rPr>
              <a:t> is a potential </a:t>
            </a:r>
            <a:r>
              <a:rPr lang="en-US" sz="2200" dirty="0" smtClean="0">
                <a:solidFill>
                  <a:schemeClr val="accent6"/>
                </a:solidFill>
                <a:latin typeface="Calibri Light"/>
                <a:cs typeface="Calibri Light"/>
              </a:rPr>
              <a:t>alternative</a:t>
            </a:r>
            <a:r>
              <a:rPr lang="en-US" sz="2200" dirty="0" smtClean="0">
                <a:solidFill>
                  <a:schemeClr val="tx1">
                    <a:lumMod val="65000"/>
                    <a:lumOff val="35000"/>
                  </a:schemeClr>
                </a:solidFill>
                <a:latin typeface="Calibri Light"/>
                <a:cs typeface="Calibri Light"/>
              </a:rPr>
              <a:t> to traditional methods of balance and strength training. </a:t>
            </a:r>
          </a:p>
          <a:p>
            <a:pPr marL="285750" indent="-285750">
              <a:buFont typeface="Wingdings" charset="2"/>
              <a:buChar char="§"/>
            </a:pPr>
            <a:r>
              <a:rPr lang="en-US" sz="2200" dirty="0" smtClean="0">
                <a:solidFill>
                  <a:schemeClr val="tx1">
                    <a:lumMod val="65000"/>
                    <a:lumOff val="35000"/>
                  </a:schemeClr>
                </a:solidFill>
                <a:latin typeface="Calibri Light"/>
                <a:cs typeface="Calibri Light"/>
              </a:rPr>
              <a:t>It can be repetitive and somewhat </a:t>
            </a:r>
            <a:r>
              <a:rPr lang="en-US" sz="2200" dirty="0" smtClean="0">
                <a:solidFill>
                  <a:srgbClr val="70AD47"/>
                </a:solidFill>
                <a:latin typeface="Calibri Light"/>
                <a:cs typeface="Calibri Light"/>
              </a:rPr>
              <a:t>un-supervised</a:t>
            </a:r>
            <a:r>
              <a:rPr lang="en-US" sz="2200" dirty="0" smtClean="0">
                <a:solidFill>
                  <a:schemeClr val="tx1">
                    <a:lumMod val="65000"/>
                    <a:lumOff val="35000"/>
                  </a:schemeClr>
                </a:solidFill>
                <a:latin typeface="Calibri Light"/>
                <a:cs typeface="Calibri Light"/>
              </a:rPr>
              <a:t>.</a:t>
            </a:r>
          </a:p>
          <a:p>
            <a:pPr marL="285750" indent="-285750">
              <a:buFont typeface="Wingdings" charset="2"/>
              <a:buChar char="§"/>
            </a:pPr>
            <a:r>
              <a:rPr lang="en-US" sz="2200" dirty="0" smtClean="0">
                <a:solidFill>
                  <a:schemeClr val="tx1">
                    <a:lumMod val="65000"/>
                    <a:lumOff val="35000"/>
                  </a:schemeClr>
                </a:solidFill>
                <a:latin typeface="Calibri Light"/>
                <a:cs typeface="Calibri Light"/>
              </a:rPr>
              <a:t>It can be </a:t>
            </a:r>
            <a:r>
              <a:rPr lang="en-US" sz="2200" dirty="0" smtClean="0">
                <a:solidFill>
                  <a:srgbClr val="70AD47"/>
                </a:solidFill>
                <a:latin typeface="Calibri Light"/>
                <a:cs typeface="Calibri Light"/>
              </a:rPr>
              <a:t>resources</a:t>
            </a:r>
            <a:r>
              <a:rPr lang="en-US" sz="2200" dirty="0" smtClean="0">
                <a:solidFill>
                  <a:schemeClr val="tx1">
                    <a:lumMod val="65000"/>
                    <a:lumOff val="35000"/>
                  </a:schemeClr>
                </a:solidFill>
                <a:latin typeface="Calibri Light"/>
                <a:cs typeface="Calibri Light"/>
              </a:rPr>
              <a:t> and </a:t>
            </a:r>
            <a:r>
              <a:rPr lang="en-US" sz="2200" dirty="0" smtClean="0">
                <a:solidFill>
                  <a:srgbClr val="70AD47"/>
                </a:solidFill>
                <a:latin typeface="Calibri Light"/>
                <a:cs typeface="Calibri Light"/>
              </a:rPr>
              <a:t>cost</a:t>
            </a:r>
            <a:r>
              <a:rPr lang="en-US" sz="2200" dirty="0" smtClean="0">
                <a:solidFill>
                  <a:schemeClr val="tx1">
                    <a:lumMod val="65000"/>
                    <a:lumOff val="35000"/>
                  </a:schemeClr>
                </a:solidFill>
                <a:latin typeface="Calibri Light"/>
                <a:cs typeface="Calibri Light"/>
              </a:rPr>
              <a:t> effective.</a:t>
            </a:r>
          </a:p>
        </p:txBody>
      </p:sp>
      <p:sp>
        <p:nvSpPr>
          <p:cNvPr id="35" name="Rectangle 34"/>
          <p:cNvSpPr/>
          <p:nvPr/>
        </p:nvSpPr>
        <p:spPr>
          <a:xfrm>
            <a:off x="2136591" y="3653483"/>
            <a:ext cx="8008469" cy="1785104"/>
          </a:xfrm>
          <a:prstGeom prst="rect">
            <a:avLst/>
          </a:prstGeom>
        </p:spPr>
        <p:txBody>
          <a:bodyPr wrap="square">
            <a:spAutoFit/>
          </a:bodyPr>
          <a:lstStyle/>
          <a:p>
            <a:pPr marL="285750" indent="-285750">
              <a:buFont typeface="Wingdings" charset="2"/>
              <a:buChar char="§"/>
            </a:pPr>
            <a:r>
              <a:rPr lang="en-US" sz="2200" dirty="0">
                <a:latin typeface="Calibri Light"/>
                <a:cs typeface="Calibri Light"/>
              </a:rPr>
              <a:t> </a:t>
            </a:r>
            <a:r>
              <a:rPr lang="en-US" sz="2200" dirty="0" smtClean="0">
                <a:latin typeface="Calibri Light"/>
                <a:cs typeface="Calibri Light"/>
              </a:rPr>
              <a:t>Current research topic in Exergames are,</a:t>
            </a:r>
          </a:p>
          <a:p>
            <a:pPr marL="742950" lvl="1" indent="-285750">
              <a:buFont typeface="Wingdings" charset="2"/>
              <a:buChar char="§"/>
            </a:pPr>
            <a:r>
              <a:rPr lang="en-US" sz="2200" dirty="0">
                <a:latin typeface="Calibri Light"/>
                <a:cs typeface="Calibri Light"/>
              </a:rPr>
              <a:t>T</a:t>
            </a:r>
            <a:r>
              <a:rPr lang="en-US" sz="2200" dirty="0" smtClean="0">
                <a:latin typeface="Calibri Light"/>
                <a:cs typeface="Calibri Light"/>
              </a:rPr>
              <a:t>he </a:t>
            </a:r>
            <a:r>
              <a:rPr lang="en-US" sz="2200" dirty="0">
                <a:latin typeface="Calibri Light"/>
                <a:cs typeface="Calibri Light"/>
              </a:rPr>
              <a:t>effects of </a:t>
            </a:r>
            <a:r>
              <a:rPr lang="en-US" sz="2200" dirty="0" err="1">
                <a:latin typeface="Calibri Light"/>
                <a:cs typeface="Calibri Light"/>
              </a:rPr>
              <a:t>exergaming</a:t>
            </a:r>
            <a:r>
              <a:rPr lang="en-US" sz="2200" dirty="0">
                <a:latin typeface="Calibri Light"/>
                <a:cs typeface="Calibri Light"/>
              </a:rPr>
              <a:t> </a:t>
            </a:r>
            <a:r>
              <a:rPr lang="en-US" sz="2200" dirty="0" smtClean="0">
                <a:solidFill>
                  <a:schemeClr val="accent2">
                    <a:lumMod val="75000"/>
                  </a:schemeClr>
                </a:solidFill>
                <a:latin typeface="Calibri Light"/>
                <a:cs typeface="Calibri Light"/>
              </a:rPr>
              <a:t>versus</a:t>
            </a:r>
            <a:r>
              <a:rPr lang="en-US" sz="2200" dirty="0" smtClean="0">
                <a:latin typeface="Calibri Light"/>
                <a:cs typeface="Calibri Light"/>
              </a:rPr>
              <a:t> </a:t>
            </a:r>
            <a:r>
              <a:rPr lang="en-US" sz="2200" dirty="0">
                <a:latin typeface="Calibri Light"/>
                <a:cs typeface="Calibri Light"/>
              </a:rPr>
              <a:t>traditional </a:t>
            </a:r>
            <a:r>
              <a:rPr lang="en-US" sz="2200" dirty="0" smtClean="0">
                <a:latin typeface="Calibri Light"/>
                <a:cs typeface="Calibri Light"/>
              </a:rPr>
              <a:t>physiotherapy exercises.</a:t>
            </a:r>
          </a:p>
          <a:p>
            <a:pPr marL="742950" lvl="1" indent="-285750">
              <a:buFont typeface="Wingdings" charset="2"/>
              <a:buChar char="§"/>
            </a:pPr>
            <a:r>
              <a:rPr lang="en-US" sz="2200" dirty="0" smtClean="0">
                <a:latin typeface="Calibri Light"/>
                <a:cs typeface="Calibri Light"/>
              </a:rPr>
              <a:t>Technology </a:t>
            </a:r>
            <a:r>
              <a:rPr lang="en-US" sz="2200" dirty="0" smtClean="0">
                <a:solidFill>
                  <a:schemeClr val="accent6"/>
                </a:solidFill>
                <a:latin typeface="Calibri Light"/>
                <a:cs typeface="Calibri Light"/>
              </a:rPr>
              <a:t>acceptance</a:t>
            </a:r>
            <a:r>
              <a:rPr lang="en-US" sz="2200" dirty="0">
                <a:latin typeface="Calibri Light"/>
                <a:cs typeface="Calibri Light"/>
              </a:rPr>
              <a:t>.</a:t>
            </a:r>
            <a:endParaRPr lang="en-US" sz="2200" dirty="0" smtClean="0">
              <a:latin typeface="Calibri Light"/>
              <a:cs typeface="Calibri Light"/>
            </a:endParaRPr>
          </a:p>
          <a:p>
            <a:pPr marL="742950" lvl="1" indent="-285750">
              <a:buFont typeface="Wingdings" charset="2"/>
              <a:buChar char="§"/>
            </a:pPr>
            <a:r>
              <a:rPr lang="en-US" sz="2200" dirty="0" smtClean="0">
                <a:latin typeface="Calibri Light"/>
                <a:cs typeface="Calibri Light"/>
              </a:rPr>
              <a:t>Flow </a:t>
            </a:r>
            <a:r>
              <a:rPr lang="en-US" sz="2200" dirty="0">
                <a:solidFill>
                  <a:srgbClr val="70AD47"/>
                </a:solidFill>
                <a:latin typeface="Calibri Light"/>
                <a:cs typeface="Calibri Light"/>
              </a:rPr>
              <a:t>experience</a:t>
            </a:r>
            <a:r>
              <a:rPr lang="en-US" sz="2200" dirty="0">
                <a:latin typeface="Calibri Light"/>
                <a:cs typeface="Calibri Light"/>
              </a:rPr>
              <a:t> and exercise </a:t>
            </a:r>
            <a:r>
              <a:rPr lang="en-US" sz="2200" dirty="0">
                <a:solidFill>
                  <a:srgbClr val="FF0000"/>
                </a:solidFill>
                <a:latin typeface="Calibri Light"/>
                <a:cs typeface="Calibri Light"/>
              </a:rPr>
              <a:t>intensity</a:t>
            </a:r>
            <a:r>
              <a:rPr lang="en-US" sz="2200" dirty="0">
                <a:latin typeface="Calibri Light"/>
                <a:cs typeface="Calibri Light"/>
              </a:rPr>
              <a:t>, in </a:t>
            </a:r>
            <a:r>
              <a:rPr lang="en-US" sz="2200" dirty="0" smtClean="0">
                <a:latin typeface="Calibri Light"/>
                <a:cs typeface="Calibri Light"/>
              </a:rPr>
              <a:t>post-stroke patients.</a:t>
            </a:r>
            <a:endParaRPr lang="en-US" sz="2200" dirty="0">
              <a:latin typeface="Calibri Light"/>
              <a:cs typeface="Calibri Light"/>
            </a:endParaRPr>
          </a:p>
        </p:txBody>
      </p:sp>
      <p:pic>
        <p:nvPicPr>
          <p:cNvPr id="13" name="Picture 1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14" name="Picture 1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41837783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dissolve">
                                      <p:cBhvr>
                                        <p:cTn id="11" dur="500"/>
                                        <p:tgtEl>
                                          <p:spTgt spid="30"/>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1+#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dissolv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1" nodeType="clickEffect">
                                  <p:stCondLst>
                                    <p:cond delay="0"/>
                                  </p:stCondLst>
                                  <p:childTnLst>
                                    <p:animEffect transition="out" filter="dissolve">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34"/>
                                        </p:tgtEl>
                                      </p:cBhvr>
                                    </p:animEffect>
                                    <p:set>
                                      <p:cBhvr>
                                        <p:cTn id="34" dur="1" fill="hold">
                                          <p:stCondLst>
                                            <p:cond delay="499"/>
                                          </p:stCondLst>
                                        </p:cTn>
                                        <p:tgtEl>
                                          <p:spTgt spid="34"/>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dissolve">
                                      <p:cBhvr>
                                        <p:cTn id="3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P spid="32" grpId="0"/>
      <p:bldP spid="32" grpId="1"/>
      <p:bldP spid="34" grpId="0"/>
      <p:bldP spid="34" grpId="1"/>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43" name="Picture 4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pic>
        <p:nvPicPr>
          <p:cNvPr id="71" name="Picture 70"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241588"/>
            <a:ext cx="2616200" cy="917270"/>
          </a:xfrm>
          <a:prstGeom prst="rect">
            <a:avLst/>
          </a:prstGeom>
        </p:spPr>
      </p:pic>
      <p:grpSp>
        <p:nvGrpSpPr>
          <p:cNvPr id="26" name="Group 25"/>
          <p:cNvGrpSpPr/>
          <p:nvPr/>
        </p:nvGrpSpPr>
        <p:grpSpPr>
          <a:xfrm>
            <a:off x="393065" y="1506427"/>
            <a:ext cx="1803288" cy="401838"/>
            <a:chOff x="399143" y="711296"/>
            <a:chExt cx="1224642" cy="404327"/>
          </a:xfrm>
        </p:grpSpPr>
        <p:sp>
          <p:nvSpPr>
            <p:cNvPr id="27" name="Rectangle 26"/>
            <p:cNvSpPr/>
            <p:nvPr/>
          </p:nvSpPr>
          <p:spPr>
            <a:xfrm>
              <a:off x="399143" y="721016"/>
              <a:ext cx="1224642" cy="394607"/>
            </a:xfrm>
            <a:prstGeom prst="rect">
              <a:avLst/>
            </a:prstGeom>
            <a:solidFill>
              <a:srgbClr val="3CB5A2"/>
            </a:solidFill>
            <a:ln>
              <a:solidFill>
                <a:srgbClr val="3CB5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28" name="TextBox 27"/>
            <p:cNvSpPr txBox="1"/>
            <p:nvPr/>
          </p:nvSpPr>
          <p:spPr>
            <a:xfrm>
              <a:off x="454975" y="711296"/>
              <a:ext cx="1106085" cy="371619"/>
            </a:xfrm>
            <a:prstGeom prst="rect">
              <a:avLst/>
            </a:prstGeom>
            <a:noFill/>
          </p:spPr>
          <p:txBody>
            <a:bodyPr wrap="square" rtlCol="0">
              <a:spAutoFit/>
            </a:bodyPr>
            <a:lstStyle/>
            <a:p>
              <a:pPr algn="ctr"/>
              <a:r>
                <a:rPr lang="en-US" dirty="0" smtClean="0">
                  <a:solidFill>
                    <a:schemeClr val="bg1"/>
                  </a:solidFill>
                </a:rPr>
                <a:t>Exergame</a:t>
              </a:r>
            </a:p>
          </p:txBody>
        </p:sp>
      </p:grpSp>
      <p:grpSp>
        <p:nvGrpSpPr>
          <p:cNvPr id="5" name="Group 4"/>
          <p:cNvGrpSpPr/>
          <p:nvPr/>
        </p:nvGrpSpPr>
        <p:grpSpPr>
          <a:xfrm>
            <a:off x="8240698" y="1747241"/>
            <a:ext cx="3319000" cy="702456"/>
            <a:chOff x="12663289" y="2852887"/>
            <a:chExt cx="3319000" cy="702456"/>
          </a:xfrm>
        </p:grpSpPr>
        <p:sp>
          <p:nvSpPr>
            <p:cNvPr id="34" name="Shape 51"/>
            <p:cNvSpPr txBox="1">
              <a:spLocks/>
            </p:cNvSpPr>
            <p:nvPr/>
          </p:nvSpPr>
          <p:spPr>
            <a:xfrm>
              <a:off x="12804589" y="2852887"/>
              <a:ext cx="3054915" cy="702456"/>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pPr algn="ctr"/>
              <a:r>
                <a:rPr lang="en-US" sz="2400" dirty="0">
                  <a:solidFill>
                    <a:schemeClr val="tx1">
                      <a:lumMod val="65000"/>
                      <a:lumOff val="35000"/>
                    </a:schemeClr>
                  </a:solidFill>
                  <a:latin typeface="+mj-lt"/>
                  <a:ea typeface="Gulim" panose="020B0600000101010101" pitchFamily="34" charset="-127"/>
                </a:rPr>
                <a:t>A</a:t>
              </a:r>
              <a:r>
                <a:rPr lang="en-US" sz="2400" dirty="0" smtClean="0">
                  <a:solidFill>
                    <a:schemeClr val="tx1">
                      <a:lumMod val="65000"/>
                      <a:lumOff val="35000"/>
                    </a:schemeClr>
                  </a:solidFill>
                  <a:latin typeface="+mj-lt"/>
                  <a:ea typeface="Gulim" panose="020B0600000101010101" pitchFamily="34" charset="-127"/>
                </a:rPr>
                <a:t>cceptability survey</a:t>
              </a:r>
              <a:endParaRPr lang="en-US" sz="2400" b="0" dirty="0">
                <a:solidFill>
                  <a:schemeClr val="tx1">
                    <a:lumMod val="65000"/>
                    <a:lumOff val="35000"/>
                  </a:schemeClr>
                </a:solidFill>
                <a:latin typeface="+mj-lt"/>
                <a:ea typeface="Gulim" panose="020B0600000101010101" pitchFamily="34" charset="-127"/>
                <a:cs typeface="Arial" panose="020B0604020202020204" pitchFamily="34" charset="0"/>
              </a:endParaRPr>
            </a:p>
          </p:txBody>
        </p:sp>
        <p:cxnSp>
          <p:nvCxnSpPr>
            <p:cNvPr id="37" name="Straight Connector 36"/>
            <p:cNvCxnSpPr/>
            <p:nvPr/>
          </p:nvCxnSpPr>
          <p:spPr>
            <a:xfrm>
              <a:off x="12663289" y="3522379"/>
              <a:ext cx="3319000" cy="6699"/>
            </a:xfrm>
            <a:prstGeom prst="line">
              <a:avLst/>
            </a:prstGeom>
            <a:ln w="15875">
              <a:gradFill>
                <a:gsLst>
                  <a:gs pos="51000">
                    <a:srgbClr val="294D62"/>
                  </a:gs>
                  <a:gs pos="0">
                    <a:schemeClr val="accent1">
                      <a:lumMod val="5000"/>
                      <a:lumOff val="95000"/>
                    </a:schemeClr>
                  </a:gs>
                  <a:gs pos="100000">
                    <a:schemeClr val="bg1"/>
                  </a:gs>
                </a:gsLst>
                <a:lin ang="5400000" scaled="0"/>
              </a:gra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8240702" y="4628031"/>
            <a:ext cx="3319000" cy="702456"/>
            <a:chOff x="12663289" y="3701673"/>
            <a:chExt cx="3319000" cy="702456"/>
          </a:xfrm>
        </p:grpSpPr>
        <p:sp>
          <p:nvSpPr>
            <p:cNvPr id="35" name="Shape 51"/>
            <p:cNvSpPr txBox="1">
              <a:spLocks/>
            </p:cNvSpPr>
            <p:nvPr/>
          </p:nvSpPr>
          <p:spPr>
            <a:xfrm>
              <a:off x="12700000" y="3701673"/>
              <a:ext cx="3253319" cy="702456"/>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pPr algn="ctr"/>
              <a:r>
                <a:rPr lang="en-US" sz="2400" dirty="0" smtClean="0">
                  <a:solidFill>
                    <a:schemeClr val="tx1">
                      <a:lumMod val="65000"/>
                      <a:lumOff val="35000"/>
                    </a:schemeClr>
                  </a:solidFill>
                  <a:latin typeface="+mj-lt"/>
                  <a:ea typeface="Gulim" panose="020B0600000101010101" pitchFamily="34" charset="-127"/>
                </a:rPr>
                <a:t>Lack of standard assessment tests</a:t>
              </a:r>
              <a:endParaRPr lang="en-US" sz="2400" b="0" dirty="0">
                <a:solidFill>
                  <a:schemeClr val="tx1">
                    <a:lumMod val="65000"/>
                    <a:lumOff val="35000"/>
                  </a:schemeClr>
                </a:solidFill>
                <a:latin typeface="+mj-lt"/>
                <a:ea typeface="Gulim" panose="020B0600000101010101" pitchFamily="34" charset="-127"/>
                <a:cs typeface="Arial" panose="020B0604020202020204" pitchFamily="34" charset="0"/>
              </a:endParaRPr>
            </a:p>
          </p:txBody>
        </p:sp>
        <p:cxnSp>
          <p:nvCxnSpPr>
            <p:cNvPr id="38" name="Straight Connector 37"/>
            <p:cNvCxnSpPr/>
            <p:nvPr/>
          </p:nvCxnSpPr>
          <p:spPr>
            <a:xfrm>
              <a:off x="12663289" y="4362047"/>
              <a:ext cx="3319000" cy="6699"/>
            </a:xfrm>
            <a:prstGeom prst="line">
              <a:avLst/>
            </a:prstGeom>
            <a:ln w="15875">
              <a:gradFill>
                <a:gsLst>
                  <a:gs pos="51000">
                    <a:srgbClr val="294D62"/>
                  </a:gs>
                  <a:gs pos="0">
                    <a:schemeClr val="accent1">
                      <a:lumMod val="5000"/>
                      <a:lumOff val="95000"/>
                    </a:schemeClr>
                  </a:gs>
                  <a:gs pos="100000">
                    <a:schemeClr val="bg1"/>
                  </a:gs>
                </a:gsLst>
                <a:lin ang="5400000" scaled="0"/>
              </a:gra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270587" y="3638326"/>
            <a:ext cx="3319000" cy="725958"/>
            <a:chOff x="12663289" y="4460084"/>
            <a:chExt cx="3319000" cy="725958"/>
          </a:xfrm>
        </p:grpSpPr>
        <p:sp>
          <p:nvSpPr>
            <p:cNvPr id="36" name="Shape 51"/>
            <p:cNvSpPr txBox="1">
              <a:spLocks/>
            </p:cNvSpPr>
            <p:nvPr/>
          </p:nvSpPr>
          <p:spPr>
            <a:xfrm>
              <a:off x="13138262" y="4460084"/>
              <a:ext cx="2391912" cy="702456"/>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pPr algn="ctr"/>
              <a:r>
                <a:rPr lang="en-US" sz="2400" dirty="0" smtClean="0">
                  <a:solidFill>
                    <a:schemeClr val="tx1">
                      <a:lumMod val="65000"/>
                      <a:lumOff val="35000"/>
                    </a:schemeClr>
                  </a:solidFill>
                  <a:latin typeface="+mj-lt"/>
                  <a:ea typeface="Gulim" panose="020B0600000101010101" pitchFamily="34" charset="-127"/>
                </a:rPr>
                <a:t>Lack of proper RM</a:t>
              </a:r>
              <a:endParaRPr lang="en-US" sz="2400" b="0" dirty="0">
                <a:solidFill>
                  <a:schemeClr val="tx1">
                    <a:lumMod val="65000"/>
                    <a:lumOff val="35000"/>
                  </a:schemeClr>
                </a:solidFill>
                <a:latin typeface="+mj-lt"/>
                <a:ea typeface="Gulim" panose="020B0600000101010101" pitchFamily="34" charset="-127"/>
                <a:cs typeface="Arial" panose="020B0604020202020204" pitchFamily="34" charset="0"/>
              </a:endParaRPr>
            </a:p>
          </p:txBody>
        </p:sp>
        <p:cxnSp>
          <p:nvCxnSpPr>
            <p:cNvPr id="39" name="Straight Connector 38"/>
            <p:cNvCxnSpPr/>
            <p:nvPr/>
          </p:nvCxnSpPr>
          <p:spPr>
            <a:xfrm>
              <a:off x="12663289" y="5179343"/>
              <a:ext cx="3319000" cy="6699"/>
            </a:xfrm>
            <a:prstGeom prst="line">
              <a:avLst/>
            </a:prstGeom>
            <a:ln w="15875">
              <a:gradFill>
                <a:gsLst>
                  <a:gs pos="51000">
                    <a:srgbClr val="294D62"/>
                  </a:gs>
                  <a:gs pos="0">
                    <a:schemeClr val="accent1">
                      <a:lumMod val="5000"/>
                      <a:lumOff val="95000"/>
                    </a:schemeClr>
                  </a:gs>
                  <a:gs pos="100000">
                    <a:schemeClr val="bg1"/>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50" name="AutoShape 1"/>
          <p:cNvSpPr>
            <a:spLocks/>
          </p:cNvSpPr>
          <p:nvPr/>
        </p:nvSpPr>
        <p:spPr bwMode="auto">
          <a:xfrm>
            <a:off x="1060824" y="2330823"/>
            <a:ext cx="3242235" cy="6912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000" dirty="0" err="1" smtClean="0">
                <a:solidFill>
                  <a:srgbClr val="53585F"/>
                </a:solidFill>
                <a:cs typeface="League Gothic" charset="0"/>
              </a:rPr>
              <a:t>Previous</a:t>
            </a:r>
            <a:r>
              <a:rPr lang="es-ES" sz="5000" dirty="0" smtClean="0">
                <a:solidFill>
                  <a:srgbClr val="53585F"/>
                </a:solidFill>
                <a:cs typeface="League Gothic" charset="0"/>
              </a:rPr>
              <a:t> </a:t>
            </a:r>
            <a:r>
              <a:rPr lang="es-ES" sz="5000" dirty="0" err="1" smtClean="0">
                <a:solidFill>
                  <a:srgbClr val="53585F"/>
                </a:solidFill>
                <a:cs typeface="League Gothic" charset="0"/>
              </a:rPr>
              <a:t>Work</a:t>
            </a:r>
            <a:endParaRPr lang="es-ES" dirty="0">
              <a:cs typeface="League Gothic" charset="0"/>
            </a:endParaRPr>
          </a:p>
        </p:txBody>
      </p:sp>
      <p:sp>
        <p:nvSpPr>
          <p:cNvPr id="51" name="AutoShape 4"/>
          <p:cNvSpPr>
            <a:spLocks/>
          </p:cNvSpPr>
          <p:nvPr/>
        </p:nvSpPr>
        <p:spPr bwMode="auto">
          <a:xfrm>
            <a:off x="762746" y="2083173"/>
            <a:ext cx="157163" cy="128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3CB5A2"/>
          </a:solidFill>
          <a:ln>
            <a:solidFill>
              <a:srgbClr val="3CB5A2"/>
            </a:solidFill>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cxnSp>
        <p:nvCxnSpPr>
          <p:cNvPr id="52" name="Straight Connector 51"/>
          <p:cNvCxnSpPr/>
          <p:nvPr/>
        </p:nvCxnSpPr>
        <p:spPr>
          <a:xfrm>
            <a:off x="3472188" y="1593489"/>
            <a:ext cx="0" cy="2433933"/>
          </a:xfrm>
          <a:prstGeom prst="line">
            <a:avLst/>
          </a:prstGeom>
          <a:ln>
            <a:solidFill>
              <a:srgbClr val="3CB5A2"/>
            </a:solidFill>
          </a:ln>
        </p:spPr>
        <p:style>
          <a:lnRef idx="2">
            <a:schemeClr val="accent1"/>
          </a:lnRef>
          <a:fillRef idx="0">
            <a:schemeClr val="accent1"/>
          </a:fillRef>
          <a:effectRef idx="1">
            <a:schemeClr val="accent1"/>
          </a:effectRef>
          <a:fontRef idx="minor">
            <a:schemeClr val="tx1"/>
          </a:fontRef>
        </p:style>
      </p:cxnSp>
      <p:pic>
        <p:nvPicPr>
          <p:cNvPr id="62" name="Picture 61" descr="Screen Shot 2017-05-09 at 11.53.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231" y="44823"/>
            <a:ext cx="3543300" cy="454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Picture 62" descr="Screen Shot 2017-05-09 at 11.56.0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821" y="248062"/>
            <a:ext cx="4227611" cy="5371313"/>
          </a:xfrm>
          <a:prstGeom prst="rect">
            <a:avLst/>
          </a:prstGeom>
          <a:ln>
            <a:noFill/>
          </a:ln>
          <a:effectLst>
            <a:outerShdw blurRad="292100" dist="139700" dir="2700000" algn="tl" rotWithShape="0">
              <a:srgbClr val="333333">
                <a:alpha val="65000"/>
              </a:srgbClr>
            </a:outerShdw>
          </a:effectLst>
        </p:spPr>
      </p:pic>
      <p:pic>
        <p:nvPicPr>
          <p:cNvPr id="64" name="Picture 63" descr="Screen Shot 2017-05-09 at 11.56.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1408" y="1702908"/>
            <a:ext cx="4168587" cy="5051995"/>
          </a:xfrm>
          <a:prstGeom prst="rect">
            <a:avLst/>
          </a:prstGeom>
          <a:ln>
            <a:noFill/>
          </a:ln>
          <a:effectLst>
            <a:outerShdw blurRad="292100" dist="139700" dir="2700000" algn="tl" rotWithShape="0">
              <a:srgbClr val="333333">
                <a:alpha val="65000"/>
              </a:srgbClr>
            </a:outerShdw>
          </a:effectLst>
        </p:spPr>
      </p:pic>
      <p:pic>
        <p:nvPicPr>
          <p:cNvPr id="65" name="Picture 64" descr="Screen Shot 2017-05-09 at 11.59.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763" y="2629482"/>
            <a:ext cx="3969124" cy="5334164"/>
          </a:xfrm>
          <a:prstGeom prst="rect">
            <a:avLst/>
          </a:prstGeom>
          <a:ln>
            <a:noFill/>
          </a:ln>
          <a:effectLst>
            <a:outerShdw blurRad="292100" dist="139700" dir="2700000" algn="tl" rotWithShape="0">
              <a:srgbClr val="333333">
                <a:alpha val="65000"/>
              </a:srgbClr>
            </a:outerShdw>
          </a:effectLst>
        </p:spPr>
      </p:pic>
      <p:pic>
        <p:nvPicPr>
          <p:cNvPr id="69" name="Picture 68" descr="Screen Shot 2017-05-10 at 12.01.04 AM 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6938" y="3812902"/>
            <a:ext cx="4372534" cy="5737117"/>
          </a:xfrm>
          <a:prstGeom prst="rect">
            <a:avLst/>
          </a:prstGeom>
          <a:ln>
            <a:noFill/>
          </a:ln>
          <a:effectLst>
            <a:outerShdw blurRad="292100" dist="139700" dir="2700000" algn="tl" rotWithShape="0">
              <a:srgbClr val="333333">
                <a:alpha val="65000"/>
              </a:srgbClr>
            </a:outerShdw>
          </a:effectLst>
        </p:spPr>
      </p:pic>
      <p:pic>
        <p:nvPicPr>
          <p:cNvPr id="70" name="Picture 69" descr="Screen Shot 2017-05-10 at 12.01.51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6232" y="5417237"/>
            <a:ext cx="4123761" cy="5594404"/>
          </a:xfrm>
          <a:prstGeom prst="rect">
            <a:avLst/>
          </a:prstGeom>
        </p:spPr>
      </p:pic>
      <p:cxnSp>
        <p:nvCxnSpPr>
          <p:cNvPr id="73" name="Straight Connector 72"/>
          <p:cNvCxnSpPr/>
          <p:nvPr/>
        </p:nvCxnSpPr>
        <p:spPr>
          <a:xfrm flipH="1">
            <a:off x="7754472" y="1523998"/>
            <a:ext cx="14942" cy="2540001"/>
          </a:xfrm>
          <a:prstGeom prst="line">
            <a:avLst/>
          </a:prstGeom>
          <a:ln>
            <a:solidFill>
              <a:srgbClr val="3CB5A2"/>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37882" y="5289176"/>
            <a:ext cx="184666" cy="369332"/>
          </a:xfrm>
          <a:prstGeom prst="rect">
            <a:avLst/>
          </a:prstGeom>
          <a:noFill/>
        </p:spPr>
        <p:txBody>
          <a:bodyPr wrap="none" rtlCol="0">
            <a:spAutoFit/>
          </a:bodyPr>
          <a:lstStyle/>
          <a:p>
            <a:endParaRPr lang="en-US" dirty="0"/>
          </a:p>
        </p:txBody>
      </p:sp>
      <p:graphicFrame>
        <p:nvGraphicFramePr>
          <p:cNvPr id="76" name="표 6"/>
          <p:cNvGraphicFramePr>
            <a:graphicFrameLocks noGrp="1"/>
          </p:cNvGraphicFramePr>
          <p:nvPr>
            <p:extLst>
              <p:ext uri="{D42A27DB-BD31-4B8C-83A1-F6EECF244321}">
                <p14:modId xmlns:p14="http://schemas.microsoft.com/office/powerpoint/2010/main" val="841571857"/>
              </p:ext>
            </p:extLst>
          </p:nvPr>
        </p:nvGraphicFramePr>
        <p:xfrm>
          <a:off x="7797443" y="484742"/>
          <a:ext cx="4260088" cy="4586311"/>
        </p:xfrm>
        <a:graphic>
          <a:graphicData uri="http://schemas.openxmlformats.org/drawingml/2006/table">
            <a:tbl>
              <a:tblPr firstRow="1" bandRow="1">
                <a:tableStyleId>{5C22544A-7EE6-4342-B048-85BDC9FD1C3A}</a:tableStyleId>
              </a:tblPr>
              <a:tblGrid>
                <a:gridCol w="1361333">
                  <a:extLst>
                    <a:ext uri="{9D8B030D-6E8A-4147-A177-3AD203B41FA5}">
                      <a16:colId xmlns:a16="http://schemas.microsoft.com/office/drawing/2014/main" xmlns="" val="20000"/>
                    </a:ext>
                  </a:extLst>
                </a:gridCol>
                <a:gridCol w="818856">
                  <a:extLst>
                    <a:ext uri="{9D8B030D-6E8A-4147-A177-3AD203B41FA5}">
                      <a16:colId xmlns:a16="http://schemas.microsoft.com/office/drawing/2014/main" xmlns="" val="20002"/>
                    </a:ext>
                  </a:extLst>
                </a:gridCol>
                <a:gridCol w="1077068">
                  <a:extLst>
                    <a:ext uri="{9D8B030D-6E8A-4147-A177-3AD203B41FA5}">
                      <a16:colId xmlns:a16="http://schemas.microsoft.com/office/drawing/2014/main" xmlns="" val="20003"/>
                    </a:ext>
                  </a:extLst>
                </a:gridCol>
                <a:gridCol w="1002831"/>
              </a:tblGrid>
              <a:tr h="369400">
                <a:tc>
                  <a:txBody>
                    <a:bodyPr/>
                    <a:lstStyle/>
                    <a:p>
                      <a:pPr algn="r" latinLnBrk="1"/>
                      <a:r>
                        <a:rPr lang="en-US" altLang="ko-KR" sz="1200" b="1" kern="1200" dirty="0" smtClean="0">
                          <a:solidFill>
                            <a:schemeClr val="bg1"/>
                          </a:solidFill>
                          <a:latin typeface="Calibri" panose="020F0502020204030204" pitchFamily="34" charset="0"/>
                          <a:ea typeface="+mn-ea"/>
                          <a:cs typeface="+mn-cs"/>
                        </a:rPr>
                        <a:t>Title</a:t>
                      </a:r>
                      <a:endParaRPr lang="ko-KR" altLang="en-US" sz="1200" b="1" kern="1200" dirty="0">
                        <a:solidFill>
                          <a:schemeClr val="bg1"/>
                        </a:solidFill>
                        <a:latin typeface="Calibri" panose="020F0502020204030204" pitchFamily="34" charset="0"/>
                        <a:ea typeface="+mn-ea"/>
                        <a:cs typeface="+mn-cs"/>
                      </a:endParaRPr>
                    </a:p>
                  </a:txBody>
                  <a:tcPr marL="168691" marR="168691" marT="43860" marB="43860" anchor="ctr">
                    <a:lnL w="12700" cmpd="sng">
                      <a:noFill/>
                    </a:lnL>
                    <a:lnR w="3175" cap="flat" cmpd="sng" algn="ctr">
                      <a:solidFill>
                        <a:schemeClr val="bg1"/>
                      </a:solidFill>
                      <a:prstDash val="sysDot"/>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3434"/>
                    </a:solidFill>
                  </a:tcPr>
                </a:tc>
                <a:tc>
                  <a:txBody>
                    <a:bodyPr/>
                    <a:lstStyle/>
                    <a:p>
                      <a:pPr algn="ctr" latinLnBrk="1"/>
                      <a:r>
                        <a:rPr lang="en-US" altLang="ko-KR" sz="1200" b="1" kern="1200" dirty="0" smtClean="0">
                          <a:solidFill>
                            <a:schemeClr val="bg1"/>
                          </a:solidFill>
                          <a:latin typeface="Calibri" panose="020F0502020204030204" pitchFamily="34" charset="0"/>
                          <a:ea typeface="+mn-ea"/>
                          <a:cs typeface="+mn-cs"/>
                        </a:rPr>
                        <a:t>Target</a:t>
                      </a:r>
                      <a:endParaRPr lang="ko-KR" altLang="en-US" sz="1200" b="1" kern="1200" dirty="0">
                        <a:solidFill>
                          <a:schemeClr val="bg1"/>
                        </a:solidFill>
                        <a:latin typeface="Calibri" panose="020F0502020204030204" pitchFamily="34" charset="0"/>
                        <a:ea typeface="+mn-ea"/>
                        <a:cs typeface="+mn-cs"/>
                      </a:endParaRPr>
                    </a:p>
                  </a:txBody>
                  <a:tcPr marL="33738" marR="67476" marT="33738" marB="33738" anchor="ctr">
                    <a:lnL w="3175" cap="flat" cmpd="sng" algn="ctr">
                      <a:solidFill>
                        <a:schemeClr val="bg1"/>
                      </a:solidFill>
                      <a:prstDash val="sysDot"/>
                      <a:round/>
                      <a:headEnd type="none" w="med" len="med"/>
                      <a:tailEnd type="none" w="med" len="med"/>
                    </a:lnL>
                    <a:lnR w="9525"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3434"/>
                    </a:solidFill>
                  </a:tcPr>
                </a:tc>
                <a:tc>
                  <a:txBody>
                    <a:bodyPr/>
                    <a:lstStyle/>
                    <a:p>
                      <a:pPr algn="ctr" latinLnBrk="1"/>
                      <a:r>
                        <a:rPr lang="en-US" altLang="ko-KR" sz="1200" b="1" kern="1200" dirty="0" smtClean="0">
                          <a:solidFill>
                            <a:schemeClr val="bg1"/>
                          </a:solidFill>
                          <a:latin typeface="Calibri" panose="020F0502020204030204" pitchFamily="34" charset="0"/>
                          <a:ea typeface="+mn-ea"/>
                          <a:cs typeface="+mn-cs"/>
                        </a:rPr>
                        <a:t>Research </a:t>
                      </a:r>
                    </a:p>
                    <a:p>
                      <a:pPr algn="ctr" latinLnBrk="1"/>
                      <a:r>
                        <a:rPr lang="en-US" altLang="ko-KR" sz="1200" b="1" kern="1200" dirty="0" smtClean="0">
                          <a:solidFill>
                            <a:schemeClr val="bg1"/>
                          </a:solidFill>
                          <a:latin typeface="Calibri" panose="020F0502020204030204" pitchFamily="34" charset="0"/>
                          <a:ea typeface="+mn-ea"/>
                          <a:cs typeface="+mn-cs"/>
                        </a:rPr>
                        <a:t>Method</a:t>
                      </a:r>
                      <a:endParaRPr lang="ko-KR" altLang="en-US" sz="1200" b="1" kern="1200" dirty="0" smtClean="0">
                        <a:solidFill>
                          <a:schemeClr val="bg1"/>
                        </a:solidFill>
                        <a:latin typeface="Calibri" panose="020F0502020204030204" pitchFamily="34" charset="0"/>
                        <a:ea typeface="+mn-ea"/>
                        <a:cs typeface="+mn-cs"/>
                      </a:endParaRPr>
                    </a:p>
                  </a:txBody>
                  <a:tcPr marL="33738" marR="67476" marT="33738" marB="33738"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3434"/>
                    </a:solidFill>
                  </a:tcPr>
                </a:tc>
                <a:tc>
                  <a:txBody>
                    <a:bodyPr/>
                    <a:lstStyle/>
                    <a:p>
                      <a:pPr algn="ctr" latinLnBrk="1"/>
                      <a:r>
                        <a:rPr lang="en-US" altLang="ko-KR" sz="1200" b="1" kern="1200" dirty="0" smtClean="0">
                          <a:solidFill>
                            <a:schemeClr val="bg1"/>
                          </a:solidFill>
                          <a:latin typeface="Calibri" panose="020F0502020204030204" pitchFamily="34" charset="0"/>
                          <a:ea typeface="+mn-ea"/>
                          <a:cs typeface="+mn-cs"/>
                        </a:rPr>
                        <a:t>Assessment</a:t>
                      </a:r>
                    </a:p>
                    <a:p>
                      <a:pPr algn="ctr" latinLnBrk="1"/>
                      <a:r>
                        <a:rPr lang="en-US" altLang="ko-KR" sz="1200" b="1" kern="1200" dirty="0" smtClean="0">
                          <a:solidFill>
                            <a:schemeClr val="bg1"/>
                          </a:solidFill>
                          <a:latin typeface="Calibri" panose="020F0502020204030204" pitchFamily="34" charset="0"/>
                          <a:ea typeface="+mn-ea"/>
                          <a:cs typeface="+mn-cs"/>
                        </a:rPr>
                        <a:t>Method</a:t>
                      </a:r>
                      <a:endParaRPr lang="ko-KR" altLang="en-US" sz="1200" b="1" kern="1200" dirty="0">
                        <a:solidFill>
                          <a:schemeClr val="bg1"/>
                        </a:solidFill>
                        <a:latin typeface="Calibri" panose="020F0502020204030204" pitchFamily="34" charset="0"/>
                        <a:ea typeface="+mn-ea"/>
                        <a:cs typeface="+mn-cs"/>
                      </a:endParaRPr>
                    </a:p>
                  </a:txBody>
                  <a:tcPr marL="33738" marR="67476" marT="33738" marB="33738"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43434"/>
                    </a:solidFill>
                  </a:tcPr>
                </a:tc>
                <a:extLst>
                  <a:ext uri="{0D108BD9-81ED-4DB2-BD59-A6C34878D82A}">
                    <a16:rowId xmlns:a16="http://schemas.microsoft.com/office/drawing/2014/main" xmlns="" val="10000"/>
                  </a:ext>
                </a:extLst>
              </a:tr>
              <a:tr h="373944">
                <a:tc>
                  <a:txBody>
                    <a:bodyPr/>
                    <a:lstStyle/>
                    <a:p>
                      <a:pPr algn="r" latinLnBrk="1"/>
                      <a:r>
                        <a:rPr lang="en-US" altLang="ko-KR" sz="1100" b="1" kern="1200" dirty="0" err="1" smtClean="0">
                          <a:solidFill>
                            <a:schemeClr val="tx1">
                              <a:lumMod val="75000"/>
                              <a:lumOff val="25000"/>
                            </a:schemeClr>
                          </a:solidFill>
                          <a:latin typeface="Calibri" panose="020F0502020204030204" pitchFamily="34" charset="0"/>
                          <a:ea typeface="+mn-ea"/>
                          <a:cs typeface="+mn-cs"/>
                        </a:rPr>
                        <a:t>Adso</a:t>
                      </a:r>
                      <a:r>
                        <a:rPr lang="en-US" altLang="ko-KR" sz="1100" b="1" kern="1200" baseline="0" dirty="0" smtClean="0">
                          <a:solidFill>
                            <a:schemeClr val="tx1">
                              <a:lumMod val="75000"/>
                              <a:lumOff val="25000"/>
                            </a:schemeClr>
                          </a:solidFill>
                          <a:latin typeface="Calibri" panose="020F0502020204030204" pitchFamily="34" charset="0"/>
                          <a:ea typeface="+mn-ea"/>
                          <a:cs typeface="+mn-cs"/>
                        </a:rPr>
                        <a:t> et al. (2012)</a:t>
                      </a:r>
                      <a:endParaRPr lang="ko-KR" altLang="en-US" sz="1100" b="1" kern="1200" dirty="0">
                        <a:solidFill>
                          <a:schemeClr val="tx1">
                            <a:lumMod val="75000"/>
                            <a:lumOff val="25000"/>
                          </a:schemeClr>
                        </a:solidFill>
                        <a:latin typeface="Calibri" panose="020F0502020204030204" pitchFamily="34" charset="0"/>
                        <a:ea typeface="+mn-ea"/>
                        <a:cs typeface="+mn-cs"/>
                      </a:endParaRPr>
                    </a:p>
                  </a:txBody>
                  <a:tcPr marL="85695" marR="85695" marT="42848" marB="42848" anchor="ctr">
                    <a:lnL w="12700" cmpd="sng">
                      <a:noFill/>
                    </a:lnL>
                    <a:lnR w="3175" cap="flat" cmpd="sng" algn="ctr">
                      <a:solidFill>
                        <a:schemeClr val="tx1">
                          <a:lumMod val="75000"/>
                          <a:lumOff val="25000"/>
                        </a:schemeClr>
                      </a:solidFill>
                      <a:prstDash val="sysDot"/>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3175" cap="flat" cmpd="sng" algn="ctr">
                      <a:solidFill>
                        <a:schemeClr val="tx1">
                          <a:lumMod val="75000"/>
                          <a:lumOff val="25000"/>
                        </a:schemeClr>
                      </a:solidFill>
                      <a:prstDash val="sysDot"/>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Verification</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3944">
                <a:tc>
                  <a:txBody>
                    <a:bodyPr/>
                    <a:lstStyle/>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Chi Chiang </a:t>
                      </a:r>
                    </a:p>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Et al (2012 )</a:t>
                      </a:r>
                      <a:endParaRPr lang="ko-KR" altLang="en-US" sz="1100" b="1" kern="1200" dirty="0">
                        <a:solidFill>
                          <a:schemeClr val="tx1">
                            <a:lumMod val="75000"/>
                            <a:lumOff val="25000"/>
                          </a:schemeClr>
                        </a:solidFill>
                        <a:latin typeface="Calibri" panose="020F0502020204030204" pitchFamily="34" charset="0"/>
                        <a:ea typeface="+mn-ea"/>
                        <a:cs typeface="+mn-cs"/>
                      </a:endParaRPr>
                    </a:p>
                  </a:txBody>
                  <a:tcPr marL="85695" marR="85695" marT="42848" marB="42848" anchor="ctr">
                    <a:lnL w="12700" cmpd="sng">
                      <a:noFill/>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3175" cap="flat" cmpd="sng" algn="ctr">
                      <a:solidFill>
                        <a:schemeClr val="tx1">
                          <a:lumMod val="75000"/>
                          <a:lumOff val="25000"/>
                        </a:schemeClr>
                      </a:solidFill>
                      <a:prstDash val="sysDot"/>
                      <a:round/>
                      <a:headEnd type="none" w="med" len="med"/>
                      <a:tailEnd type="none" w="med" len="med"/>
                    </a:lnL>
                    <a:lnR w="952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dirty="0" smtClean="0">
                          <a:solidFill>
                            <a:schemeClr val="tx1">
                              <a:lumMod val="75000"/>
                              <a:lumOff val="25000"/>
                            </a:schemeClr>
                          </a:solidFill>
                          <a:latin typeface="Calibri" panose="020F0502020204030204" pitchFamily="34" charset="0"/>
                          <a:ea typeface="+mn-ea"/>
                        </a:rPr>
                        <a:t>Verification</a:t>
                      </a:r>
                      <a:endParaRPr lang="ko-KR" altLang="en-US" sz="1000" b="0" dirty="0" smtClean="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73944">
                <a:tc>
                  <a:txBody>
                    <a:bodyPr/>
                    <a:lstStyle/>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Yao-Jen Chang</a:t>
                      </a:r>
                    </a:p>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Et al (2012)</a:t>
                      </a:r>
                      <a:endParaRPr lang="ko-KR" altLang="en-US" sz="1100" b="1" kern="1200" dirty="0">
                        <a:solidFill>
                          <a:schemeClr val="tx1">
                            <a:lumMod val="75000"/>
                            <a:lumOff val="25000"/>
                          </a:schemeClr>
                        </a:solidFill>
                        <a:latin typeface="Calibri" panose="020F0502020204030204" pitchFamily="34" charset="0"/>
                        <a:ea typeface="+mn-ea"/>
                        <a:cs typeface="+mn-cs"/>
                      </a:endParaRPr>
                    </a:p>
                  </a:txBody>
                  <a:tcPr marL="168691" marR="168691" marT="43860" marB="43860" anchor="ctr">
                    <a:lnL w="12700" cmpd="sng">
                      <a:noFill/>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Hyper</a:t>
                      </a:r>
                    </a:p>
                    <a:p>
                      <a:pPr algn="ctr" latinLnBrk="1"/>
                      <a:r>
                        <a:rPr lang="en-US" altLang="ko-KR" sz="1000" b="0" dirty="0" smtClean="0">
                          <a:solidFill>
                            <a:schemeClr val="tx1">
                              <a:lumMod val="75000"/>
                              <a:lumOff val="25000"/>
                            </a:schemeClr>
                          </a:solidFill>
                          <a:latin typeface="Calibri" panose="020F0502020204030204" pitchFamily="34" charset="0"/>
                          <a:ea typeface="+mn-ea"/>
                        </a:rPr>
                        <a:t> Extension</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3175" cap="flat" cmpd="sng" algn="ctr">
                      <a:solidFill>
                        <a:schemeClr val="tx1">
                          <a:lumMod val="75000"/>
                          <a:lumOff val="25000"/>
                        </a:schemeClr>
                      </a:solidFill>
                      <a:prstDash val="sysDot"/>
                      <a:round/>
                      <a:headEnd type="none" w="med" len="med"/>
                      <a:tailEnd type="none" w="med" len="med"/>
                    </a:lnL>
                    <a:lnR w="952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ABAB</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smtClean="0">
                          <a:solidFill>
                            <a:schemeClr val="tx1">
                              <a:lumMod val="75000"/>
                              <a:lumOff val="25000"/>
                            </a:schemeClr>
                          </a:solidFill>
                          <a:latin typeface="Calibri" panose="020F0502020204030204" pitchFamily="34" charset="0"/>
                          <a:ea typeface="+mn-ea"/>
                        </a:rPr>
                        <a:t>Count</a:t>
                      </a:r>
                      <a:r>
                        <a:rPr lang="en-US" altLang="ko-KR" sz="1000" b="0" baseline="0" smtClean="0">
                          <a:solidFill>
                            <a:schemeClr val="tx1">
                              <a:lumMod val="75000"/>
                              <a:lumOff val="25000"/>
                            </a:schemeClr>
                          </a:solidFill>
                          <a:latin typeface="Calibri" panose="020F0502020204030204" pitchFamily="34" charset="0"/>
                          <a:ea typeface="+mn-ea"/>
                        </a:rPr>
                        <a:t> of</a:t>
                      </a:r>
                    </a:p>
                    <a:p>
                      <a:pPr algn="ctr" latinLnBrk="1"/>
                      <a:r>
                        <a:rPr lang="en-US" altLang="ko-KR" sz="1000" b="0" baseline="0" smtClean="0">
                          <a:solidFill>
                            <a:schemeClr val="tx1">
                              <a:lumMod val="75000"/>
                              <a:lumOff val="25000"/>
                            </a:schemeClr>
                          </a:solidFill>
                          <a:latin typeface="Calibri" panose="020F0502020204030204" pitchFamily="34" charset="0"/>
                          <a:ea typeface="+mn-ea"/>
                        </a:rPr>
                        <a:t> </a:t>
                      </a:r>
                      <a:r>
                        <a:rPr lang="en-US" altLang="ko-KR" sz="1000" b="0" baseline="0" dirty="0" smtClean="0">
                          <a:solidFill>
                            <a:schemeClr val="tx1">
                              <a:lumMod val="75000"/>
                              <a:lumOff val="25000"/>
                            </a:schemeClr>
                          </a:solidFill>
                          <a:latin typeface="Calibri" panose="020F0502020204030204" pitchFamily="34" charset="0"/>
                          <a:ea typeface="+mn-ea"/>
                        </a:rPr>
                        <a:t>moves</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73944">
                <a:tc>
                  <a:txBody>
                    <a:bodyPr/>
                    <a:lstStyle/>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D Gonzalez</a:t>
                      </a:r>
                    </a:p>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Et al (2014)</a:t>
                      </a:r>
                      <a:endParaRPr lang="ko-KR" altLang="en-US" sz="1100" b="1" kern="1200" dirty="0">
                        <a:solidFill>
                          <a:schemeClr val="tx1">
                            <a:lumMod val="75000"/>
                            <a:lumOff val="25000"/>
                          </a:schemeClr>
                        </a:solidFill>
                        <a:latin typeface="Calibri" panose="020F0502020204030204" pitchFamily="34" charset="0"/>
                        <a:ea typeface="+mn-ea"/>
                        <a:cs typeface="+mn-cs"/>
                      </a:endParaRPr>
                    </a:p>
                  </a:txBody>
                  <a:tcPr marL="168691" marR="168691" marT="43860" marB="43860" anchor="ctr">
                    <a:lnL w="12700" cmpd="sng">
                      <a:noFill/>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Front</a:t>
                      </a:r>
                    </a:p>
                    <a:p>
                      <a:pPr algn="ctr" latinLnBrk="1"/>
                      <a:r>
                        <a:rPr lang="en-US" altLang="ko-KR" sz="1000" b="0" baseline="0" dirty="0" smtClean="0">
                          <a:solidFill>
                            <a:schemeClr val="tx1">
                              <a:lumMod val="75000"/>
                              <a:lumOff val="25000"/>
                            </a:schemeClr>
                          </a:solidFill>
                          <a:latin typeface="Calibri" panose="020F0502020204030204" pitchFamily="34" charset="0"/>
                          <a:ea typeface="+mn-ea"/>
                        </a:rPr>
                        <a:t> lobe</a:t>
                      </a:r>
                    </a:p>
                    <a:p>
                      <a:pPr algn="ctr" latinLnBrk="1"/>
                      <a:r>
                        <a:rPr lang="en-US" altLang="ko-KR" sz="1000" b="0" baseline="0" dirty="0" smtClean="0">
                          <a:solidFill>
                            <a:schemeClr val="tx1">
                              <a:lumMod val="75000"/>
                              <a:lumOff val="25000"/>
                            </a:schemeClr>
                          </a:solidFill>
                          <a:latin typeface="Calibri" panose="020F0502020204030204" pitchFamily="34" charset="0"/>
                          <a:ea typeface="+mn-ea"/>
                        </a:rPr>
                        <a:t> Injury</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3175" cap="flat" cmpd="sng" algn="ctr">
                      <a:solidFill>
                        <a:schemeClr val="tx1">
                          <a:lumMod val="75000"/>
                          <a:lumOff val="25000"/>
                        </a:schemeClr>
                      </a:solidFill>
                      <a:prstDash val="sysDot"/>
                      <a:round/>
                      <a:headEnd type="none" w="med" len="med"/>
                      <a:tailEnd type="none" w="med" len="med"/>
                    </a:lnL>
                    <a:lnR w="952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Comparison</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Validation</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r>
              <a:tr h="414747">
                <a:tc>
                  <a:txBody>
                    <a:bodyPr/>
                    <a:lstStyle/>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Belinda</a:t>
                      </a:r>
                    </a:p>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Et al (2011)</a:t>
                      </a:r>
                      <a:endParaRPr lang="ko-KR" altLang="en-US" sz="1100" b="1" kern="1200" dirty="0">
                        <a:solidFill>
                          <a:schemeClr val="tx1">
                            <a:lumMod val="75000"/>
                            <a:lumOff val="25000"/>
                          </a:schemeClr>
                        </a:solidFill>
                        <a:latin typeface="Calibri" panose="020F0502020204030204" pitchFamily="34" charset="0"/>
                        <a:ea typeface="+mn-ea"/>
                        <a:cs typeface="+mn-cs"/>
                      </a:endParaRPr>
                    </a:p>
                  </a:txBody>
                  <a:tcPr marL="85695" marR="85695" marT="42848" marB="42848" anchor="ctr">
                    <a:lnL w="12700" cmpd="sng">
                      <a:noFill/>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Stroke</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3175" cap="flat" cmpd="sng" algn="ctr">
                      <a:solidFill>
                        <a:schemeClr val="tx1">
                          <a:lumMod val="75000"/>
                          <a:lumOff val="25000"/>
                        </a:schemeClr>
                      </a:solidFill>
                      <a:prstDash val="sysDot"/>
                      <a:round/>
                      <a:headEnd type="none" w="med" len="med"/>
                      <a:tailEnd type="none" w="med" len="med"/>
                    </a:lnL>
                    <a:lnR w="952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Only</a:t>
                      </a:r>
                    </a:p>
                    <a:p>
                      <a:pPr algn="ctr" latinLnBrk="1"/>
                      <a:r>
                        <a:rPr lang="en-US" altLang="ko-KR" sz="1000" b="0" baseline="0" dirty="0" smtClean="0">
                          <a:solidFill>
                            <a:schemeClr val="tx1">
                              <a:lumMod val="75000"/>
                              <a:lumOff val="25000"/>
                            </a:schemeClr>
                          </a:solidFill>
                          <a:latin typeface="Calibri" panose="020F0502020204030204" pitchFamily="34" charset="0"/>
                          <a:ea typeface="+mn-ea"/>
                        </a:rPr>
                        <a:t> Intervention</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feedback</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r h="481697">
                <a:tc>
                  <a:txBody>
                    <a:bodyPr/>
                    <a:lstStyle/>
                    <a:p>
                      <a:pPr algn="r" latinLnBrk="1"/>
                      <a:r>
                        <a:rPr lang="en-US" altLang="ko-KR" sz="1100" b="1" kern="1200" dirty="0" err="1" smtClean="0">
                          <a:solidFill>
                            <a:schemeClr val="tx1">
                              <a:lumMod val="75000"/>
                              <a:lumOff val="25000"/>
                            </a:schemeClr>
                          </a:solidFill>
                          <a:latin typeface="Calibri" panose="020F0502020204030204" pitchFamily="34" charset="0"/>
                          <a:ea typeface="+mn-ea"/>
                          <a:cs typeface="+mn-cs"/>
                        </a:rPr>
                        <a:t>Oprisan</a:t>
                      </a:r>
                      <a:endParaRPr lang="en-US" altLang="ko-KR" sz="1100" b="1" kern="1200" dirty="0" smtClean="0">
                        <a:solidFill>
                          <a:schemeClr val="tx1">
                            <a:lumMod val="75000"/>
                            <a:lumOff val="25000"/>
                          </a:schemeClr>
                        </a:solidFill>
                        <a:latin typeface="Calibri" panose="020F0502020204030204" pitchFamily="34" charset="0"/>
                        <a:ea typeface="+mn-ea"/>
                        <a:cs typeface="+mn-cs"/>
                      </a:endParaRPr>
                    </a:p>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Et al (2015)</a:t>
                      </a:r>
                      <a:endParaRPr lang="ko-KR" altLang="en-US" sz="1100" b="1" kern="1200" dirty="0" smtClean="0">
                        <a:solidFill>
                          <a:schemeClr val="tx1">
                            <a:lumMod val="75000"/>
                            <a:lumOff val="25000"/>
                          </a:schemeClr>
                        </a:solidFill>
                        <a:latin typeface="Calibri" panose="020F0502020204030204" pitchFamily="34" charset="0"/>
                        <a:ea typeface="+mn-ea"/>
                        <a:cs typeface="+mn-cs"/>
                      </a:endParaRPr>
                    </a:p>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100" b="1" kern="1200" dirty="0" smtClean="0">
                        <a:solidFill>
                          <a:schemeClr val="tx1">
                            <a:lumMod val="75000"/>
                            <a:lumOff val="25000"/>
                          </a:schemeClr>
                        </a:solidFill>
                        <a:latin typeface="Calibri" panose="020F0502020204030204" pitchFamily="34" charset="0"/>
                        <a:ea typeface="+mn-ea"/>
                        <a:cs typeface="+mn-cs"/>
                      </a:endParaRPr>
                    </a:p>
                  </a:txBody>
                  <a:tcPr marL="85695" marR="85695" marT="42848" marB="42848" anchor="ctr">
                    <a:lnL w="12700" cmpd="sng">
                      <a:noFill/>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Hemi-</a:t>
                      </a:r>
                    </a:p>
                    <a:p>
                      <a:pPr algn="ctr" latinLnBrk="1"/>
                      <a:r>
                        <a:rPr lang="en-US" altLang="ko-KR" sz="1000" b="0" dirty="0" smtClean="0">
                          <a:solidFill>
                            <a:schemeClr val="tx1">
                              <a:lumMod val="75000"/>
                              <a:lumOff val="25000"/>
                            </a:schemeClr>
                          </a:solidFill>
                          <a:latin typeface="Calibri" panose="020F0502020204030204" pitchFamily="34" charset="0"/>
                          <a:ea typeface="+mn-ea"/>
                        </a:rPr>
                        <a:t>paresis</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3175" cap="flat" cmpd="sng" algn="ctr">
                      <a:solidFill>
                        <a:schemeClr val="tx1">
                          <a:lumMod val="75000"/>
                          <a:lumOff val="25000"/>
                        </a:schemeClr>
                      </a:solidFill>
                      <a:prstDash val="sysDot"/>
                      <a:round/>
                      <a:headEnd type="none" w="med" len="med"/>
                      <a:tailEnd type="none" w="med" len="med"/>
                    </a:lnL>
                    <a:lnR w="952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ABAB</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Accuracy</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r>
              <a:tr h="414747">
                <a:tc>
                  <a:txBody>
                    <a:bodyPr/>
                    <a:lstStyle/>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Rene </a:t>
                      </a:r>
                      <a:r>
                        <a:rPr lang="en-US" altLang="ko-KR" sz="1100" b="1" kern="1200" dirty="0" err="1" smtClean="0">
                          <a:solidFill>
                            <a:schemeClr val="tx1">
                              <a:lumMod val="75000"/>
                              <a:lumOff val="25000"/>
                            </a:schemeClr>
                          </a:solidFill>
                          <a:latin typeface="Calibri" panose="020F0502020204030204" pitchFamily="34" charset="0"/>
                          <a:ea typeface="+mn-ea"/>
                          <a:cs typeface="+mn-cs"/>
                        </a:rPr>
                        <a:t>Baranyi</a:t>
                      </a:r>
                      <a:endParaRPr lang="en-US" altLang="ko-KR" sz="1100" b="1" kern="1200" dirty="0" smtClean="0">
                        <a:solidFill>
                          <a:schemeClr val="tx1">
                            <a:lumMod val="75000"/>
                            <a:lumOff val="25000"/>
                          </a:schemeClr>
                        </a:solidFill>
                        <a:latin typeface="Calibri" panose="020F0502020204030204" pitchFamily="34" charset="0"/>
                        <a:ea typeface="+mn-ea"/>
                        <a:cs typeface="+mn-cs"/>
                      </a:endParaRPr>
                    </a:p>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Et al (2014)</a:t>
                      </a:r>
                      <a:endParaRPr lang="ko-KR" altLang="en-US" sz="1100" b="1" kern="1200" dirty="0">
                        <a:solidFill>
                          <a:schemeClr val="tx1">
                            <a:lumMod val="75000"/>
                            <a:lumOff val="25000"/>
                          </a:schemeClr>
                        </a:solidFill>
                        <a:latin typeface="Calibri" panose="020F0502020204030204" pitchFamily="34" charset="0"/>
                        <a:ea typeface="+mn-ea"/>
                        <a:cs typeface="+mn-cs"/>
                      </a:endParaRPr>
                    </a:p>
                  </a:txBody>
                  <a:tcPr marL="85695" marR="85695" marT="42848" marB="42848" anchor="ctr">
                    <a:lnL w="12700" cmpd="sng">
                      <a:noFill/>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Balance</a:t>
                      </a:r>
                    </a:p>
                    <a:p>
                      <a:pPr algn="ctr" latinLnBrk="1"/>
                      <a:r>
                        <a:rPr lang="en-US" altLang="ko-KR" sz="1000" b="0" dirty="0" smtClean="0">
                          <a:solidFill>
                            <a:schemeClr val="tx1">
                              <a:lumMod val="75000"/>
                              <a:lumOff val="25000"/>
                            </a:schemeClr>
                          </a:solidFill>
                          <a:latin typeface="Calibri" panose="020F0502020204030204" pitchFamily="34" charset="0"/>
                          <a:ea typeface="+mn-ea"/>
                        </a:rPr>
                        <a:t>Training</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3175" cap="flat" cmpd="sng" algn="ctr">
                      <a:solidFill>
                        <a:schemeClr val="tx1">
                          <a:lumMod val="75000"/>
                          <a:lumOff val="25000"/>
                        </a:schemeClr>
                      </a:solidFill>
                      <a:prstDash val="sysDot"/>
                      <a:round/>
                      <a:headEnd type="none" w="med" len="med"/>
                      <a:tailEnd type="none" w="med" len="med"/>
                    </a:lnL>
                    <a:lnR w="952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No patients</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r h="416740">
                <a:tc>
                  <a:txBody>
                    <a:bodyPr/>
                    <a:lstStyle/>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Isaac Pastor</a:t>
                      </a:r>
                      <a:r>
                        <a:rPr lang="en-US" altLang="ko-KR" sz="1100" b="1" kern="1200" baseline="0" dirty="0" smtClean="0">
                          <a:solidFill>
                            <a:schemeClr val="tx1">
                              <a:lumMod val="75000"/>
                              <a:lumOff val="25000"/>
                            </a:schemeClr>
                          </a:solidFill>
                          <a:latin typeface="Calibri" panose="020F0502020204030204" pitchFamily="34" charset="0"/>
                          <a:ea typeface="+mn-ea"/>
                          <a:cs typeface="+mn-cs"/>
                        </a:rPr>
                        <a:t> </a:t>
                      </a:r>
                    </a:p>
                    <a:p>
                      <a:pPr algn="r" latinLnBrk="1"/>
                      <a:r>
                        <a:rPr lang="en-US" altLang="ko-KR" sz="1100" b="1" kern="1200" dirty="0" smtClean="0">
                          <a:solidFill>
                            <a:schemeClr val="tx1">
                              <a:lumMod val="75000"/>
                              <a:lumOff val="25000"/>
                            </a:schemeClr>
                          </a:solidFill>
                          <a:latin typeface="Calibri" panose="020F0502020204030204" pitchFamily="34" charset="0"/>
                          <a:ea typeface="+mn-ea"/>
                          <a:cs typeface="+mn-cs"/>
                        </a:rPr>
                        <a:t>Et al (2014)</a:t>
                      </a:r>
                      <a:endParaRPr lang="ko-KR" altLang="en-US" sz="1100" b="1" kern="1200" dirty="0">
                        <a:solidFill>
                          <a:schemeClr val="tx1">
                            <a:lumMod val="75000"/>
                            <a:lumOff val="25000"/>
                          </a:schemeClr>
                        </a:solidFill>
                        <a:latin typeface="Calibri" panose="020F0502020204030204" pitchFamily="34" charset="0"/>
                        <a:ea typeface="+mn-ea"/>
                        <a:cs typeface="+mn-cs"/>
                      </a:endParaRPr>
                    </a:p>
                  </a:txBody>
                  <a:tcPr marL="168691" marR="168691" marT="43860" marB="43860" anchor="ctr">
                    <a:lnL w="12700" cmpd="sng">
                      <a:noFill/>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Stroke</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3175" cap="flat" cmpd="sng" algn="ctr">
                      <a:solidFill>
                        <a:schemeClr val="tx1">
                          <a:lumMod val="75000"/>
                          <a:lumOff val="25000"/>
                        </a:schemeClr>
                      </a:solidFill>
                      <a:prstDash val="sysDot"/>
                      <a:round/>
                      <a:headEnd type="none" w="med" len="med"/>
                      <a:tailEnd type="none" w="med" len="med"/>
                    </a:lnL>
                    <a:lnR w="952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Only</a:t>
                      </a:r>
                    </a:p>
                    <a:p>
                      <a:pPr algn="ctr" latinLnBrk="1"/>
                      <a:r>
                        <a:rPr lang="en-US" altLang="ko-KR" sz="1000" b="0" baseline="0" dirty="0" smtClean="0">
                          <a:solidFill>
                            <a:schemeClr val="tx1">
                              <a:lumMod val="75000"/>
                              <a:lumOff val="25000"/>
                            </a:schemeClr>
                          </a:solidFill>
                          <a:latin typeface="Calibri" panose="020F0502020204030204" pitchFamily="34" charset="0"/>
                          <a:ea typeface="+mn-ea"/>
                        </a:rPr>
                        <a:t> Intervention</a:t>
                      </a:r>
                      <a:endParaRPr lang="ko-KR" altLang="en-US" sz="1000" b="0" dirty="0" smtClean="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000" b="0" dirty="0" smtClean="0">
                          <a:solidFill>
                            <a:schemeClr val="tx1">
                              <a:lumMod val="75000"/>
                              <a:lumOff val="25000"/>
                            </a:schemeClr>
                          </a:solidFill>
                          <a:latin typeface="Calibri" panose="020F0502020204030204" pitchFamily="34" charset="0"/>
                          <a:ea typeface="+mn-ea"/>
                        </a:rPr>
                        <a:t>Feedback</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0"/>
                  </a:ext>
                </a:extLst>
              </a:tr>
              <a:tr h="414747">
                <a:tc>
                  <a:txBody>
                    <a:bodyPr/>
                    <a:lstStyle/>
                    <a:p>
                      <a:pPr algn="r" latinLnBrk="1"/>
                      <a:r>
                        <a:rPr lang="mr-IN" altLang="ko-KR" sz="1100" b="1" kern="1200" dirty="0" smtClean="0">
                          <a:solidFill>
                            <a:schemeClr val="tx1">
                              <a:lumMod val="75000"/>
                              <a:lumOff val="25000"/>
                            </a:schemeClr>
                          </a:solidFill>
                          <a:latin typeface="Calibri" panose="020F0502020204030204" pitchFamily="34" charset="0"/>
                          <a:ea typeface="+mn-ea"/>
                          <a:cs typeface="+mn-cs"/>
                        </a:rPr>
                        <a:t>…</a:t>
                      </a:r>
                      <a:endParaRPr lang="ko-KR" altLang="en-US" sz="1100" b="1" kern="1200" dirty="0" smtClean="0">
                        <a:solidFill>
                          <a:schemeClr val="tx1">
                            <a:lumMod val="75000"/>
                            <a:lumOff val="25000"/>
                          </a:schemeClr>
                        </a:solidFill>
                        <a:latin typeface="Calibri" panose="020F0502020204030204" pitchFamily="34" charset="0"/>
                        <a:ea typeface="+mn-ea"/>
                        <a:cs typeface="+mn-cs"/>
                      </a:endParaRPr>
                    </a:p>
                  </a:txBody>
                  <a:tcPr marL="85695" marR="85695" marT="42848" marB="42848" anchor="ctr">
                    <a:lnL w="12700" cmpd="sng">
                      <a:noFill/>
                    </a:lnL>
                    <a:lnR w="3175" cap="flat" cmpd="sng" algn="ctr">
                      <a:solidFill>
                        <a:schemeClr val="tx1">
                          <a:lumMod val="75000"/>
                          <a:lumOff val="25000"/>
                        </a:schemeClr>
                      </a:solidFill>
                      <a:prstDash val="sysDot"/>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2D9B7"/>
                    </a:solidFill>
                  </a:tcPr>
                </a:tc>
                <a:tc>
                  <a:txBody>
                    <a:bodyPr/>
                    <a:lstStyle/>
                    <a:p>
                      <a:pPr algn="ctr" latinLnBrk="1"/>
                      <a:r>
                        <a:rPr lang="mr-IN" altLang="ko-KR" sz="1000" b="0" dirty="0" smtClean="0">
                          <a:solidFill>
                            <a:schemeClr val="tx1">
                              <a:lumMod val="75000"/>
                              <a:lumOff val="25000"/>
                            </a:schemeClr>
                          </a:solidFill>
                          <a:latin typeface="Calibri" panose="020F0502020204030204" pitchFamily="34" charset="0"/>
                          <a:ea typeface="+mn-ea"/>
                        </a:rPr>
                        <a:t>…</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3175" cap="flat" cmpd="sng" algn="ctr">
                      <a:solidFill>
                        <a:schemeClr val="tx1">
                          <a:lumMod val="75000"/>
                          <a:lumOff val="25000"/>
                        </a:schemeClr>
                      </a:solidFill>
                      <a:prstDash val="sysDot"/>
                      <a:round/>
                      <a:headEnd type="none" w="med" len="med"/>
                      <a:tailEnd type="none" w="med" len="med"/>
                    </a:lnL>
                    <a:lnR w="952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2D9B7">
                        <a:alpha val="20000"/>
                      </a:srgbClr>
                    </a:solidFill>
                  </a:tcPr>
                </a:tc>
                <a:tc>
                  <a:txBody>
                    <a:bodyPr/>
                    <a:lstStyle/>
                    <a:p>
                      <a:pPr algn="ctr" latinLnBrk="1"/>
                      <a:r>
                        <a:rPr lang="mr-IN" altLang="ko-KR" sz="1000" b="0" dirty="0" smtClean="0">
                          <a:solidFill>
                            <a:schemeClr val="tx1">
                              <a:lumMod val="75000"/>
                              <a:lumOff val="25000"/>
                            </a:schemeClr>
                          </a:solidFill>
                          <a:latin typeface="Calibri" panose="020F0502020204030204" pitchFamily="34" charset="0"/>
                          <a:ea typeface="+mn-ea"/>
                        </a:rPr>
                        <a:t>…</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2D9B7">
                        <a:alpha val="20000"/>
                      </a:srgbClr>
                    </a:solidFill>
                  </a:tcPr>
                </a:tc>
                <a:tc>
                  <a:txBody>
                    <a:bodyPr/>
                    <a:lstStyle/>
                    <a:p>
                      <a:pPr algn="ctr" latinLnBrk="1"/>
                      <a:r>
                        <a:rPr lang="mr-IN" altLang="ko-KR" sz="1000" b="0" dirty="0" smtClean="0">
                          <a:solidFill>
                            <a:schemeClr val="tx1">
                              <a:lumMod val="75000"/>
                              <a:lumOff val="25000"/>
                            </a:schemeClr>
                          </a:solidFill>
                          <a:latin typeface="Calibri" panose="020F0502020204030204" pitchFamily="34" charset="0"/>
                          <a:ea typeface="+mn-ea"/>
                        </a:rPr>
                        <a:t>…</a:t>
                      </a:r>
                      <a:endParaRPr lang="ko-KR" altLang="en-US" sz="1000" b="0" dirty="0">
                        <a:solidFill>
                          <a:schemeClr val="tx1">
                            <a:lumMod val="75000"/>
                            <a:lumOff val="25000"/>
                          </a:schemeClr>
                        </a:solidFill>
                        <a:latin typeface="Calibri" panose="020F0502020204030204" pitchFamily="34" charset="0"/>
                        <a:ea typeface="+mn-ea"/>
                      </a:endParaRPr>
                    </a:p>
                  </a:txBody>
                  <a:tcPr marL="202429" marR="202429" marT="43860" marB="438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75000"/>
                          <a:lumOff val="25000"/>
                        </a:schemeClr>
                      </a:solidFill>
                      <a:prstDash val="sys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82D9B7">
                        <a:alpha val="20000"/>
                      </a:srgbClr>
                    </a:solidFill>
                  </a:tcPr>
                </a:tc>
                <a:extLst>
                  <a:ext uri="{0D108BD9-81ED-4DB2-BD59-A6C34878D82A}">
                    <a16:rowId xmlns:a16="http://schemas.microsoft.com/office/drawing/2014/main" xmlns="" val="10012"/>
                  </a:ext>
                </a:extLst>
              </a:tr>
            </a:tbl>
          </a:graphicData>
        </a:graphic>
      </p:graphicFrame>
      <p:grpSp>
        <p:nvGrpSpPr>
          <p:cNvPr id="3" name="Group 2"/>
          <p:cNvGrpSpPr/>
          <p:nvPr/>
        </p:nvGrpSpPr>
        <p:grpSpPr>
          <a:xfrm>
            <a:off x="3668098" y="1180736"/>
            <a:ext cx="3812136" cy="3058610"/>
            <a:chOff x="3668098" y="1180736"/>
            <a:chExt cx="3812136" cy="3058610"/>
          </a:xfrm>
        </p:grpSpPr>
        <p:grpSp>
          <p:nvGrpSpPr>
            <p:cNvPr id="61" name="Group 60"/>
            <p:cNvGrpSpPr/>
            <p:nvPr/>
          </p:nvGrpSpPr>
          <p:grpSpPr>
            <a:xfrm>
              <a:off x="3668098" y="1180736"/>
              <a:ext cx="3812136" cy="3058610"/>
              <a:chOff x="3892214" y="1942736"/>
              <a:chExt cx="3812136" cy="3058610"/>
            </a:xfrm>
          </p:grpSpPr>
          <p:cxnSp>
            <p:nvCxnSpPr>
              <p:cNvPr id="58" name="Straight Connector 57"/>
              <p:cNvCxnSpPr/>
              <p:nvPr/>
            </p:nvCxnSpPr>
            <p:spPr>
              <a:xfrm flipV="1">
                <a:off x="3892214" y="1942736"/>
                <a:ext cx="3102927" cy="196074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601423" y="3040598"/>
                <a:ext cx="3102927" cy="196074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rot="19688823">
              <a:off x="4425388" y="2216835"/>
              <a:ext cx="2116911" cy="1015663"/>
            </a:xfrm>
            <a:prstGeom prst="rect">
              <a:avLst/>
            </a:prstGeom>
            <a:noFill/>
          </p:spPr>
          <p:txBody>
            <a:bodyPr wrap="none" rtlCol="0">
              <a:spAutoFit/>
            </a:bodyPr>
            <a:lstStyle/>
            <a:p>
              <a:r>
                <a:rPr lang="en-US" sz="6000" dirty="0" smtClean="0">
                  <a:solidFill>
                    <a:srgbClr val="FF0000"/>
                  </a:solidFill>
                </a:rPr>
                <a:t>GAPS!</a:t>
              </a:r>
              <a:endParaRPr lang="en-US" sz="6000" dirty="0">
                <a:solidFill>
                  <a:srgbClr val="FF0000"/>
                </a:solidFill>
              </a:endParaRPr>
            </a:p>
          </p:txBody>
        </p:sp>
      </p:grpSp>
      <p:grpSp>
        <p:nvGrpSpPr>
          <p:cNvPr id="4" name="Group 3"/>
          <p:cNvGrpSpPr/>
          <p:nvPr/>
        </p:nvGrpSpPr>
        <p:grpSpPr>
          <a:xfrm>
            <a:off x="8243689" y="927493"/>
            <a:ext cx="3319000" cy="512809"/>
            <a:chOff x="12830630" y="1898669"/>
            <a:chExt cx="3319000" cy="512809"/>
          </a:xfrm>
        </p:grpSpPr>
        <p:sp>
          <p:nvSpPr>
            <p:cNvPr id="44" name="Rectangle 43"/>
            <p:cNvSpPr/>
            <p:nvPr/>
          </p:nvSpPr>
          <p:spPr>
            <a:xfrm>
              <a:off x="13252823" y="1898669"/>
              <a:ext cx="2482621" cy="461665"/>
            </a:xfrm>
            <a:prstGeom prst="rect">
              <a:avLst/>
            </a:prstGeom>
          </p:spPr>
          <p:txBody>
            <a:bodyPr wrap="none">
              <a:spAutoFit/>
            </a:bodyPr>
            <a:lstStyle/>
            <a:p>
              <a:r>
                <a:rPr lang="en-US" sz="2400" b="1" dirty="0" smtClean="0">
                  <a:solidFill>
                    <a:schemeClr val="tx1">
                      <a:lumMod val="65000"/>
                      <a:lumOff val="35000"/>
                    </a:schemeClr>
                  </a:solidFill>
                  <a:latin typeface="+mj-lt"/>
                  <a:ea typeface="Gulim" panose="020B0600000101010101" pitchFamily="34" charset="-127"/>
                </a:rPr>
                <a:t> Less # of patients</a:t>
              </a:r>
              <a:endParaRPr lang="en-US" sz="2400" b="1" dirty="0">
                <a:solidFill>
                  <a:schemeClr val="tx1">
                    <a:lumMod val="65000"/>
                    <a:lumOff val="35000"/>
                  </a:schemeClr>
                </a:solidFill>
                <a:latin typeface="+mj-lt"/>
                <a:ea typeface="Gulim" panose="020B0600000101010101" pitchFamily="34" charset="-127"/>
              </a:endParaRPr>
            </a:p>
          </p:txBody>
        </p:sp>
        <p:cxnSp>
          <p:nvCxnSpPr>
            <p:cNvPr id="40" name="Straight Connector 39"/>
            <p:cNvCxnSpPr/>
            <p:nvPr/>
          </p:nvCxnSpPr>
          <p:spPr>
            <a:xfrm>
              <a:off x="12830630" y="2404779"/>
              <a:ext cx="3319000" cy="6699"/>
            </a:xfrm>
            <a:prstGeom prst="line">
              <a:avLst/>
            </a:prstGeom>
            <a:ln w="15875">
              <a:gradFill>
                <a:gsLst>
                  <a:gs pos="51000">
                    <a:srgbClr val="294D62"/>
                  </a:gs>
                  <a:gs pos="0">
                    <a:schemeClr val="accent1">
                      <a:lumMod val="5000"/>
                      <a:lumOff val="95000"/>
                    </a:schemeClr>
                  </a:gs>
                  <a:gs pos="100000">
                    <a:schemeClr val="bg1"/>
                  </a:gs>
                </a:gsLst>
                <a:lin ang="5400000" scaled="0"/>
              </a:gra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8288514" y="2643840"/>
            <a:ext cx="3319000" cy="702456"/>
            <a:chOff x="12663289" y="3686732"/>
            <a:chExt cx="3319000" cy="702456"/>
          </a:xfrm>
        </p:grpSpPr>
        <p:sp>
          <p:nvSpPr>
            <p:cNvPr id="48" name="Shape 51"/>
            <p:cNvSpPr txBox="1">
              <a:spLocks/>
            </p:cNvSpPr>
            <p:nvPr/>
          </p:nvSpPr>
          <p:spPr>
            <a:xfrm>
              <a:off x="12700000" y="3686732"/>
              <a:ext cx="3253319" cy="702456"/>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pPr algn="ctr"/>
              <a:r>
                <a:rPr lang="en-US" sz="2400" dirty="0" smtClean="0">
                  <a:solidFill>
                    <a:schemeClr val="tx1">
                      <a:lumMod val="65000"/>
                      <a:lumOff val="35000"/>
                    </a:schemeClr>
                  </a:solidFill>
                  <a:latin typeface="+mj-lt"/>
                  <a:ea typeface="Gulim" panose="020B0600000101010101" pitchFamily="34" charset="-127"/>
                </a:rPr>
                <a:t>Less # of exercises</a:t>
              </a:r>
              <a:endParaRPr lang="en-US" sz="2400" b="0" dirty="0">
                <a:solidFill>
                  <a:schemeClr val="tx1">
                    <a:lumMod val="65000"/>
                    <a:lumOff val="35000"/>
                  </a:schemeClr>
                </a:solidFill>
                <a:latin typeface="+mj-lt"/>
                <a:ea typeface="Gulim" panose="020B0600000101010101" pitchFamily="34" charset="-127"/>
                <a:cs typeface="Arial" panose="020B0604020202020204" pitchFamily="34" charset="0"/>
              </a:endParaRPr>
            </a:p>
          </p:txBody>
        </p:sp>
        <p:cxnSp>
          <p:nvCxnSpPr>
            <p:cNvPr id="49" name="Straight Connector 48"/>
            <p:cNvCxnSpPr/>
            <p:nvPr/>
          </p:nvCxnSpPr>
          <p:spPr>
            <a:xfrm>
              <a:off x="12663289" y="4362047"/>
              <a:ext cx="3319000" cy="6699"/>
            </a:xfrm>
            <a:prstGeom prst="line">
              <a:avLst/>
            </a:prstGeom>
            <a:ln w="15875">
              <a:gradFill>
                <a:gsLst>
                  <a:gs pos="51000">
                    <a:srgbClr val="294D62"/>
                  </a:gs>
                  <a:gs pos="0">
                    <a:schemeClr val="accent1">
                      <a:lumMod val="5000"/>
                      <a:lumOff val="95000"/>
                    </a:schemeClr>
                  </a:gs>
                  <a:gs pos="100000">
                    <a:schemeClr val="bg1"/>
                  </a:gs>
                </a:gsLst>
                <a:lin ang="540000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068971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dissolve">
                                      <p:cBhvr>
                                        <p:cTn id="11" dur="500"/>
                                        <p:tgtEl>
                                          <p:spTgt spid="51"/>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1"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ppt_x"/>
                                          </p:val>
                                        </p:tav>
                                        <p:tav tm="100000">
                                          <p:val>
                                            <p:strVal val="#ppt_x"/>
                                          </p:val>
                                        </p:tav>
                                      </p:tavLst>
                                    </p:anim>
                                    <p:anim calcmode="lin" valueType="num">
                                      <p:cBhvr additive="base">
                                        <p:cTn id="21"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800" fill="hold"/>
                                        <p:tgtEl>
                                          <p:spTgt spid="62"/>
                                        </p:tgtEl>
                                        <p:attrNameLst>
                                          <p:attrName>ppt_x</p:attrName>
                                        </p:attrNameLst>
                                      </p:cBhvr>
                                      <p:tavLst>
                                        <p:tav tm="0">
                                          <p:val>
                                            <p:strVal val="#ppt_x"/>
                                          </p:val>
                                        </p:tav>
                                        <p:tav tm="100000">
                                          <p:val>
                                            <p:strVal val="#ppt_x"/>
                                          </p:val>
                                        </p:tav>
                                      </p:tavLst>
                                    </p:anim>
                                    <p:anim calcmode="lin" valueType="num">
                                      <p:cBhvr additive="base">
                                        <p:cTn id="27" dur="800" fill="hold"/>
                                        <p:tgtEl>
                                          <p:spTgt spid="62"/>
                                        </p:tgtEl>
                                        <p:attrNameLst>
                                          <p:attrName>ppt_y</p:attrName>
                                        </p:attrNameLst>
                                      </p:cBhvr>
                                      <p:tavLst>
                                        <p:tav tm="0">
                                          <p:val>
                                            <p:strVal val="1+#ppt_h/2"/>
                                          </p:val>
                                        </p:tav>
                                        <p:tav tm="100000">
                                          <p:val>
                                            <p:strVal val="#ppt_y"/>
                                          </p:val>
                                        </p:tav>
                                      </p:tavLst>
                                    </p:anim>
                                  </p:childTnLst>
                                </p:cTn>
                              </p:par>
                            </p:childTnLst>
                          </p:cTn>
                        </p:par>
                        <p:par>
                          <p:cTn id="28" fill="hold">
                            <p:stCondLst>
                              <p:cond delay="800"/>
                            </p:stCondLst>
                            <p:childTnLst>
                              <p:par>
                                <p:cTn id="29" presetID="2" presetClass="entr" presetSubtype="4"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800" fill="hold"/>
                                        <p:tgtEl>
                                          <p:spTgt spid="63"/>
                                        </p:tgtEl>
                                        <p:attrNameLst>
                                          <p:attrName>ppt_x</p:attrName>
                                        </p:attrNameLst>
                                      </p:cBhvr>
                                      <p:tavLst>
                                        <p:tav tm="0">
                                          <p:val>
                                            <p:strVal val="#ppt_x"/>
                                          </p:val>
                                        </p:tav>
                                        <p:tav tm="100000">
                                          <p:val>
                                            <p:strVal val="#ppt_x"/>
                                          </p:val>
                                        </p:tav>
                                      </p:tavLst>
                                    </p:anim>
                                    <p:anim calcmode="lin" valueType="num">
                                      <p:cBhvr additive="base">
                                        <p:cTn id="32" dur="800" fill="hold"/>
                                        <p:tgtEl>
                                          <p:spTgt spid="63"/>
                                        </p:tgtEl>
                                        <p:attrNameLst>
                                          <p:attrName>ppt_y</p:attrName>
                                        </p:attrNameLst>
                                      </p:cBhvr>
                                      <p:tavLst>
                                        <p:tav tm="0">
                                          <p:val>
                                            <p:strVal val="1+#ppt_h/2"/>
                                          </p:val>
                                        </p:tav>
                                        <p:tav tm="100000">
                                          <p:val>
                                            <p:strVal val="#ppt_y"/>
                                          </p:val>
                                        </p:tav>
                                      </p:tavLst>
                                    </p:anim>
                                  </p:childTnLst>
                                </p:cTn>
                              </p:par>
                            </p:childTnLst>
                          </p:cTn>
                        </p:par>
                        <p:par>
                          <p:cTn id="33" fill="hold">
                            <p:stCondLst>
                              <p:cond delay="1600"/>
                            </p:stCondLst>
                            <p:childTnLst>
                              <p:par>
                                <p:cTn id="34" presetID="2" presetClass="entr" presetSubtype="4"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800" fill="hold"/>
                                        <p:tgtEl>
                                          <p:spTgt spid="64"/>
                                        </p:tgtEl>
                                        <p:attrNameLst>
                                          <p:attrName>ppt_x</p:attrName>
                                        </p:attrNameLst>
                                      </p:cBhvr>
                                      <p:tavLst>
                                        <p:tav tm="0">
                                          <p:val>
                                            <p:strVal val="#ppt_x"/>
                                          </p:val>
                                        </p:tav>
                                        <p:tav tm="100000">
                                          <p:val>
                                            <p:strVal val="#ppt_x"/>
                                          </p:val>
                                        </p:tav>
                                      </p:tavLst>
                                    </p:anim>
                                    <p:anim calcmode="lin" valueType="num">
                                      <p:cBhvr additive="base">
                                        <p:cTn id="37" dur="800" fill="hold"/>
                                        <p:tgtEl>
                                          <p:spTgt spid="64"/>
                                        </p:tgtEl>
                                        <p:attrNameLst>
                                          <p:attrName>ppt_y</p:attrName>
                                        </p:attrNameLst>
                                      </p:cBhvr>
                                      <p:tavLst>
                                        <p:tav tm="0">
                                          <p:val>
                                            <p:strVal val="1+#ppt_h/2"/>
                                          </p:val>
                                        </p:tav>
                                        <p:tav tm="100000">
                                          <p:val>
                                            <p:strVal val="#ppt_y"/>
                                          </p:val>
                                        </p:tav>
                                      </p:tavLst>
                                    </p:anim>
                                  </p:childTnLst>
                                </p:cTn>
                              </p:par>
                            </p:childTnLst>
                          </p:cTn>
                        </p:par>
                        <p:par>
                          <p:cTn id="38" fill="hold">
                            <p:stCondLst>
                              <p:cond delay="2400"/>
                            </p:stCondLst>
                            <p:childTnLst>
                              <p:par>
                                <p:cTn id="39" presetID="2" presetClass="entr" presetSubtype="4" fill="hold" nodeType="after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additive="base">
                                        <p:cTn id="41" dur="800" fill="hold"/>
                                        <p:tgtEl>
                                          <p:spTgt spid="65"/>
                                        </p:tgtEl>
                                        <p:attrNameLst>
                                          <p:attrName>ppt_x</p:attrName>
                                        </p:attrNameLst>
                                      </p:cBhvr>
                                      <p:tavLst>
                                        <p:tav tm="0">
                                          <p:val>
                                            <p:strVal val="#ppt_x"/>
                                          </p:val>
                                        </p:tav>
                                        <p:tav tm="100000">
                                          <p:val>
                                            <p:strVal val="#ppt_x"/>
                                          </p:val>
                                        </p:tav>
                                      </p:tavLst>
                                    </p:anim>
                                    <p:anim calcmode="lin" valueType="num">
                                      <p:cBhvr additive="base">
                                        <p:cTn id="42" dur="800" fill="hold"/>
                                        <p:tgtEl>
                                          <p:spTgt spid="65"/>
                                        </p:tgtEl>
                                        <p:attrNameLst>
                                          <p:attrName>ppt_y</p:attrName>
                                        </p:attrNameLst>
                                      </p:cBhvr>
                                      <p:tavLst>
                                        <p:tav tm="0">
                                          <p:val>
                                            <p:strVal val="1+#ppt_h/2"/>
                                          </p:val>
                                        </p:tav>
                                        <p:tav tm="100000">
                                          <p:val>
                                            <p:strVal val="#ppt_y"/>
                                          </p:val>
                                        </p:tav>
                                      </p:tavLst>
                                    </p:anim>
                                  </p:childTnLst>
                                </p:cTn>
                              </p:par>
                            </p:childTnLst>
                          </p:cTn>
                        </p:par>
                        <p:par>
                          <p:cTn id="43" fill="hold">
                            <p:stCondLst>
                              <p:cond delay="3200"/>
                            </p:stCondLst>
                            <p:childTnLst>
                              <p:par>
                                <p:cTn id="44" presetID="2" presetClass="entr" presetSubtype="4"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additive="base">
                                        <p:cTn id="46" dur="800" fill="hold"/>
                                        <p:tgtEl>
                                          <p:spTgt spid="69"/>
                                        </p:tgtEl>
                                        <p:attrNameLst>
                                          <p:attrName>ppt_x</p:attrName>
                                        </p:attrNameLst>
                                      </p:cBhvr>
                                      <p:tavLst>
                                        <p:tav tm="0">
                                          <p:val>
                                            <p:strVal val="#ppt_x"/>
                                          </p:val>
                                        </p:tav>
                                        <p:tav tm="100000">
                                          <p:val>
                                            <p:strVal val="#ppt_x"/>
                                          </p:val>
                                        </p:tav>
                                      </p:tavLst>
                                    </p:anim>
                                    <p:anim calcmode="lin" valueType="num">
                                      <p:cBhvr additive="base">
                                        <p:cTn id="47" dur="800" fill="hold"/>
                                        <p:tgtEl>
                                          <p:spTgt spid="69"/>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fill="hold" nodeType="after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800" fill="hold"/>
                                        <p:tgtEl>
                                          <p:spTgt spid="70"/>
                                        </p:tgtEl>
                                        <p:attrNameLst>
                                          <p:attrName>ppt_x</p:attrName>
                                        </p:attrNameLst>
                                      </p:cBhvr>
                                      <p:tavLst>
                                        <p:tav tm="0">
                                          <p:val>
                                            <p:strVal val="#ppt_x"/>
                                          </p:val>
                                        </p:tav>
                                        <p:tav tm="100000">
                                          <p:val>
                                            <p:strVal val="#ppt_x"/>
                                          </p:val>
                                        </p:tav>
                                      </p:tavLst>
                                    </p:anim>
                                    <p:anim calcmode="lin" valueType="num">
                                      <p:cBhvr additive="base">
                                        <p:cTn id="52" dur="800" fill="hold"/>
                                        <p:tgtEl>
                                          <p:spTgt spid="70"/>
                                        </p:tgtEl>
                                        <p:attrNameLst>
                                          <p:attrName>ppt_y</p:attrName>
                                        </p:attrNameLst>
                                      </p:cBhvr>
                                      <p:tavLst>
                                        <p:tav tm="0">
                                          <p:val>
                                            <p:strVal val="1+#ppt_h/2"/>
                                          </p:val>
                                        </p:tav>
                                        <p:tav tm="100000">
                                          <p:val>
                                            <p:strVal val="#ppt_y"/>
                                          </p:val>
                                        </p:tav>
                                      </p:tavLst>
                                    </p:anim>
                                  </p:childTnLst>
                                </p:cTn>
                              </p:par>
                            </p:childTnLst>
                          </p:cTn>
                        </p:par>
                        <p:par>
                          <p:cTn id="53" fill="hold">
                            <p:stCondLst>
                              <p:cond delay="4800"/>
                            </p:stCondLst>
                            <p:childTnLst>
                              <p:par>
                                <p:cTn id="54" presetID="10" presetClass="entr" presetSubtype="0" fill="hold" nodeType="after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500"/>
                                        <p:tgtEl>
                                          <p:spTgt spid="73"/>
                                        </p:tgtEl>
                                      </p:cBhvr>
                                    </p:animEffect>
                                  </p:childTnLst>
                                </p:cTn>
                              </p:par>
                            </p:childTnLst>
                          </p:cTn>
                        </p:par>
                        <p:par>
                          <p:cTn id="57" fill="hold">
                            <p:stCondLst>
                              <p:cond delay="5300"/>
                            </p:stCondLst>
                            <p:childTnLst>
                              <p:par>
                                <p:cTn id="58" presetID="22" presetClass="entr" presetSubtype="1" fill="hold" nodeType="after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wipe(up)">
                                      <p:cBhvr>
                                        <p:cTn id="60" dur="2000"/>
                                        <p:tgtEl>
                                          <p:spTgt spid="7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9" presetClass="exit" presetSubtype="0" fill="hold" nodeType="withEffect">
                                  <p:stCondLst>
                                    <p:cond delay="0"/>
                                  </p:stCondLst>
                                  <p:childTnLst>
                                    <p:animEffect transition="out" filter="dissolve">
                                      <p:cBhvr>
                                        <p:cTn id="67" dur="500"/>
                                        <p:tgtEl>
                                          <p:spTgt spid="76"/>
                                        </p:tgtEl>
                                      </p:cBhvr>
                                    </p:animEffect>
                                    <p:set>
                                      <p:cBhvr>
                                        <p:cTn id="68" dur="1" fill="hold">
                                          <p:stCondLst>
                                            <p:cond delay="499"/>
                                          </p:stCondLst>
                                        </p:cTn>
                                        <p:tgtEl>
                                          <p:spTgt spid="7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fade">
                                      <p:cBhvr>
                                        <p:cTn id="73" dur="500"/>
                                        <p:tgtEl>
                                          <p:spTgt spid="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500"/>
                                        <p:tgtEl>
                                          <p:spTgt spid="4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B960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TextBox 330"/>
          <p:cNvSpPr txBox="1"/>
          <p:nvPr/>
        </p:nvSpPr>
        <p:spPr>
          <a:xfrm>
            <a:off x="4576229" y="2120887"/>
            <a:ext cx="8717251" cy="4247317"/>
          </a:xfrm>
          <a:prstGeom prst="rect">
            <a:avLst/>
          </a:prstGeom>
          <a:noFill/>
        </p:spPr>
        <p:txBody>
          <a:bodyPr wrap="square" rtlCol="0">
            <a:spAutoFit/>
          </a:bodyPr>
          <a:lstStyle/>
          <a:p>
            <a:r>
              <a:rPr lang="en-US" sz="9000" b="1" dirty="0" smtClean="0">
                <a:solidFill>
                  <a:srgbClr val="FFFFFF"/>
                </a:solidFill>
                <a:latin typeface="Source Sans Pro"/>
                <a:cs typeface="Source Sans Pro"/>
              </a:rPr>
              <a:t>Proposed			  			 Idea</a:t>
            </a:r>
            <a:endParaRPr lang="en-US" sz="9000" b="1" dirty="0">
              <a:solidFill>
                <a:srgbClr val="FFFFFF"/>
              </a:solidFill>
              <a:latin typeface="Source Sans Pro"/>
              <a:cs typeface="Source Sans Pro"/>
            </a:endParaRPr>
          </a:p>
          <a:p>
            <a:endParaRPr lang="en-US" sz="9000" b="1" dirty="0">
              <a:solidFill>
                <a:srgbClr val="FFFFFF"/>
              </a:solidFill>
              <a:latin typeface="Source Sans Pro"/>
              <a:cs typeface="Source Sans Pro"/>
            </a:endParaRPr>
          </a:p>
        </p:txBody>
      </p:sp>
      <p:grpSp>
        <p:nvGrpSpPr>
          <p:cNvPr id="2" name="Group 1"/>
          <p:cNvGrpSpPr/>
          <p:nvPr/>
        </p:nvGrpSpPr>
        <p:grpSpPr>
          <a:xfrm>
            <a:off x="732118" y="747061"/>
            <a:ext cx="3693009" cy="5482843"/>
            <a:chOff x="732118" y="747061"/>
            <a:chExt cx="3693009" cy="5482843"/>
          </a:xfrm>
        </p:grpSpPr>
        <p:grpSp>
          <p:nvGrpSpPr>
            <p:cNvPr id="4" name="Group 3"/>
            <p:cNvGrpSpPr/>
            <p:nvPr/>
          </p:nvGrpSpPr>
          <p:grpSpPr>
            <a:xfrm>
              <a:off x="732118" y="747061"/>
              <a:ext cx="3693009" cy="5482843"/>
              <a:chOff x="1103599" y="1583535"/>
              <a:chExt cx="3321528" cy="4870484"/>
            </a:xfrm>
            <a:solidFill>
              <a:schemeClr val="bg2"/>
            </a:solidFill>
          </p:grpSpPr>
          <p:grpSp>
            <p:nvGrpSpPr>
              <p:cNvPr id="5" name="Group 4"/>
              <p:cNvGrpSpPr/>
              <p:nvPr/>
            </p:nvGrpSpPr>
            <p:grpSpPr>
              <a:xfrm>
                <a:off x="1298551" y="1587631"/>
                <a:ext cx="2939818" cy="4866388"/>
                <a:chOff x="-6707183" y="-431795"/>
                <a:chExt cx="5697533" cy="9431268"/>
              </a:xfrm>
              <a:grpFill/>
            </p:grpSpPr>
            <p:sp>
              <p:nvSpPr>
                <p:cNvPr id="227" name="Freeform 5"/>
                <p:cNvSpPr>
                  <a:spLocks/>
                </p:cNvSpPr>
                <p:nvPr/>
              </p:nvSpPr>
              <p:spPr bwMode="auto">
                <a:xfrm>
                  <a:off x="-5016500" y="7881881"/>
                  <a:ext cx="474663" cy="404811"/>
                </a:xfrm>
                <a:custGeom>
                  <a:avLst/>
                  <a:gdLst>
                    <a:gd name="T0" fmla="*/ 31 w 299"/>
                    <a:gd name="T1" fmla="*/ 255 h 255"/>
                    <a:gd name="T2" fmla="*/ 83 w 299"/>
                    <a:gd name="T3" fmla="*/ 198 h 255"/>
                    <a:gd name="T4" fmla="*/ 299 w 299"/>
                    <a:gd name="T5" fmla="*/ 198 h 255"/>
                    <a:gd name="T6" fmla="*/ 299 w 299"/>
                    <a:gd name="T7" fmla="*/ 139 h 255"/>
                    <a:gd name="T8" fmla="*/ 105 w 299"/>
                    <a:gd name="T9" fmla="*/ 139 h 255"/>
                    <a:gd name="T10" fmla="*/ 93 w 299"/>
                    <a:gd name="T11" fmla="*/ 139 h 255"/>
                    <a:gd name="T12" fmla="*/ 93 w 299"/>
                    <a:gd name="T13" fmla="*/ 130 h 255"/>
                    <a:gd name="T14" fmla="*/ 93 w 299"/>
                    <a:gd name="T15" fmla="*/ 0 h 255"/>
                    <a:gd name="T16" fmla="*/ 0 w 299"/>
                    <a:gd name="T17" fmla="*/ 0 h 255"/>
                    <a:gd name="T18" fmla="*/ 0 w 299"/>
                    <a:gd name="T19" fmla="*/ 198 h 255"/>
                    <a:gd name="T20" fmla="*/ 31 w 299"/>
                    <a:gd name="T21" fmla="*/ 198 h 255"/>
                    <a:gd name="T22" fmla="*/ 31 w 299"/>
                    <a:gd name="T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55">
                      <a:moveTo>
                        <a:pt x="31" y="255"/>
                      </a:moveTo>
                      <a:lnTo>
                        <a:pt x="83" y="198"/>
                      </a:lnTo>
                      <a:lnTo>
                        <a:pt x="299" y="198"/>
                      </a:lnTo>
                      <a:lnTo>
                        <a:pt x="299" y="139"/>
                      </a:lnTo>
                      <a:lnTo>
                        <a:pt x="105" y="139"/>
                      </a:lnTo>
                      <a:lnTo>
                        <a:pt x="93" y="139"/>
                      </a:lnTo>
                      <a:lnTo>
                        <a:pt x="93" y="130"/>
                      </a:lnTo>
                      <a:lnTo>
                        <a:pt x="93" y="0"/>
                      </a:lnTo>
                      <a:lnTo>
                        <a:pt x="0" y="0"/>
                      </a:lnTo>
                      <a:lnTo>
                        <a:pt x="0" y="198"/>
                      </a:lnTo>
                      <a:lnTo>
                        <a:pt x="31" y="198"/>
                      </a:lnTo>
                      <a:lnTo>
                        <a:pt x="31"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8" name="Freeform 6"/>
                <p:cNvSpPr>
                  <a:spLocks/>
                </p:cNvSpPr>
                <p:nvPr/>
              </p:nvSpPr>
              <p:spPr bwMode="auto">
                <a:xfrm>
                  <a:off x="-4849812" y="7756469"/>
                  <a:ext cx="492125" cy="425447"/>
                </a:xfrm>
                <a:custGeom>
                  <a:avLst/>
                  <a:gdLst>
                    <a:gd name="T0" fmla="*/ 310 w 310"/>
                    <a:gd name="T1" fmla="*/ 0 h 268"/>
                    <a:gd name="T2" fmla="*/ 0 w 310"/>
                    <a:gd name="T3" fmla="*/ 0 h 268"/>
                    <a:gd name="T4" fmla="*/ 0 w 310"/>
                    <a:gd name="T5" fmla="*/ 79 h 268"/>
                    <a:gd name="T6" fmla="*/ 0 w 310"/>
                    <a:gd name="T7" fmla="*/ 209 h 268"/>
                    <a:gd name="T8" fmla="*/ 194 w 310"/>
                    <a:gd name="T9" fmla="*/ 209 h 268"/>
                    <a:gd name="T10" fmla="*/ 222 w 310"/>
                    <a:gd name="T11" fmla="*/ 209 h 268"/>
                    <a:gd name="T12" fmla="*/ 277 w 310"/>
                    <a:gd name="T13" fmla="*/ 268 h 268"/>
                    <a:gd name="T14" fmla="*/ 277 w 310"/>
                    <a:gd name="T15" fmla="*/ 209 h 268"/>
                    <a:gd name="T16" fmla="*/ 310 w 310"/>
                    <a:gd name="T17" fmla="*/ 209 h 268"/>
                    <a:gd name="T18" fmla="*/ 310 w 310"/>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68">
                      <a:moveTo>
                        <a:pt x="310" y="0"/>
                      </a:moveTo>
                      <a:lnTo>
                        <a:pt x="0" y="0"/>
                      </a:lnTo>
                      <a:lnTo>
                        <a:pt x="0" y="79"/>
                      </a:lnTo>
                      <a:lnTo>
                        <a:pt x="0" y="209"/>
                      </a:lnTo>
                      <a:lnTo>
                        <a:pt x="194" y="209"/>
                      </a:lnTo>
                      <a:lnTo>
                        <a:pt x="222" y="209"/>
                      </a:lnTo>
                      <a:lnTo>
                        <a:pt x="277" y="268"/>
                      </a:lnTo>
                      <a:lnTo>
                        <a:pt x="277" y="209"/>
                      </a:lnTo>
                      <a:lnTo>
                        <a:pt x="310" y="209"/>
                      </a:lnTo>
                      <a:lnTo>
                        <a:pt x="3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9" name="Freeform 7"/>
                <p:cNvSpPr>
                  <a:spLocks/>
                </p:cNvSpPr>
                <p:nvPr/>
              </p:nvSpPr>
              <p:spPr bwMode="auto">
                <a:xfrm>
                  <a:off x="-6127749" y="3248004"/>
                  <a:ext cx="577849" cy="574670"/>
                </a:xfrm>
                <a:custGeom>
                  <a:avLst/>
                  <a:gdLst>
                    <a:gd name="T0" fmla="*/ 151 w 154"/>
                    <a:gd name="T1" fmla="*/ 59 h 153"/>
                    <a:gd name="T2" fmla="*/ 120 w 154"/>
                    <a:gd name="T3" fmla="*/ 72 h 153"/>
                    <a:gd name="T4" fmla="*/ 108 w 154"/>
                    <a:gd name="T5" fmla="*/ 72 h 153"/>
                    <a:gd name="T6" fmla="*/ 102 w 154"/>
                    <a:gd name="T7" fmla="*/ 57 h 153"/>
                    <a:gd name="T8" fmla="*/ 111 w 154"/>
                    <a:gd name="T9" fmla="*/ 49 h 153"/>
                    <a:gd name="T10" fmla="*/ 142 w 154"/>
                    <a:gd name="T11" fmla="*/ 36 h 153"/>
                    <a:gd name="T12" fmla="*/ 128 w 154"/>
                    <a:gd name="T13" fmla="*/ 19 h 153"/>
                    <a:gd name="T14" fmla="*/ 108 w 154"/>
                    <a:gd name="T15" fmla="*/ 11 h 153"/>
                    <a:gd name="T16" fmla="*/ 105 w 154"/>
                    <a:gd name="T17" fmla="*/ 35 h 153"/>
                    <a:gd name="T18" fmla="*/ 90 w 154"/>
                    <a:gd name="T19" fmla="*/ 57 h 153"/>
                    <a:gd name="T20" fmla="*/ 92 w 154"/>
                    <a:gd name="T21" fmla="*/ 34 h 153"/>
                    <a:gd name="T22" fmla="*/ 81 w 154"/>
                    <a:gd name="T23" fmla="*/ 27 h 153"/>
                    <a:gd name="T24" fmla="*/ 81 w 154"/>
                    <a:gd name="T25" fmla="*/ 15 h 153"/>
                    <a:gd name="T26" fmla="*/ 73 w 154"/>
                    <a:gd name="T27" fmla="*/ 15 h 153"/>
                    <a:gd name="T28" fmla="*/ 73 w 154"/>
                    <a:gd name="T29" fmla="*/ 27 h 153"/>
                    <a:gd name="T30" fmla="*/ 62 w 154"/>
                    <a:gd name="T31" fmla="*/ 34 h 153"/>
                    <a:gd name="T32" fmla="*/ 63 w 154"/>
                    <a:gd name="T33" fmla="*/ 57 h 153"/>
                    <a:gd name="T34" fmla="*/ 49 w 154"/>
                    <a:gd name="T35" fmla="*/ 35 h 153"/>
                    <a:gd name="T36" fmla="*/ 45 w 154"/>
                    <a:gd name="T37" fmla="*/ 11 h 153"/>
                    <a:gd name="T38" fmla="*/ 25 w 154"/>
                    <a:gd name="T39" fmla="*/ 19 h 153"/>
                    <a:gd name="T40" fmla="*/ 12 w 154"/>
                    <a:gd name="T41" fmla="*/ 36 h 153"/>
                    <a:gd name="T42" fmla="*/ 43 w 154"/>
                    <a:gd name="T43" fmla="*/ 49 h 153"/>
                    <a:gd name="T44" fmla="*/ 51 w 154"/>
                    <a:gd name="T45" fmla="*/ 57 h 153"/>
                    <a:gd name="T46" fmla="*/ 45 w 154"/>
                    <a:gd name="T47" fmla="*/ 72 h 153"/>
                    <a:gd name="T48" fmla="*/ 33 w 154"/>
                    <a:gd name="T49" fmla="*/ 72 h 153"/>
                    <a:gd name="T50" fmla="*/ 2 w 154"/>
                    <a:gd name="T51" fmla="*/ 59 h 153"/>
                    <a:gd name="T52" fmla="*/ 0 w 154"/>
                    <a:gd name="T53" fmla="*/ 81 h 153"/>
                    <a:gd name="T54" fmla="*/ 8 w 154"/>
                    <a:gd name="T55" fmla="*/ 100 h 153"/>
                    <a:gd name="T56" fmla="*/ 28 w 154"/>
                    <a:gd name="T57" fmla="*/ 86 h 153"/>
                    <a:gd name="T58" fmla="*/ 54 w 154"/>
                    <a:gd name="T59" fmla="*/ 81 h 153"/>
                    <a:gd name="T60" fmla="*/ 36 w 154"/>
                    <a:gd name="T61" fmla="*/ 96 h 153"/>
                    <a:gd name="T62" fmla="*/ 39 w 154"/>
                    <a:gd name="T63" fmla="*/ 108 h 153"/>
                    <a:gd name="T64" fmla="*/ 31 w 154"/>
                    <a:gd name="T65" fmla="*/ 116 h 153"/>
                    <a:gd name="T66" fmla="*/ 37 w 154"/>
                    <a:gd name="T67" fmla="*/ 122 h 153"/>
                    <a:gd name="T68" fmla="*/ 45 w 154"/>
                    <a:gd name="T69" fmla="*/ 114 h 153"/>
                    <a:gd name="T70" fmla="*/ 57 w 154"/>
                    <a:gd name="T71" fmla="*/ 117 h 153"/>
                    <a:gd name="T72" fmla="*/ 73 w 154"/>
                    <a:gd name="T73" fmla="*/ 100 h 153"/>
                    <a:gd name="T74" fmla="*/ 68 w 154"/>
                    <a:gd name="T75" fmla="*/ 125 h 153"/>
                    <a:gd name="T76" fmla="*/ 53 w 154"/>
                    <a:gd name="T77" fmla="*/ 145 h 153"/>
                    <a:gd name="T78" fmla="*/ 73 w 154"/>
                    <a:gd name="T79" fmla="*/ 153 h 153"/>
                    <a:gd name="T80" fmla="*/ 94 w 154"/>
                    <a:gd name="T81" fmla="*/ 151 h 153"/>
                    <a:gd name="T82" fmla="*/ 81 w 154"/>
                    <a:gd name="T83" fmla="*/ 120 h 153"/>
                    <a:gd name="T84" fmla="*/ 81 w 154"/>
                    <a:gd name="T85" fmla="*/ 108 h 153"/>
                    <a:gd name="T86" fmla="*/ 96 w 154"/>
                    <a:gd name="T87" fmla="*/ 102 h 153"/>
                    <a:gd name="T88" fmla="*/ 105 w 154"/>
                    <a:gd name="T89" fmla="*/ 110 h 153"/>
                    <a:gd name="T90" fmla="*/ 117 w 154"/>
                    <a:gd name="T91" fmla="*/ 141 h 153"/>
                    <a:gd name="T92" fmla="*/ 134 w 154"/>
                    <a:gd name="T93" fmla="*/ 128 h 153"/>
                    <a:gd name="T94" fmla="*/ 142 w 154"/>
                    <a:gd name="T95" fmla="*/ 108 h 153"/>
                    <a:gd name="T96" fmla="*/ 118 w 154"/>
                    <a:gd name="T97" fmla="*/ 104 h 153"/>
                    <a:gd name="T98" fmla="*/ 96 w 154"/>
                    <a:gd name="T99" fmla="*/ 90 h 153"/>
                    <a:gd name="T100" fmla="*/ 119 w 154"/>
                    <a:gd name="T101" fmla="*/ 92 h 153"/>
                    <a:gd name="T102" fmla="*/ 126 w 154"/>
                    <a:gd name="T103" fmla="*/ 81 h 153"/>
                    <a:gd name="T104" fmla="*/ 138 w 154"/>
                    <a:gd name="T105" fmla="*/ 8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53">
                      <a:moveTo>
                        <a:pt x="154" y="72"/>
                      </a:moveTo>
                      <a:cubicBezTo>
                        <a:pt x="138" y="72"/>
                        <a:pt x="138" y="72"/>
                        <a:pt x="138" y="72"/>
                      </a:cubicBezTo>
                      <a:cubicBezTo>
                        <a:pt x="151" y="59"/>
                        <a:pt x="151" y="59"/>
                        <a:pt x="151" y="59"/>
                      </a:cubicBezTo>
                      <a:cubicBezTo>
                        <a:pt x="145" y="53"/>
                        <a:pt x="145" y="53"/>
                        <a:pt x="145" y="53"/>
                      </a:cubicBezTo>
                      <a:cubicBezTo>
                        <a:pt x="126" y="72"/>
                        <a:pt x="126" y="72"/>
                        <a:pt x="126" y="72"/>
                      </a:cubicBezTo>
                      <a:cubicBezTo>
                        <a:pt x="120" y="72"/>
                        <a:pt x="120" y="72"/>
                        <a:pt x="120" y="72"/>
                      </a:cubicBezTo>
                      <a:cubicBezTo>
                        <a:pt x="125" y="67"/>
                        <a:pt x="125" y="67"/>
                        <a:pt x="125" y="67"/>
                      </a:cubicBezTo>
                      <a:cubicBezTo>
                        <a:pt x="119" y="61"/>
                        <a:pt x="119" y="61"/>
                        <a:pt x="119" y="61"/>
                      </a:cubicBezTo>
                      <a:cubicBezTo>
                        <a:pt x="108" y="72"/>
                        <a:pt x="108" y="72"/>
                        <a:pt x="108" y="72"/>
                      </a:cubicBezTo>
                      <a:cubicBezTo>
                        <a:pt x="100" y="72"/>
                        <a:pt x="100" y="72"/>
                        <a:pt x="100" y="72"/>
                      </a:cubicBezTo>
                      <a:cubicBezTo>
                        <a:pt x="99" y="69"/>
                        <a:pt x="98" y="66"/>
                        <a:pt x="96" y="63"/>
                      </a:cubicBezTo>
                      <a:cubicBezTo>
                        <a:pt x="102" y="57"/>
                        <a:pt x="102" y="57"/>
                        <a:pt x="102" y="57"/>
                      </a:cubicBezTo>
                      <a:cubicBezTo>
                        <a:pt x="118" y="57"/>
                        <a:pt x="118" y="57"/>
                        <a:pt x="118" y="57"/>
                      </a:cubicBezTo>
                      <a:cubicBezTo>
                        <a:pt x="118" y="49"/>
                        <a:pt x="118" y="49"/>
                        <a:pt x="118" y="49"/>
                      </a:cubicBezTo>
                      <a:cubicBezTo>
                        <a:pt x="111" y="49"/>
                        <a:pt x="111" y="49"/>
                        <a:pt x="111" y="49"/>
                      </a:cubicBezTo>
                      <a:cubicBezTo>
                        <a:pt x="114" y="45"/>
                        <a:pt x="114" y="45"/>
                        <a:pt x="114" y="45"/>
                      </a:cubicBezTo>
                      <a:cubicBezTo>
                        <a:pt x="142" y="45"/>
                        <a:pt x="142" y="45"/>
                        <a:pt x="142" y="45"/>
                      </a:cubicBezTo>
                      <a:cubicBezTo>
                        <a:pt x="142" y="36"/>
                        <a:pt x="142" y="36"/>
                        <a:pt x="142" y="36"/>
                      </a:cubicBezTo>
                      <a:cubicBezTo>
                        <a:pt x="123" y="36"/>
                        <a:pt x="123" y="36"/>
                        <a:pt x="123" y="36"/>
                      </a:cubicBezTo>
                      <a:cubicBezTo>
                        <a:pt x="134" y="25"/>
                        <a:pt x="134" y="25"/>
                        <a:pt x="134" y="25"/>
                      </a:cubicBezTo>
                      <a:cubicBezTo>
                        <a:pt x="128" y="19"/>
                        <a:pt x="128" y="19"/>
                        <a:pt x="128" y="19"/>
                      </a:cubicBezTo>
                      <a:cubicBezTo>
                        <a:pt x="117" y="30"/>
                        <a:pt x="117" y="30"/>
                        <a:pt x="117" y="30"/>
                      </a:cubicBezTo>
                      <a:cubicBezTo>
                        <a:pt x="117" y="11"/>
                        <a:pt x="117" y="11"/>
                        <a:pt x="117" y="11"/>
                      </a:cubicBezTo>
                      <a:cubicBezTo>
                        <a:pt x="108" y="11"/>
                        <a:pt x="108" y="11"/>
                        <a:pt x="108" y="11"/>
                      </a:cubicBezTo>
                      <a:cubicBezTo>
                        <a:pt x="108" y="39"/>
                        <a:pt x="108" y="39"/>
                        <a:pt x="108" y="39"/>
                      </a:cubicBezTo>
                      <a:cubicBezTo>
                        <a:pt x="105" y="43"/>
                        <a:pt x="105" y="43"/>
                        <a:pt x="105" y="43"/>
                      </a:cubicBezTo>
                      <a:cubicBezTo>
                        <a:pt x="105" y="35"/>
                        <a:pt x="105" y="35"/>
                        <a:pt x="105" y="35"/>
                      </a:cubicBezTo>
                      <a:cubicBezTo>
                        <a:pt x="96" y="35"/>
                        <a:pt x="96" y="35"/>
                        <a:pt x="96" y="35"/>
                      </a:cubicBezTo>
                      <a:cubicBezTo>
                        <a:pt x="96" y="51"/>
                        <a:pt x="96" y="51"/>
                        <a:pt x="96" y="51"/>
                      </a:cubicBezTo>
                      <a:cubicBezTo>
                        <a:pt x="90" y="57"/>
                        <a:pt x="90" y="57"/>
                        <a:pt x="90" y="57"/>
                      </a:cubicBezTo>
                      <a:cubicBezTo>
                        <a:pt x="87" y="55"/>
                        <a:pt x="84" y="54"/>
                        <a:pt x="81" y="53"/>
                      </a:cubicBezTo>
                      <a:cubicBezTo>
                        <a:pt x="81" y="45"/>
                        <a:pt x="81" y="45"/>
                        <a:pt x="81" y="45"/>
                      </a:cubicBezTo>
                      <a:cubicBezTo>
                        <a:pt x="92" y="34"/>
                        <a:pt x="92" y="34"/>
                        <a:pt x="92" y="34"/>
                      </a:cubicBezTo>
                      <a:cubicBezTo>
                        <a:pt x="86" y="28"/>
                        <a:pt x="86" y="28"/>
                        <a:pt x="86" y="28"/>
                      </a:cubicBezTo>
                      <a:cubicBezTo>
                        <a:pt x="81" y="33"/>
                        <a:pt x="81" y="33"/>
                        <a:pt x="81" y="33"/>
                      </a:cubicBezTo>
                      <a:cubicBezTo>
                        <a:pt x="81" y="27"/>
                        <a:pt x="81" y="27"/>
                        <a:pt x="81" y="27"/>
                      </a:cubicBezTo>
                      <a:cubicBezTo>
                        <a:pt x="100" y="8"/>
                        <a:pt x="100" y="8"/>
                        <a:pt x="100" y="8"/>
                      </a:cubicBezTo>
                      <a:cubicBezTo>
                        <a:pt x="94" y="2"/>
                        <a:pt x="94" y="2"/>
                        <a:pt x="94" y="2"/>
                      </a:cubicBezTo>
                      <a:cubicBezTo>
                        <a:pt x="81" y="15"/>
                        <a:pt x="81" y="15"/>
                        <a:pt x="81" y="15"/>
                      </a:cubicBezTo>
                      <a:cubicBezTo>
                        <a:pt x="81" y="0"/>
                        <a:pt x="81" y="0"/>
                        <a:pt x="81" y="0"/>
                      </a:cubicBezTo>
                      <a:cubicBezTo>
                        <a:pt x="73" y="0"/>
                        <a:pt x="73" y="0"/>
                        <a:pt x="73" y="0"/>
                      </a:cubicBezTo>
                      <a:cubicBezTo>
                        <a:pt x="73" y="15"/>
                        <a:pt x="73" y="15"/>
                        <a:pt x="73" y="15"/>
                      </a:cubicBezTo>
                      <a:cubicBezTo>
                        <a:pt x="59" y="2"/>
                        <a:pt x="59" y="2"/>
                        <a:pt x="59" y="2"/>
                      </a:cubicBezTo>
                      <a:cubicBezTo>
                        <a:pt x="53" y="8"/>
                        <a:pt x="53" y="8"/>
                        <a:pt x="53" y="8"/>
                      </a:cubicBezTo>
                      <a:cubicBezTo>
                        <a:pt x="73" y="27"/>
                        <a:pt x="73" y="27"/>
                        <a:pt x="73" y="27"/>
                      </a:cubicBezTo>
                      <a:cubicBezTo>
                        <a:pt x="73" y="33"/>
                        <a:pt x="73" y="33"/>
                        <a:pt x="73" y="33"/>
                      </a:cubicBezTo>
                      <a:cubicBezTo>
                        <a:pt x="68" y="28"/>
                        <a:pt x="68" y="28"/>
                        <a:pt x="68" y="28"/>
                      </a:cubicBezTo>
                      <a:cubicBezTo>
                        <a:pt x="62" y="34"/>
                        <a:pt x="62" y="34"/>
                        <a:pt x="62" y="34"/>
                      </a:cubicBezTo>
                      <a:cubicBezTo>
                        <a:pt x="73" y="45"/>
                        <a:pt x="73" y="45"/>
                        <a:pt x="73" y="45"/>
                      </a:cubicBezTo>
                      <a:cubicBezTo>
                        <a:pt x="73" y="53"/>
                        <a:pt x="73" y="53"/>
                        <a:pt x="73" y="53"/>
                      </a:cubicBezTo>
                      <a:cubicBezTo>
                        <a:pt x="69" y="54"/>
                        <a:pt x="66" y="55"/>
                        <a:pt x="63" y="57"/>
                      </a:cubicBezTo>
                      <a:cubicBezTo>
                        <a:pt x="57" y="51"/>
                        <a:pt x="57" y="51"/>
                        <a:pt x="57" y="51"/>
                      </a:cubicBezTo>
                      <a:cubicBezTo>
                        <a:pt x="57" y="35"/>
                        <a:pt x="57" y="35"/>
                        <a:pt x="57" y="35"/>
                      </a:cubicBezTo>
                      <a:cubicBezTo>
                        <a:pt x="49" y="35"/>
                        <a:pt x="49" y="35"/>
                        <a:pt x="49" y="35"/>
                      </a:cubicBezTo>
                      <a:cubicBezTo>
                        <a:pt x="49" y="43"/>
                        <a:pt x="49" y="43"/>
                        <a:pt x="49" y="43"/>
                      </a:cubicBezTo>
                      <a:cubicBezTo>
                        <a:pt x="45" y="39"/>
                        <a:pt x="45" y="39"/>
                        <a:pt x="45" y="39"/>
                      </a:cubicBezTo>
                      <a:cubicBezTo>
                        <a:pt x="45" y="11"/>
                        <a:pt x="45" y="11"/>
                        <a:pt x="45" y="11"/>
                      </a:cubicBezTo>
                      <a:cubicBezTo>
                        <a:pt x="37" y="11"/>
                        <a:pt x="37" y="11"/>
                        <a:pt x="37" y="11"/>
                      </a:cubicBezTo>
                      <a:cubicBezTo>
                        <a:pt x="37" y="30"/>
                        <a:pt x="37" y="30"/>
                        <a:pt x="37" y="30"/>
                      </a:cubicBezTo>
                      <a:cubicBezTo>
                        <a:pt x="25" y="19"/>
                        <a:pt x="25" y="19"/>
                        <a:pt x="25" y="19"/>
                      </a:cubicBezTo>
                      <a:cubicBezTo>
                        <a:pt x="19" y="25"/>
                        <a:pt x="19" y="25"/>
                        <a:pt x="19" y="25"/>
                      </a:cubicBezTo>
                      <a:cubicBezTo>
                        <a:pt x="31" y="36"/>
                        <a:pt x="31" y="36"/>
                        <a:pt x="31" y="36"/>
                      </a:cubicBezTo>
                      <a:cubicBezTo>
                        <a:pt x="12" y="36"/>
                        <a:pt x="12" y="36"/>
                        <a:pt x="12" y="36"/>
                      </a:cubicBezTo>
                      <a:cubicBezTo>
                        <a:pt x="12" y="45"/>
                        <a:pt x="12" y="45"/>
                        <a:pt x="12" y="45"/>
                      </a:cubicBezTo>
                      <a:cubicBezTo>
                        <a:pt x="39" y="45"/>
                        <a:pt x="39" y="45"/>
                        <a:pt x="39" y="45"/>
                      </a:cubicBezTo>
                      <a:cubicBezTo>
                        <a:pt x="43" y="49"/>
                        <a:pt x="43" y="49"/>
                        <a:pt x="43" y="49"/>
                      </a:cubicBezTo>
                      <a:cubicBezTo>
                        <a:pt x="36" y="49"/>
                        <a:pt x="36" y="49"/>
                        <a:pt x="36" y="49"/>
                      </a:cubicBezTo>
                      <a:cubicBezTo>
                        <a:pt x="36" y="57"/>
                        <a:pt x="36" y="57"/>
                        <a:pt x="36" y="57"/>
                      </a:cubicBezTo>
                      <a:cubicBezTo>
                        <a:pt x="51" y="57"/>
                        <a:pt x="51" y="57"/>
                        <a:pt x="51" y="57"/>
                      </a:cubicBezTo>
                      <a:cubicBezTo>
                        <a:pt x="57" y="63"/>
                        <a:pt x="57" y="63"/>
                        <a:pt x="57" y="63"/>
                      </a:cubicBezTo>
                      <a:cubicBezTo>
                        <a:pt x="55" y="66"/>
                        <a:pt x="54" y="69"/>
                        <a:pt x="54" y="72"/>
                      </a:cubicBezTo>
                      <a:cubicBezTo>
                        <a:pt x="45" y="72"/>
                        <a:pt x="45" y="72"/>
                        <a:pt x="45" y="72"/>
                      </a:cubicBezTo>
                      <a:cubicBezTo>
                        <a:pt x="34" y="61"/>
                        <a:pt x="34" y="61"/>
                        <a:pt x="34" y="61"/>
                      </a:cubicBezTo>
                      <a:cubicBezTo>
                        <a:pt x="28" y="67"/>
                        <a:pt x="28" y="67"/>
                        <a:pt x="28" y="67"/>
                      </a:cubicBezTo>
                      <a:cubicBezTo>
                        <a:pt x="33" y="72"/>
                        <a:pt x="33" y="72"/>
                        <a:pt x="33" y="72"/>
                      </a:cubicBezTo>
                      <a:cubicBezTo>
                        <a:pt x="28" y="72"/>
                        <a:pt x="28" y="72"/>
                        <a:pt x="28" y="72"/>
                      </a:cubicBezTo>
                      <a:cubicBezTo>
                        <a:pt x="8" y="53"/>
                        <a:pt x="8" y="53"/>
                        <a:pt x="8" y="53"/>
                      </a:cubicBezTo>
                      <a:cubicBezTo>
                        <a:pt x="2" y="59"/>
                        <a:pt x="2" y="59"/>
                        <a:pt x="2" y="59"/>
                      </a:cubicBezTo>
                      <a:cubicBezTo>
                        <a:pt x="16" y="72"/>
                        <a:pt x="16" y="72"/>
                        <a:pt x="16" y="72"/>
                      </a:cubicBezTo>
                      <a:cubicBezTo>
                        <a:pt x="0" y="72"/>
                        <a:pt x="0" y="72"/>
                        <a:pt x="0" y="72"/>
                      </a:cubicBezTo>
                      <a:cubicBezTo>
                        <a:pt x="0" y="81"/>
                        <a:pt x="0" y="81"/>
                        <a:pt x="0" y="81"/>
                      </a:cubicBezTo>
                      <a:cubicBezTo>
                        <a:pt x="16" y="81"/>
                        <a:pt x="16" y="81"/>
                        <a:pt x="16" y="81"/>
                      </a:cubicBezTo>
                      <a:cubicBezTo>
                        <a:pt x="2" y="94"/>
                        <a:pt x="2" y="94"/>
                        <a:pt x="2" y="94"/>
                      </a:cubicBezTo>
                      <a:cubicBezTo>
                        <a:pt x="8" y="100"/>
                        <a:pt x="8" y="100"/>
                        <a:pt x="8" y="100"/>
                      </a:cubicBezTo>
                      <a:cubicBezTo>
                        <a:pt x="28" y="81"/>
                        <a:pt x="28" y="81"/>
                        <a:pt x="28" y="81"/>
                      </a:cubicBezTo>
                      <a:cubicBezTo>
                        <a:pt x="33" y="81"/>
                        <a:pt x="33" y="81"/>
                        <a:pt x="33" y="81"/>
                      </a:cubicBezTo>
                      <a:cubicBezTo>
                        <a:pt x="28" y="86"/>
                        <a:pt x="28" y="86"/>
                        <a:pt x="28" y="86"/>
                      </a:cubicBezTo>
                      <a:cubicBezTo>
                        <a:pt x="34" y="92"/>
                        <a:pt x="34" y="92"/>
                        <a:pt x="34" y="92"/>
                      </a:cubicBezTo>
                      <a:cubicBezTo>
                        <a:pt x="45" y="81"/>
                        <a:pt x="45" y="81"/>
                        <a:pt x="45" y="81"/>
                      </a:cubicBezTo>
                      <a:cubicBezTo>
                        <a:pt x="54" y="81"/>
                        <a:pt x="54" y="81"/>
                        <a:pt x="54" y="81"/>
                      </a:cubicBezTo>
                      <a:cubicBezTo>
                        <a:pt x="54" y="84"/>
                        <a:pt x="55" y="87"/>
                        <a:pt x="57" y="90"/>
                      </a:cubicBezTo>
                      <a:cubicBezTo>
                        <a:pt x="51" y="96"/>
                        <a:pt x="51" y="96"/>
                        <a:pt x="51" y="96"/>
                      </a:cubicBezTo>
                      <a:cubicBezTo>
                        <a:pt x="36" y="96"/>
                        <a:pt x="36" y="96"/>
                        <a:pt x="36" y="96"/>
                      </a:cubicBezTo>
                      <a:cubicBezTo>
                        <a:pt x="36" y="104"/>
                        <a:pt x="36" y="104"/>
                        <a:pt x="36" y="104"/>
                      </a:cubicBezTo>
                      <a:cubicBezTo>
                        <a:pt x="43" y="104"/>
                        <a:pt x="43" y="104"/>
                        <a:pt x="43" y="104"/>
                      </a:cubicBezTo>
                      <a:cubicBezTo>
                        <a:pt x="39" y="108"/>
                        <a:pt x="39" y="108"/>
                        <a:pt x="39" y="108"/>
                      </a:cubicBezTo>
                      <a:cubicBezTo>
                        <a:pt x="12" y="108"/>
                        <a:pt x="12" y="108"/>
                        <a:pt x="12" y="108"/>
                      </a:cubicBezTo>
                      <a:cubicBezTo>
                        <a:pt x="12" y="116"/>
                        <a:pt x="12" y="116"/>
                        <a:pt x="12" y="116"/>
                      </a:cubicBezTo>
                      <a:cubicBezTo>
                        <a:pt x="31" y="116"/>
                        <a:pt x="31" y="116"/>
                        <a:pt x="31" y="116"/>
                      </a:cubicBezTo>
                      <a:cubicBezTo>
                        <a:pt x="19" y="128"/>
                        <a:pt x="19" y="128"/>
                        <a:pt x="19" y="128"/>
                      </a:cubicBezTo>
                      <a:cubicBezTo>
                        <a:pt x="25" y="134"/>
                        <a:pt x="25" y="134"/>
                        <a:pt x="25" y="134"/>
                      </a:cubicBezTo>
                      <a:cubicBezTo>
                        <a:pt x="37" y="122"/>
                        <a:pt x="37" y="122"/>
                        <a:pt x="37" y="122"/>
                      </a:cubicBezTo>
                      <a:cubicBezTo>
                        <a:pt x="37" y="141"/>
                        <a:pt x="37" y="141"/>
                        <a:pt x="37" y="141"/>
                      </a:cubicBezTo>
                      <a:cubicBezTo>
                        <a:pt x="45" y="141"/>
                        <a:pt x="45" y="141"/>
                        <a:pt x="45" y="141"/>
                      </a:cubicBezTo>
                      <a:cubicBezTo>
                        <a:pt x="45" y="114"/>
                        <a:pt x="45" y="114"/>
                        <a:pt x="45" y="114"/>
                      </a:cubicBezTo>
                      <a:cubicBezTo>
                        <a:pt x="49" y="110"/>
                        <a:pt x="49" y="110"/>
                        <a:pt x="49" y="110"/>
                      </a:cubicBezTo>
                      <a:cubicBezTo>
                        <a:pt x="49" y="117"/>
                        <a:pt x="49" y="117"/>
                        <a:pt x="49" y="117"/>
                      </a:cubicBezTo>
                      <a:cubicBezTo>
                        <a:pt x="57" y="117"/>
                        <a:pt x="57" y="117"/>
                        <a:pt x="57" y="117"/>
                      </a:cubicBezTo>
                      <a:cubicBezTo>
                        <a:pt x="57" y="102"/>
                        <a:pt x="57" y="102"/>
                        <a:pt x="57" y="102"/>
                      </a:cubicBezTo>
                      <a:cubicBezTo>
                        <a:pt x="63" y="96"/>
                        <a:pt x="63" y="96"/>
                        <a:pt x="63" y="96"/>
                      </a:cubicBezTo>
                      <a:cubicBezTo>
                        <a:pt x="66" y="98"/>
                        <a:pt x="69" y="99"/>
                        <a:pt x="73" y="100"/>
                      </a:cubicBezTo>
                      <a:cubicBezTo>
                        <a:pt x="73" y="108"/>
                        <a:pt x="73" y="108"/>
                        <a:pt x="73" y="108"/>
                      </a:cubicBezTo>
                      <a:cubicBezTo>
                        <a:pt x="62" y="119"/>
                        <a:pt x="62" y="119"/>
                        <a:pt x="62" y="119"/>
                      </a:cubicBezTo>
                      <a:cubicBezTo>
                        <a:pt x="68" y="125"/>
                        <a:pt x="68" y="125"/>
                        <a:pt x="68" y="125"/>
                      </a:cubicBezTo>
                      <a:cubicBezTo>
                        <a:pt x="73" y="120"/>
                        <a:pt x="73" y="120"/>
                        <a:pt x="73" y="120"/>
                      </a:cubicBezTo>
                      <a:cubicBezTo>
                        <a:pt x="73" y="125"/>
                        <a:pt x="73" y="125"/>
                        <a:pt x="73" y="125"/>
                      </a:cubicBezTo>
                      <a:cubicBezTo>
                        <a:pt x="53" y="145"/>
                        <a:pt x="53" y="145"/>
                        <a:pt x="53" y="145"/>
                      </a:cubicBezTo>
                      <a:cubicBezTo>
                        <a:pt x="59" y="151"/>
                        <a:pt x="59" y="151"/>
                        <a:pt x="59" y="151"/>
                      </a:cubicBezTo>
                      <a:cubicBezTo>
                        <a:pt x="73" y="137"/>
                        <a:pt x="73" y="137"/>
                        <a:pt x="73" y="137"/>
                      </a:cubicBezTo>
                      <a:cubicBezTo>
                        <a:pt x="73" y="153"/>
                        <a:pt x="73" y="153"/>
                        <a:pt x="73" y="153"/>
                      </a:cubicBezTo>
                      <a:cubicBezTo>
                        <a:pt x="81" y="153"/>
                        <a:pt x="81" y="153"/>
                        <a:pt x="81" y="153"/>
                      </a:cubicBezTo>
                      <a:cubicBezTo>
                        <a:pt x="81" y="137"/>
                        <a:pt x="81" y="137"/>
                        <a:pt x="81" y="137"/>
                      </a:cubicBezTo>
                      <a:cubicBezTo>
                        <a:pt x="94" y="151"/>
                        <a:pt x="94" y="151"/>
                        <a:pt x="94" y="151"/>
                      </a:cubicBezTo>
                      <a:cubicBezTo>
                        <a:pt x="100" y="145"/>
                        <a:pt x="100" y="145"/>
                        <a:pt x="100" y="145"/>
                      </a:cubicBezTo>
                      <a:cubicBezTo>
                        <a:pt x="81" y="125"/>
                        <a:pt x="81" y="125"/>
                        <a:pt x="81" y="125"/>
                      </a:cubicBezTo>
                      <a:cubicBezTo>
                        <a:pt x="81" y="120"/>
                        <a:pt x="81" y="120"/>
                        <a:pt x="81" y="120"/>
                      </a:cubicBezTo>
                      <a:cubicBezTo>
                        <a:pt x="86" y="125"/>
                        <a:pt x="86" y="125"/>
                        <a:pt x="86" y="125"/>
                      </a:cubicBezTo>
                      <a:cubicBezTo>
                        <a:pt x="92" y="119"/>
                        <a:pt x="92" y="119"/>
                        <a:pt x="92" y="119"/>
                      </a:cubicBezTo>
                      <a:cubicBezTo>
                        <a:pt x="81" y="108"/>
                        <a:pt x="81" y="108"/>
                        <a:pt x="81" y="108"/>
                      </a:cubicBezTo>
                      <a:cubicBezTo>
                        <a:pt x="81" y="100"/>
                        <a:pt x="81" y="100"/>
                        <a:pt x="81" y="100"/>
                      </a:cubicBezTo>
                      <a:cubicBezTo>
                        <a:pt x="84" y="99"/>
                        <a:pt x="87" y="98"/>
                        <a:pt x="90" y="96"/>
                      </a:cubicBezTo>
                      <a:cubicBezTo>
                        <a:pt x="96" y="102"/>
                        <a:pt x="96" y="102"/>
                        <a:pt x="96" y="102"/>
                      </a:cubicBezTo>
                      <a:cubicBezTo>
                        <a:pt x="96" y="117"/>
                        <a:pt x="96" y="117"/>
                        <a:pt x="96" y="117"/>
                      </a:cubicBezTo>
                      <a:cubicBezTo>
                        <a:pt x="105" y="117"/>
                        <a:pt x="105" y="117"/>
                        <a:pt x="105" y="117"/>
                      </a:cubicBezTo>
                      <a:cubicBezTo>
                        <a:pt x="105" y="110"/>
                        <a:pt x="105" y="110"/>
                        <a:pt x="105" y="110"/>
                      </a:cubicBezTo>
                      <a:cubicBezTo>
                        <a:pt x="108" y="114"/>
                        <a:pt x="108" y="114"/>
                        <a:pt x="108" y="114"/>
                      </a:cubicBezTo>
                      <a:cubicBezTo>
                        <a:pt x="108" y="141"/>
                        <a:pt x="108" y="141"/>
                        <a:pt x="108" y="141"/>
                      </a:cubicBezTo>
                      <a:cubicBezTo>
                        <a:pt x="117" y="141"/>
                        <a:pt x="117" y="141"/>
                        <a:pt x="117" y="141"/>
                      </a:cubicBezTo>
                      <a:cubicBezTo>
                        <a:pt x="117" y="122"/>
                        <a:pt x="117" y="122"/>
                        <a:pt x="117" y="122"/>
                      </a:cubicBezTo>
                      <a:cubicBezTo>
                        <a:pt x="128" y="134"/>
                        <a:pt x="128" y="134"/>
                        <a:pt x="128" y="134"/>
                      </a:cubicBezTo>
                      <a:cubicBezTo>
                        <a:pt x="134" y="128"/>
                        <a:pt x="134" y="128"/>
                        <a:pt x="134" y="128"/>
                      </a:cubicBezTo>
                      <a:cubicBezTo>
                        <a:pt x="123" y="116"/>
                        <a:pt x="123" y="116"/>
                        <a:pt x="123" y="116"/>
                      </a:cubicBezTo>
                      <a:cubicBezTo>
                        <a:pt x="142" y="116"/>
                        <a:pt x="142" y="116"/>
                        <a:pt x="142" y="116"/>
                      </a:cubicBezTo>
                      <a:cubicBezTo>
                        <a:pt x="142" y="108"/>
                        <a:pt x="142" y="108"/>
                        <a:pt x="142" y="108"/>
                      </a:cubicBezTo>
                      <a:cubicBezTo>
                        <a:pt x="114" y="108"/>
                        <a:pt x="114" y="108"/>
                        <a:pt x="114" y="108"/>
                      </a:cubicBezTo>
                      <a:cubicBezTo>
                        <a:pt x="111" y="104"/>
                        <a:pt x="111" y="104"/>
                        <a:pt x="111" y="104"/>
                      </a:cubicBezTo>
                      <a:cubicBezTo>
                        <a:pt x="118" y="104"/>
                        <a:pt x="118" y="104"/>
                        <a:pt x="118" y="104"/>
                      </a:cubicBezTo>
                      <a:cubicBezTo>
                        <a:pt x="118" y="96"/>
                        <a:pt x="118" y="96"/>
                        <a:pt x="118" y="96"/>
                      </a:cubicBezTo>
                      <a:cubicBezTo>
                        <a:pt x="102" y="96"/>
                        <a:pt x="102" y="96"/>
                        <a:pt x="102" y="96"/>
                      </a:cubicBezTo>
                      <a:cubicBezTo>
                        <a:pt x="96" y="90"/>
                        <a:pt x="96" y="90"/>
                        <a:pt x="96" y="90"/>
                      </a:cubicBezTo>
                      <a:cubicBezTo>
                        <a:pt x="98" y="87"/>
                        <a:pt x="99" y="84"/>
                        <a:pt x="100" y="81"/>
                      </a:cubicBezTo>
                      <a:cubicBezTo>
                        <a:pt x="108" y="81"/>
                        <a:pt x="108" y="81"/>
                        <a:pt x="108" y="81"/>
                      </a:cubicBezTo>
                      <a:cubicBezTo>
                        <a:pt x="119" y="92"/>
                        <a:pt x="119" y="92"/>
                        <a:pt x="119" y="92"/>
                      </a:cubicBezTo>
                      <a:cubicBezTo>
                        <a:pt x="125" y="86"/>
                        <a:pt x="125" y="86"/>
                        <a:pt x="125" y="86"/>
                      </a:cubicBezTo>
                      <a:cubicBezTo>
                        <a:pt x="120" y="81"/>
                        <a:pt x="120" y="81"/>
                        <a:pt x="120" y="81"/>
                      </a:cubicBezTo>
                      <a:cubicBezTo>
                        <a:pt x="126" y="81"/>
                        <a:pt x="126" y="81"/>
                        <a:pt x="126" y="81"/>
                      </a:cubicBezTo>
                      <a:cubicBezTo>
                        <a:pt x="145" y="100"/>
                        <a:pt x="145" y="100"/>
                        <a:pt x="145" y="100"/>
                      </a:cubicBezTo>
                      <a:cubicBezTo>
                        <a:pt x="151" y="94"/>
                        <a:pt x="151" y="94"/>
                        <a:pt x="151" y="94"/>
                      </a:cubicBezTo>
                      <a:cubicBezTo>
                        <a:pt x="138" y="81"/>
                        <a:pt x="138" y="81"/>
                        <a:pt x="138" y="81"/>
                      </a:cubicBezTo>
                      <a:cubicBezTo>
                        <a:pt x="154" y="81"/>
                        <a:pt x="154" y="81"/>
                        <a:pt x="154" y="81"/>
                      </a:cubicBezTo>
                      <a:lnTo>
                        <a:pt x="15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0" name="Oval 8"/>
                <p:cNvSpPr>
                  <a:spLocks noChangeArrowheads="1"/>
                </p:cNvSpPr>
                <p:nvPr/>
              </p:nvSpPr>
              <p:spPr bwMode="auto">
                <a:xfrm>
                  <a:off x="-2798763" y="7035749"/>
                  <a:ext cx="434975" cy="4365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1" name="Rectangle 9"/>
                <p:cNvSpPr>
                  <a:spLocks noChangeArrowheads="1"/>
                </p:cNvSpPr>
                <p:nvPr/>
              </p:nvSpPr>
              <p:spPr bwMode="auto">
                <a:xfrm>
                  <a:off x="-2606674" y="6927800"/>
                  <a:ext cx="52388"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2" name="Rectangle 10"/>
                <p:cNvSpPr>
                  <a:spLocks noChangeArrowheads="1"/>
                </p:cNvSpPr>
                <p:nvPr/>
              </p:nvSpPr>
              <p:spPr bwMode="auto">
                <a:xfrm>
                  <a:off x="-2333625" y="7224662"/>
                  <a:ext cx="79375" cy="55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3" name="Rectangle 11"/>
                <p:cNvSpPr>
                  <a:spLocks noChangeArrowheads="1"/>
                </p:cNvSpPr>
                <p:nvPr/>
              </p:nvSpPr>
              <p:spPr bwMode="auto">
                <a:xfrm>
                  <a:off x="-2606674" y="7502471"/>
                  <a:ext cx="52388" cy="777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4" name="Rectangle 12"/>
                <p:cNvSpPr>
                  <a:spLocks noChangeArrowheads="1"/>
                </p:cNvSpPr>
                <p:nvPr/>
              </p:nvSpPr>
              <p:spPr bwMode="auto">
                <a:xfrm>
                  <a:off x="-2908300" y="7224662"/>
                  <a:ext cx="79375" cy="55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5" name="Freeform 13"/>
                <p:cNvSpPr>
                  <a:spLocks/>
                </p:cNvSpPr>
                <p:nvPr/>
              </p:nvSpPr>
              <p:spPr bwMode="auto">
                <a:xfrm>
                  <a:off x="-2422524" y="7002413"/>
                  <a:ext cx="93662" cy="93662"/>
                </a:xfrm>
                <a:custGeom>
                  <a:avLst/>
                  <a:gdLst>
                    <a:gd name="T0" fmla="*/ 59 w 59"/>
                    <a:gd name="T1" fmla="*/ 24 h 59"/>
                    <a:gd name="T2" fmla="*/ 23 w 59"/>
                    <a:gd name="T3" fmla="*/ 59 h 59"/>
                    <a:gd name="T4" fmla="*/ 0 w 59"/>
                    <a:gd name="T5" fmla="*/ 33 h 59"/>
                    <a:gd name="T6" fmla="*/ 33 w 59"/>
                    <a:gd name="T7" fmla="*/ 0 h 59"/>
                    <a:gd name="T8" fmla="*/ 59 w 59"/>
                    <a:gd name="T9" fmla="*/ 24 h 59"/>
                  </a:gdLst>
                  <a:ahLst/>
                  <a:cxnLst>
                    <a:cxn ang="0">
                      <a:pos x="T0" y="T1"/>
                    </a:cxn>
                    <a:cxn ang="0">
                      <a:pos x="T2" y="T3"/>
                    </a:cxn>
                    <a:cxn ang="0">
                      <a:pos x="T4" y="T5"/>
                    </a:cxn>
                    <a:cxn ang="0">
                      <a:pos x="T6" y="T7"/>
                    </a:cxn>
                    <a:cxn ang="0">
                      <a:pos x="T8" y="T9"/>
                    </a:cxn>
                  </a:cxnLst>
                  <a:rect l="0" t="0" r="r" b="b"/>
                  <a:pathLst>
                    <a:path w="59" h="59">
                      <a:moveTo>
                        <a:pt x="59" y="24"/>
                      </a:moveTo>
                      <a:lnTo>
                        <a:pt x="23" y="59"/>
                      </a:lnTo>
                      <a:lnTo>
                        <a:pt x="0" y="33"/>
                      </a:lnTo>
                      <a:lnTo>
                        <a:pt x="33" y="0"/>
                      </a:lnTo>
                      <a:lnTo>
                        <a:pt x="5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6" name="Freeform 14"/>
                <p:cNvSpPr>
                  <a:spLocks/>
                </p:cNvSpPr>
                <p:nvPr/>
              </p:nvSpPr>
              <p:spPr bwMode="auto">
                <a:xfrm>
                  <a:off x="-2422524" y="7408809"/>
                  <a:ext cx="93662" cy="93662"/>
                </a:xfrm>
                <a:custGeom>
                  <a:avLst/>
                  <a:gdLst>
                    <a:gd name="T0" fmla="*/ 23 w 59"/>
                    <a:gd name="T1" fmla="*/ 0 h 59"/>
                    <a:gd name="T2" fmla="*/ 59 w 59"/>
                    <a:gd name="T3" fmla="*/ 35 h 59"/>
                    <a:gd name="T4" fmla="*/ 33 w 59"/>
                    <a:gd name="T5" fmla="*/ 59 h 59"/>
                    <a:gd name="T6" fmla="*/ 0 w 59"/>
                    <a:gd name="T7" fmla="*/ 26 h 59"/>
                    <a:gd name="T8" fmla="*/ 23 w 59"/>
                    <a:gd name="T9" fmla="*/ 0 h 59"/>
                  </a:gdLst>
                  <a:ahLst/>
                  <a:cxnLst>
                    <a:cxn ang="0">
                      <a:pos x="T0" y="T1"/>
                    </a:cxn>
                    <a:cxn ang="0">
                      <a:pos x="T2" y="T3"/>
                    </a:cxn>
                    <a:cxn ang="0">
                      <a:pos x="T4" y="T5"/>
                    </a:cxn>
                    <a:cxn ang="0">
                      <a:pos x="T6" y="T7"/>
                    </a:cxn>
                    <a:cxn ang="0">
                      <a:pos x="T8" y="T9"/>
                    </a:cxn>
                  </a:cxnLst>
                  <a:rect l="0" t="0" r="r" b="b"/>
                  <a:pathLst>
                    <a:path w="59" h="59">
                      <a:moveTo>
                        <a:pt x="23" y="0"/>
                      </a:moveTo>
                      <a:lnTo>
                        <a:pt x="59" y="35"/>
                      </a:lnTo>
                      <a:lnTo>
                        <a:pt x="33" y="59"/>
                      </a:lnTo>
                      <a:lnTo>
                        <a:pt x="0" y="26"/>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7" name="Freeform 15"/>
                <p:cNvSpPr>
                  <a:spLocks/>
                </p:cNvSpPr>
                <p:nvPr/>
              </p:nvSpPr>
              <p:spPr bwMode="auto">
                <a:xfrm>
                  <a:off x="-2832099" y="7408809"/>
                  <a:ext cx="93662" cy="93662"/>
                </a:xfrm>
                <a:custGeom>
                  <a:avLst/>
                  <a:gdLst>
                    <a:gd name="T0" fmla="*/ 35 w 59"/>
                    <a:gd name="T1" fmla="*/ 0 h 59"/>
                    <a:gd name="T2" fmla="*/ 59 w 59"/>
                    <a:gd name="T3" fmla="*/ 26 h 59"/>
                    <a:gd name="T4" fmla="*/ 26 w 59"/>
                    <a:gd name="T5" fmla="*/ 59 h 59"/>
                    <a:gd name="T6" fmla="*/ 0 w 59"/>
                    <a:gd name="T7" fmla="*/ 35 h 59"/>
                    <a:gd name="T8" fmla="*/ 35 w 59"/>
                    <a:gd name="T9" fmla="*/ 0 h 59"/>
                  </a:gdLst>
                  <a:ahLst/>
                  <a:cxnLst>
                    <a:cxn ang="0">
                      <a:pos x="T0" y="T1"/>
                    </a:cxn>
                    <a:cxn ang="0">
                      <a:pos x="T2" y="T3"/>
                    </a:cxn>
                    <a:cxn ang="0">
                      <a:pos x="T4" y="T5"/>
                    </a:cxn>
                    <a:cxn ang="0">
                      <a:pos x="T6" y="T7"/>
                    </a:cxn>
                    <a:cxn ang="0">
                      <a:pos x="T8" y="T9"/>
                    </a:cxn>
                  </a:cxnLst>
                  <a:rect l="0" t="0" r="r" b="b"/>
                  <a:pathLst>
                    <a:path w="59" h="59">
                      <a:moveTo>
                        <a:pt x="35" y="0"/>
                      </a:moveTo>
                      <a:lnTo>
                        <a:pt x="59" y="26"/>
                      </a:lnTo>
                      <a:lnTo>
                        <a:pt x="26" y="59"/>
                      </a:lnTo>
                      <a:lnTo>
                        <a:pt x="0" y="35"/>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8" name="Freeform 16"/>
                <p:cNvSpPr>
                  <a:spLocks/>
                </p:cNvSpPr>
                <p:nvPr/>
              </p:nvSpPr>
              <p:spPr bwMode="auto">
                <a:xfrm>
                  <a:off x="-2832099" y="7002413"/>
                  <a:ext cx="93662" cy="93662"/>
                </a:xfrm>
                <a:custGeom>
                  <a:avLst/>
                  <a:gdLst>
                    <a:gd name="T0" fmla="*/ 59 w 59"/>
                    <a:gd name="T1" fmla="*/ 33 h 59"/>
                    <a:gd name="T2" fmla="*/ 35 w 59"/>
                    <a:gd name="T3" fmla="*/ 59 h 59"/>
                    <a:gd name="T4" fmla="*/ 0 w 59"/>
                    <a:gd name="T5" fmla="*/ 24 h 59"/>
                    <a:gd name="T6" fmla="*/ 26 w 59"/>
                    <a:gd name="T7" fmla="*/ 0 h 59"/>
                    <a:gd name="T8" fmla="*/ 59 w 59"/>
                    <a:gd name="T9" fmla="*/ 33 h 59"/>
                  </a:gdLst>
                  <a:ahLst/>
                  <a:cxnLst>
                    <a:cxn ang="0">
                      <a:pos x="T0" y="T1"/>
                    </a:cxn>
                    <a:cxn ang="0">
                      <a:pos x="T2" y="T3"/>
                    </a:cxn>
                    <a:cxn ang="0">
                      <a:pos x="T4" y="T5"/>
                    </a:cxn>
                    <a:cxn ang="0">
                      <a:pos x="T6" y="T7"/>
                    </a:cxn>
                    <a:cxn ang="0">
                      <a:pos x="T8" y="T9"/>
                    </a:cxn>
                  </a:cxnLst>
                  <a:rect l="0" t="0" r="r" b="b"/>
                  <a:pathLst>
                    <a:path w="59" h="59">
                      <a:moveTo>
                        <a:pt x="59" y="33"/>
                      </a:moveTo>
                      <a:lnTo>
                        <a:pt x="35" y="59"/>
                      </a:lnTo>
                      <a:lnTo>
                        <a:pt x="0" y="24"/>
                      </a:lnTo>
                      <a:lnTo>
                        <a:pt x="26" y="0"/>
                      </a:lnTo>
                      <a:lnTo>
                        <a:pt x="5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9" name="Freeform 17"/>
                <p:cNvSpPr>
                  <a:spLocks/>
                </p:cNvSpPr>
                <p:nvPr/>
              </p:nvSpPr>
              <p:spPr bwMode="auto">
                <a:xfrm>
                  <a:off x="-2513012" y="6938913"/>
                  <a:ext cx="82550" cy="93662"/>
                </a:xfrm>
                <a:custGeom>
                  <a:avLst/>
                  <a:gdLst>
                    <a:gd name="T0" fmla="*/ 52 w 52"/>
                    <a:gd name="T1" fmla="*/ 14 h 59"/>
                    <a:gd name="T2" fmla="*/ 33 w 52"/>
                    <a:gd name="T3" fmla="*/ 59 h 59"/>
                    <a:gd name="T4" fmla="*/ 0 w 52"/>
                    <a:gd name="T5" fmla="*/ 45 h 59"/>
                    <a:gd name="T6" fmla="*/ 19 w 52"/>
                    <a:gd name="T7" fmla="*/ 0 h 59"/>
                    <a:gd name="T8" fmla="*/ 52 w 52"/>
                    <a:gd name="T9" fmla="*/ 14 h 59"/>
                  </a:gdLst>
                  <a:ahLst/>
                  <a:cxnLst>
                    <a:cxn ang="0">
                      <a:pos x="T0" y="T1"/>
                    </a:cxn>
                    <a:cxn ang="0">
                      <a:pos x="T2" y="T3"/>
                    </a:cxn>
                    <a:cxn ang="0">
                      <a:pos x="T4" y="T5"/>
                    </a:cxn>
                    <a:cxn ang="0">
                      <a:pos x="T6" y="T7"/>
                    </a:cxn>
                    <a:cxn ang="0">
                      <a:pos x="T8" y="T9"/>
                    </a:cxn>
                  </a:cxnLst>
                  <a:rect l="0" t="0" r="r" b="b"/>
                  <a:pathLst>
                    <a:path w="52" h="59">
                      <a:moveTo>
                        <a:pt x="52" y="14"/>
                      </a:moveTo>
                      <a:lnTo>
                        <a:pt x="33" y="59"/>
                      </a:lnTo>
                      <a:lnTo>
                        <a:pt x="0" y="45"/>
                      </a:lnTo>
                      <a:lnTo>
                        <a:pt x="19" y="0"/>
                      </a:lnTo>
                      <a:lnTo>
                        <a:pt x="5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0" name="Freeform 18"/>
                <p:cNvSpPr>
                  <a:spLocks/>
                </p:cNvSpPr>
                <p:nvPr/>
              </p:nvSpPr>
              <p:spPr bwMode="auto">
                <a:xfrm>
                  <a:off x="-2359026" y="7321498"/>
                  <a:ext cx="90488" cy="79374"/>
                </a:xfrm>
                <a:custGeom>
                  <a:avLst/>
                  <a:gdLst>
                    <a:gd name="T0" fmla="*/ 12 w 57"/>
                    <a:gd name="T1" fmla="*/ 0 h 50"/>
                    <a:gd name="T2" fmla="*/ 57 w 57"/>
                    <a:gd name="T3" fmla="*/ 19 h 50"/>
                    <a:gd name="T4" fmla="*/ 45 w 57"/>
                    <a:gd name="T5" fmla="*/ 50 h 50"/>
                    <a:gd name="T6" fmla="*/ 0 w 57"/>
                    <a:gd name="T7" fmla="*/ 33 h 50"/>
                    <a:gd name="T8" fmla="*/ 12 w 57"/>
                    <a:gd name="T9" fmla="*/ 0 h 50"/>
                  </a:gdLst>
                  <a:ahLst/>
                  <a:cxnLst>
                    <a:cxn ang="0">
                      <a:pos x="T0" y="T1"/>
                    </a:cxn>
                    <a:cxn ang="0">
                      <a:pos x="T2" y="T3"/>
                    </a:cxn>
                    <a:cxn ang="0">
                      <a:pos x="T4" y="T5"/>
                    </a:cxn>
                    <a:cxn ang="0">
                      <a:pos x="T6" y="T7"/>
                    </a:cxn>
                    <a:cxn ang="0">
                      <a:pos x="T8" y="T9"/>
                    </a:cxn>
                  </a:cxnLst>
                  <a:rect l="0" t="0" r="r" b="b"/>
                  <a:pathLst>
                    <a:path w="57" h="50">
                      <a:moveTo>
                        <a:pt x="12" y="0"/>
                      </a:moveTo>
                      <a:lnTo>
                        <a:pt x="57" y="19"/>
                      </a:lnTo>
                      <a:lnTo>
                        <a:pt x="45" y="50"/>
                      </a:lnTo>
                      <a:lnTo>
                        <a:pt x="0" y="3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1" name="Freeform 19"/>
                <p:cNvSpPr>
                  <a:spLocks/>
                </p:cNvSpPr>
                <p:nvPr/>
              </p:nvSpPr>
              <p:spPr bwMode="auto">
                <a:xfrm>
                  <a:off x="-2730499" y="7472309"/>
                  <a:ext cx="82550" cy="93662"/>
                </a:xfrm>
                <a:custGeom>
                  <a:avLst/>
                  <a:gdLst>
                    <a:gd name="T0" fmla="*/ 52 w 52"/>
                    <a:gd name="T1" fmla="*/ 14 h 59"/>
                    <a:gd name="T2" fmla="*/ 33 w 52"/>
                    <a:gd name="T3" fmla="*/ 59 h 59"/>
                    <a:gd name="T4" fmla="*/ 0 w 52"/>
                    <a:gd name="T5" fmla="*/ 45 h 59"/>
                    <a:gd name="T6" fmla="*/ 18 w 52"/>
                    <a:gd name="T7" fmla="*/ 0 h 59"/>
                    <a:gd name="T8" fmla="*/ 52 w 52"/>
                    <a:gd name="T9" fmla="*/ 14 h 59"/>
                  </a:gdLst>
                  <a:ahLst/>
                  <a:cxnLst>
                    <a:cxn ang="0">
                      <a:pos x="T0" y="T1"/>
                    </a:cxn>
                    <a:cxn ang="0">
                      <a:pos x="T2" y="T3"/>
                    </a:cxn>
                    <a:cxn ang="0">
                      <a:pos x="T4" y="T5"/>
                    </a:cxn>
                    <a:cxn ang="0">
                      <a:pos x="T6" y="T7"/>
                    </a:cxn>
                    <a:cxn ang="0">
                      <a:pos x="T8" y="T9"/>
                    </a:cxn>
                  </a:cxnLst>
                  <a:rect l="0" t="0" r="r" b="b"/>
                  <a:pathLst>
                    <a:path w="52" h="59">
                      <a:moveTo>
                        <a:pt x="52" y="14"/>
                      </a:moveTo>
                      <a:lnTo>
                        <a:pt x="33" y="59"/>
                      </a:lnTo>
                      <a:lnTo>
                        <a:pt x="0" y="45"/>
                      </a:lnTo>
                      <a:lnTo>
                        <a:pt x="18" y="0"/>
                      </a:lnTo>
                      <a:lnTo>
                        <a:pt x="5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2" name="Freeform 20"/>
                <p:cNvSpPr>
                  <a:spLocks/>
                </p:cNvSpPr>
                <p:nvPr/>
              </p:nvSpPr>
              <p:spPr bwMode="auto">
                <a:xfrm>
                  <a:off x="-2892425" y="7104013"/>
                  <a:ext cx="90488" cy="79374"/>
                </a:xfrm>
                <a:custGeom>
                  <a:avLst/>
                  <a:gdLst>
                    <a:gd name="T0" fmla="*/ 45 w 57"/>
                    <a:gd name="T1" fmla="*/ 50 h 50"/>
                    <a:gd name="T2" fmla="*/ 0 w 57"/>
                    <a:gd name="T3" fmla="*/ 31 h 50"/>
                    <a:gd name="T4" fmla="*/ 12 w 57"/>
                    <a:gd name="T5" fmla="*/ 0 h 50"/>
                    <a:gd name="T6" fmla="*/ 57 w 57"/>
                    <a:gd name="T7" fmla="*/ 19 h 50"/>
                    <a:gd name="T8" fmla="*/ 45 w 57"/>
                    <a:gd name="T9" fmla="*/ 50 h 50"/>
                  </a:gdLst>
                  <a:ahLst/>
                  <a:cxnLst>
                    <a:cxn ang="0">
                      <a:pos x="T0" y="T1"/>
                    </a:cxn>
                    <a:cxn ang="0">
                      <a:pos x="T2" y="T3"/>
                    </a:cxn>
                    <a:cxn ang="0">
                      <a:pos x="T4" y="T5"/>
                    </a:cxn>
                    <a:cxn ang="0">
                      <a:pos x="T6" y="T7"/>
                    </a:cxn>
                    <a:cxn ang="0">
                      <a:pos x="T8" y="T9"/>
                    </a:cxn>
                  </a:cxnLst>
                  <a:rect l="0" t="0" r="r" b="b"/>
                  <a:pathLst>
                    <a:path w="57" h="50">
                      <a:moveTo>
                        <a:pt x="45" y="50"/>
                      </a:moveTo>
                      <a:lnTo>
                        <a:pt x="0" y="31"/>
                      </a:lnTo>
                      <a:lnTo>
                        <a:pt x="12" y="0"/>
                      </a:lnTo>
                      <a:lnTo>
                        <a:pt x="57" y="19"/>
                      </a:lnTo>
                      <a:lnTo>
                        <a:pt x="4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3" name="Freeform 21"/>
                <p:cNvSpPr>
                  <a:spLocks/>
                </p:cNvSpPr>
                <p:nvPr/>
              </p:nvSpPr>
              <p:spPr bwMode="auto">
                <a:xfrm>
                  <a:off x="-2363787" y="7100836"/>
                  <a:ext cx="95250" cy="82549"/>
                </a:xfrm>
                <a:custGeom>
                  <a:avLst/>
                  <a:gdLst>
                    <a:gd name="T0" fmla="*/ 0 w 60"/>
                    <a:gd name="T1" fmla="*/ 18 h 52"/>
                    <a:gd name="T2" fmla="*/ 45 w 60"/>
                    <a:gd name="T3" fmla="*/ 0 h 52"/>
                    <a:gd name="T4" fmla="*/ 60 w 60"/>
                    <a:gd name="T5" fmla="*/ 33 h 52"/>
                    <a:gd name="T6" fmla="*/ 15 w 60"/>
                    <a:gd name="T7" fmla="*/ 52 h 52"/>
                    <a:gd name="T8" fmla="*/ 0 w 60"/>
                    <a:gd name="T9" fmla="*/ 18 h 52"/>
                  </a:gdLst>
                  <a:ahLst/>
                  <a:cxnLst>
                    <a:cxn ang="0">
                      <a:pos x="T0" y="T1"/>
                    </a:cxn>
                    <a:cxn ang="0">
                      <a:pos x="T2" y="T3"/>
                    </a:cxn>
                    <a:cxn ang="0">
                      <a:pos x="T4" y="T5"/>
                    </a:cxn>
                    <a:cxn ang="0">
                      <a:pos x="T6" y="T7"/>
                    </a:cxn>
                    <a:cxn ang="0">
                      <a:pos x="T8" y="T9"/>
                    </a:cxn>
                  </a:cxnLst>
                  <a:rect l="0" t="0" r="r" b="b"/>
                  <a:pathLst>
                    <a:path w="60" h="52">
                      <a:moveTo>
                        <a:pt x="0" y="18"/>
                      </a:moveTo>
                      <a:lnTo>
                        <a:pt x="45" y="0"/>
                      </a:lnTo>
                      <a:lnTo>
                        <a:pt x="60" y="33"/>
                      </a:lnTo>
                      <a:lnTo>
                        <a:pt x="15" y="52"/>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4" name="Freeform 22"/>
                <p:cNvSpPr>
                  <a:spLocks/>
                </p:cNvSpPr>
                <p:nvPr/>
              </p:nvSpPr>
              <p:spPr bwMode="auto">
                <a:xfrm>
                  <a:off x="-2509837" y="7472309"/>
                  <a:ext cx="79375" cy="93662"/>
                </a:xfrm>
                <a:custGeom>
                  <a:avLst/>
                  <a:gdLst>
                    <a:gd name="T0" fmla="*/ 50 w 50"/>
                    <a:gd name="T1" fmla="*/ 45 h 59"/>
                    <a:gd name="T2" fmla="*/ 19 w 50"/>
                    <a:gd name="T3" fmla="*/ 59 h 59"/>
                    <a:gd name="T4" fmla="*/ 0 w 50"/>
                    <a:gd name="T5" fmla="*/ 14 h 59"/>
                    <a:gd name="T6" fmla="*/ 31 w 50"/>
                    <a:gd name="T7" fmla="*/ 0 h 59"/>
                    <a:gd name="T8" fmla="*/ 50 w 50"/>
                    <a:gd name="T9" fmla="*/ 45 h 59"/>
                  </a:gdLst>
                  <a:ahLst/>
                  <a:cxnLst>
                    <a:cxn ang="0">
                      <a:pos x="T0" y="T1"/>
                    </a:cxn>
                    <a:cxn ang="0">
                      <a:pos x="T2" y="T3"/>
                    </a:cxn>
                    <a:cxn ang="0">
                      <a:pos x="T4" y="T5"/>
                    </a:cxn>
                    <a:cxn ang="0">
                      <a:pos x="T6" y="T7"/>
                    </a:cxn>
                    <a:cxn ang="0">
                      <a:pos x="T8" y="T9"/>
                    </a:cxn>
                  </a:cxnLst>
                  <a:rect l="0" t="0" r="r" b="b"/>
                  <a:pathLst>
                    <a:path w="50" h="59">
                      <a:moveTo>
                        <a:pt x="50" y="45"/>
                      </a:moveTo>
                      <a:lnTo>
                        <a:pt x="19" y="59"/>
                      </a:lnTo>
                      <a:lnTo>
                        <a:pt x="0" y="14"/>
                      </a:lnTo>
                      <a:lnTo>
                        <a:pt x="31" y="0"/>
                      </a:lnTo>
                      <a:lnTo>
                        <a:pt x="5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5" name="Freeform 23"/>
                <p:cNvSpPr>
                  <a:spLocks/>
                </p:cNvSpPr>
                <p:nvPr/>
              </p:nvSpPr>
              <p:spPr bwMode="auto">
                <a:xfrm>
                  <a:off x="-2892425" y="7321498"/>
                  <a:ext cx="93662" cy="82549"/>
                </a:xfrm>
                <a:custGeom>
                  <a:avLst/>
                  <a:gdLst>
                    <a:gd name="T0" fmla="*/ 59 w 59"/>
                    <a:gd name="T1" fmla="*/ 33 h 52"/>
                    <a:gd name="T2" fmla="*/ 14 w 59"/>
                    <a:gd name="T3" fmla="*/ 52 h 52"/>
                    <a:gd name="T4" fmla="*/ 0 w 59"/>
                    <a:gd name="T5" fmla="*/ 19 h 52"/>
                    <a:gd name="T6" fmla="*/ 45 w 59"/>
                    <a:gd name="T7" fmla="*/ 0 h 52"/>
                    <a:gd name="T8" fmla="*/ 59 w 59"/>
                    <a:gd name="T9" fmla="*/ 33 h 52"/>
                  </a:gdLst>
                  <a:ahLst/>
                  <a:cxnLst>
                    <a:cxn ang="0">
                      <a:pos x="T0" y="T1"/>
                    </a:cxn>
                    <a:cxn ang="0">
                      <a:pos x="T2" y="T3"/>
                    </a:cxn>
                    <a:cxn ang="0">
                      <a:pos x="T4" y="T5"/>
                    </a:cxn>
                    <a:cxn ang="0">
                      <a:pos x="T6" y="T7"/>
                    </a:cxn>
                    <a:cxn ang="0">
                      <a:pos x="T8" y="T9"/>
                    </a:cxn>
                  </a:cxnLst>
                  <a:rect l="0" t="0" r="r" b="b"/>
                  <a:pathLst>
                    <a:path w="59" h="52">
                      <a:moveTo>
                        <a:pt x="59" y="33"/>
                      </a:moveTo>
                      <a:lnTo>
                        <a:pt x="14" y="52"/>
                      </a:lnTo>
                      <a:lnTo>
                        <a:pt x="0" y="19"/>
                      </a:lnTo>
                      <a:lnTo>
                        <a:pt x="45" y="0"/>
                      </a:lnTo>
                      <a:lnTo>
                        <a:pt x="5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6" name="Freeform 24"/>
                <p:cNvSpPr>
                  <a:spLocks/>
                </p:cNvSpPr>
                <p:nvPr/>
              </p:nvSpPr>
              <p:spPr bwMode="auto">
                <a:xfrm>
                  <a:off x="-2730499" y="6938913"/>
                  <a:ext cx="77788" cy="93662"/>
                </a:xfrm>
                <a:custGeom>
                  <a:avLst/>
                  <a:gdLst>
                    <a:gd name="T0" fmla="*/ 49 w 49"/>
                    <a:gd name="T1" fmla="*/ 45 h 59"/>
                    <a:gd name="T2" fmla="*/ 18 w 49"/>
                    <a:gd name="T3" fmla="*/ 59 h 59"/>
                    <a:gd name="T4" fmla="*/ 0 w 49"/>
                    <a:gd name="T5" fmla="*/ 14 h 59"/>
                    <a:gd name="T6" fmla="*/ 30 w 49"/>
                    <a:gd name="T7" fmla="*/ 0 h 59"/>
                    <a:gd name="T8" fmla="*/ 49 w 49"/>
                    <a:gd name="T9" fmla="*/ 45 h 59"/>
                  </a:gdLst>
                  <a:ahLst/>
                  <a:cxnLst>
                    <a:cxn ang="0">
                      <a:pos x="T0" y="T1"/>
                    </a:cxn>
                    <a:cxn ang="0">
                      <a:pos x="T2" y="T3"/>
                    </a:cxn>
                    <a:cxn ang="0">
                      <a:pos x="T4" y="T5"/>
                    </a:cxn>
                    <a:cxn ang="0">
                      <a:pos x="T6" y="T7"/>
                    </a:cxn>
                    <a:cxn ang="0">
                      <a:pos x="T8" y="T9"/>
                    </a:cxn>
                  </a:cxnLst>
                  <a:rect l="0" t="0" r="r" b="b"/>
                  <a:pathLst>
                    <a:path w="49" h="59">
                      <a:moveTo>
                        <a:pt x="49" y="45"/>
                      </a:moveTo>
                      <a:lnTo>
                        <a:pt x="18" y="59"/>
                      </a:lnTo>
                      <a:lnTo>
                        <a:pt x="0" y="14"/>
                      </a:lnTo>
                      <a:lnTo>
                        <a:pt x="30" y="0"/>
                      </a:lnTo>
                      <a:lnTo>
                        <a:pt x="49"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7" name="Freeform 25"/>
                <p:cNvSpPr>
                  <a:spLocks/>
                </p:cNvSpPr>
                <p:nvPr/>
              </p:nvSpPr>
              <p:spPr bwMode="auto">
                <a:xfrm>
                  <a:off x="-2193925" y="3438502"/>
                  <a:ext cx="465137" cy="417511"/>
                </a:xfrm>
                <a:custGeom>
                  <a:avLst/>
                  <a:gdLst>
                    <a:gd name="T0" fmla="*/ 13 w 124"/>
                    <a:gd name="T1" fmla="*/ 11 h 111"/>
                    <a:gd name="T2" fmla="*/ 1 w 124"/>
                    <a:gd name="T3" fmla="*/ 33 h 111"/>
                    <a:gd name="T4" fmla="*/ 0 w 124"/>
                    <a:gd name="T5" fmla="*/ 40 h 111"/>
                    <a:gd name="T6" fmla="*/ 0 w 124"/>
                    <a:gd name="T7" fmla="*/ 41 h 111"/>
                    <a:gd name="T8" fmla="*/ 0 w 124"/>
                    <a:gd name="T9" fmla="*/ 47 h 111"/>
                    <a:gd name="T10" fmla="*/ 1 w 124"/>
                    <a:gd name="T11" fmla="*/ 52 h 111"/>
                    <a:gd name="T12" fmla="*/ 5 w 124"/>
                    <a:gd name="T13" fmla="*/ 72 h 111"/>
                    <a:gd name="T14" fmla="*/ 19 w 124"/>
                    <a:gd name="T15" fmla="*/ 97 h 111"/>
                    <a:gd name="T16" fmla="*/ 19 w 124"/>
                    <a:gd name="T17" fmla="*/ 97 h 111"/>
                    <a:gd name="T18" fmla="*/ 27 w 124"/>
                    <a:gd name="T19" fmla="*/ 106 h 111"/>
                    <a:gd name="T20" fmla="*/ 30 w 124"/>
                    <a:gd name="T21" fmla="*/ 108 h 111"/>
                    <a:gd name="T22" fmla="*/ 43 w 124"/>
                    <a:gd name="T23" fmla="*/ 110 h 111"/>
                    <a:gd name="T24" fmla="*/ 44 w 124"/>
                    <a:gd name="T25" fmla="*/ 109 h 111"/>
                    <a:gd name="T26" fmla="*/ 50 w 124"/>
                    <a:gd name="T27" fmla="*/ 107 h 111"/>
                    <a:gd name="T28" fmla="*/ 54 w 124"/>
                    <a:gd name="T29" fmla="*/ 106 h 111"/>
                    <a:gd name="T30" fmla="*/ 62 w 124"/>
                    <a:gd name="T31" fmla="*/ 105 h 111"/>
                    <a:gd name="T32" fmla="*/ 62 w 124"/>
                    <a:gd name="T33" fmla="*/ 105 h 111"/>
                    <a:gd name="T34" fmla="*/ 70 w 124"/>
                    <a:gd name="T35" fmla="*/ 106 h 111"/>
                    <a:gd name="T36" fmla="*/ 74 w 124"/>
                    <a:gd name="T37" fmla="*/ 107 h 111"/>
                    <a:gd name="T38" fmla="*/ 81 w 124"/>
                    <a:gd name="T39" fmla="*/ 109 h 111"/>
                    <a:gd name="T40" fmla="*/ 81 w 124"/>
                    <a:gd name="T41" fmla="*/ 110 h 111"/>
                    <a:gd name="T42" fmla="*/ 94 w 124"/>
                    <a:gd name="T43" fmla="*/ 108 h 111"/>
                    <a:gd name="T44" fmla="*/ 97 w 124"/>
                    <a:gd name="T45" fmla="*/ 106 h 111"/>
                    <a:gd name="T46" fmla="*/ 105 w 124"/>
                    <a:gd name="T47" fmla="*/ 97 h 111"/>
                    <a:gd name="T48" fmla="*/ 105 w 124"/>
                    <a:gd name="T49" fmla="*/ 97 h 111"/>
                    <a:gd name="T50" fmla="*/ 119 w 124"/>
                    <a:gd name="T51" fmla="*/ 72 h 111"/>
                    <a:gd name="T52" fmla="*/ 124 w 124"/>
                    <a:gd name="T53" fmla="*/ 52 h 111"/>
                    <a:gd name="T54" fmla="*/ 124 w 124"/>
                    <a:gd name="T55" fmla="*/ 47 h 111"/>
                    <a:gd name="T56" fmla="*/ 124 w 124"/>
                    <a:gd name="T57" fmla="*/ 41 h 111"/>
                    <a:gd name="T58" fmla="*/ 124 w 124"/>
                    <a:gd name="T59" fmla="*/ 40 h 111"/>
                    <a:gd name="T60" fmla="*/ 123 w 124"/>
                    <a:gd name="T61" fmla="*/ 33 h 111"/>
                    <a:gd name="T62" fmla="*/ 111 w 124"/>
                    <a:gd name="T63" fmla="*/ 11 h 111"/>
                    <a:gd name="T64" fmla="*/ 109 w 124"/>
                    <a:gd name="T65" fmla="*/ 8 h 111"/>
                    <a:gd name="T66" fmla="*/ 91 w 124"/>
                    <a:gd name="T67" fmla="*/ 1 h 111"/>
                    <a:gd name="T68" fmla="*/ 72 w 124"/>
                    <a:gd name="T69" fmla="*/ 3 h 111"/>
                    <a:gd name="T70" fmla="*/ 62 w 124"/>
                    <a:gd name="T71" fmla="*/ 7 h 111"/>
                    <a:gd name="T72" fmla="*/ 52 w 124"/>
                    <a:gd name="T73" fmla="*/ 3 h 111"/>
                    <a:gd name="T74" fmla="*/ 33 w 124"/>
                    <a:gd name="T75" fmla="*/ 1 h 111"/>
                    <a:gd name="T76" fmla="*/ 15 w 124"/>
                    <a:gd name="T77" fmla="*/ 8 h 111"/>
                    <a:gd name="T78" fmla="*/ 13 w 124"/>
                    <a:gd name="T79" fmla="*/ 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11">
                      <a:moveTo>
                        <a:pt x="13" y="11"/>
                      </a:moveTo>
                      <a:cubicBezTo>
                        <a:pt x="6" y="17"/>
                        <a:pt x="3" y="25"/>
                        <a:pt x="1" y="33"/>
                      </a:cubicBezTo>
                      <a:cubicBezTo>
                        <a:pt x="1" y="36"/>
                        <a:pt x="1" y="38"/>
                        <a:pt x="0" y="40"/>
                      </a:cubicBezTo>
                      <a:cubicBezTo>
                        <a:pt x="0" y="40"/>
                        <a:pt x="0" y="41"/>
                        <a:pt x="0" y="41"/>
                      </a:cubicBezTo>
                      <a:cubicBezTo>
                        <a:pt x="0" y="43"/>
                        <a:pt x="0" y="45"/>
                        <a:pt x="0" y="47"/>
                      </a:cubicBezTo>
                      <a:cubicBezTo>
                        <a:pt x="0" y="49"/>
                        <a:pt x="0" y="50"/>
                        <a:pt x="1" y="52"/>
                      </a:cubicBezTo>
                      <a:cubicBezTo>
                        <a:pt x="1" y="59"/>
                        <a:pt x="3" y="65"/>
                        <a:pt x="5" y="72"/>
                      </a:cubicBezTo>
                      <a:cubicBezTo>
                        <a:pt x="8" y="81"/>
                        <a:pt x="13" y="89"/>
                        <a:pt x="19" y="97"/>
                      </a:cubicBezTo>
                      <a:cubicBezTo>
                        <a:pt x="19" y="97"/>
                        <a:pt x="19" y="97"/>
                        <a:pt x="19" y="97"/>
                      </a:cubicBezTo>
                      <a:cubicBezTo>
                        <a:pt x="22" y="101"/>
                        <a:pt x="24" y="104"/>
                        <a:pt x="27" y="106"/>
                      </a:cubicBezTo>
                      <a:cubicBezTo>
                        <a:pt x="28" y="107"/>
                        <a:pt x="29" y="107"/>
                        <a:pt x="30" y="108"/>
                      </a:cubicBezTo>
                      <a:cubicBezTo>
                        <a:pt x="34" y="111"/>
                        <a:pt x="38" y="111"/>
                        <a:pt x="43" y="110"/>
                      </a:cubicBezTo>
                      <a:cubicBezTo>
                        <a:pt x="43" y="110"/>
                        <a:pt x="43" y="110"/>
                        <a:pt x="44" y="109"/>
                      </a:cubicBezTo>
                      <a:cubicBezTo>
                        <a:pt x="46" y="109"/>
                        <a:pt x="48" y="108"/>
                        <a:pt x="50" y="107"/>
                      </a:cubicBezTo>
                      <a:cubicBezTo>
                        <a:pt x="51" y="107"/>
                        <a:pt x="53" y="106"/>
                        <a:pt x="54" y="106"/>
                      </a:cubicBezTo>
                      <a:cubicBezTo>
                        <a:pt x="57" y="105"/>
                        <a:pt x="62" y="105"/>
                        <a:pt x="62" y="105"/>
                      </a:cubicBezTo>
                      <a:cubicBezTo>
                        <a:pt x="62" y="105"/>
                        <a:pt x="62" y="105"/>
                        <a:pt x="62" y="105"/>
                      </a:cubicBezTo>
                      <a:cubicBezTo>
                        <a:pt x="65" y="105"/>
                        <a:pt x="67" y="105"/>
                        <a:pt x="70" y="106"/>
                      </a:cubicBezTo>
                      <a:cubicBezTo>
                        <a:pt x="71" y="106"/>
                        <a:pt x="73" y="107"/>
                        <a:pt x="74" y="107"/>
                      </a:cubicBezTo>
                      <a:cubicBezTo>
                        <a:pt x="76" y="108"/>
                        <a:pt x="78" y="109"/>
                        <a:pt x="81" y="109"/>
                      </a:cubicBezTo>
                      <a:cubicBezTo>
                        <a:pt x="81" y="110"/>
                        <a:pt x="81" y="110"/>
                        <a:pt x="81" y="110"/>
                      </a:cubicBezTo>
                      <a:cubicBezTo>
                        <a:pt x="86" y="111"/>
                        <a:pt x="90" y="111"/>
                        <a:pt x="94" y="108"/>
                      </a:cubicBezTo>
                      <a:cubicBezTo>
                        <a:pt x="95" y="107"/>
                        <a:pt x="96" y="107"/>
                        <a:pt x="97" y="106"/>
                      </a:cubicBezTo>
                      <a:cubicBezTo>
                        <a:pt x="100" y="104"/>
                        <a:pt x="102" y="101"/>
                        <a:pt x="105" y="97"/>
                      </a:cubicBezTo>
                      <a:cubicBezTo>
                        <a:pt x="105" y="97"/>
                        <a:pt x="105" y="97"/>
                        <a:pt x="105" y="97"/>
                      </a:cubicBezTo>
                      <a:cubicBezTo>
                        <a:pt x="111" y="89"/>
                        <a:pt x="116" y="81"/>
                        <a:pt x="119" y="72"/>
                      </a:cubicBezTo>
                      <a:cubicBezTo>
                        <a:pt x="121" y="65"/>
                        <a:pt x="123" y="59"/>
                        <a:pt x="124" y="52"/>
                      </a:cubicBezTo>
                      <a:cubicBezTo>
                        <a:pt x="124" y="50"/>
                        <a:pt x="124" y="49"/>
                        <a:pt x="124" y="47"/>
                      </a:cubicBezTo>
                      <a:cubicBezTo>
                        <a:pt x="124" y="45"/>
                        <a:pt x="124" y="43"/>
                        <a:pt x="124" y="41"/>
                      </a:cubicBezTo>
                      <a:cubicBezTo>
                        <a:pt x="124" y="41"/>
                        <a:pt x="124" y="40"/>
                        <a:pt x="124" y="40"/>
                      </a:cubicBezTo>
                      <a:cubicBezTo>
                        <a:pt x="124" y="38"/>
                        <a:pt x="123" y="36"/>
                        <a:pt x="123" y="33"/>
                      </a:cubicBezTo>
                      <a:cubicBezTo>
                        <a:pt x="121" y="25"/>
                        <a:pt x="118" y="17"/>
                        <a:pt x="111" y="11"/>
                      </a:cubicBezTo>
                      <a:cubicBezTo>
                        <a:pt x="110" y="10"/>
                        <a:pt x="110" y="9"/>
                        <a:pt x="109" y="8"/>
                      </a:cubicBezTo>
                      <a:cubicBezTo>
                        <a:pt x="104" y="4"/>
                        <a:pt x="98" y="2"/>
                        <a:pt x="91" y="1"/>
                      </a:cubicBezTo>
                      <a:cubicBezTo>
                        <a:pt x="84" y="0"/>
                        <a:pt x="78" y="1"/>
                        <a:pt x="72" y="3"/>
                      </a:cubicBezTo>
                      <a:cubicBezTo>
                        <a:pt x="69" y="4"/>
                        <a:pt x="62" y="7"/>
                        <a:pt x="62" y="7"/>
                      </a:cubicBezTo>
                      <a:cubicBezTo>
                        <a:pt x="62" y="7"/>
                        <a:pt x="55" y="4"/>
                        <a:pt x="52" y="3"/>
                      </a:cubicBezTo>
                      <a:cubicBezTo>
                        <a:pt x="46" y="1"/>
                        <a:pt x="40" y="0"/>
                        <a:pt x="33" y="1"/>
                      </a:cubicBezTo>
                      <a:cubicBezTo>
                        <a:pt x="26" y="2"/>
                        <a:pt x="20" y="4"/>
                        <a:pt x="15" y="8"/>
                      </a:cubicBezTo>
                      <a:cubicBezTo>
                        <a:pt x="14" y="9"/>
                        <a:pt x="14" y="10"/>
                        <a:pt x="1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8" name="Freeform 26"/>
                <p:cNvSpPr>
                  <a:spLocks/>
                </p:cNvSpPr>
                <p:nvPr/>
              </p:nvSpPr>
              <p:spPr bwMode="auto">
                <a:xfrm>
                  <a:off x="-2070100" y="3308327"/>
                  <a:ext cx="109539" cy="127000"/>
                </a:xfrm>
                <a:custGeom>
                  <a:avLst/>
                  <a:gdLst>
                    <a:gd name="T0" fmla="*/ 9 w 29"/>
                    <a:gd name="T1" fmla="*/ 25 h 34"/>
                    <a:gd name="T2" fmla="*/ 21 w 29"/>
                    <a:gd name="T3" fmla="*/ 33 h 34"/>
                    <a:gd name="T4" fmla="*/ 28 w 29"/>
                    <a:gd name="T5" fmla="*/ 34 h 34"/>
                    <a:gd name="T6" fmla="*/ 29 w 29"/>
                    <a:gd name="T7" fmla="*/ 33 h 34"/>
                    <a:gd name="T8" fmla="*/ 23 w 29"/>
                    <a:gd name="T9" fmla="*/ 13 h 34"/>
                    <a:gd name="T10" fmla="*/ 2 w 29"/>
                    <a:gd name="T11" fmla="*/ 1 h 34"/>
                    <a:gd name="T12" fmla="*/ 1 w 29"/>
                    <a:gd name="T13" fmla="*/ 0 h 34"/>
                    <a:gd name="T14" fmla="*/ 0 w 29"/>
                    <a:gd name="T15" fmla="*/ 0 h 34"/>
                    <a:gd name="T16" fmla="*/ 0 w 29"/>
                    <a:gd name="T17" fmla="*/ 9 h 34"/>
                    <a:gd name="T18" fmla="*/ 9 w 29"/>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4">
                      <a:moveTo>
                        <a:pt x="9" y="25"/>
                      </a:moveTo>
                      <a:cubicBezTo>
                        <a:pt x="12" y="29"/>
                        <a:pt x="16" y="32"/>
                        <a:pt x="21" y="33"/>
                      </a:cubicBezTo>
                      <a:cubicBezTo>
                        <a:pt x="23" y="34"/>
                        <a:pt x="26" y="34"/>
                        <a:pt x="28" y="34"/>
                      </a:cubicBezTo>
                      <a:cubicBezTo>
                        <a:pt x="29" y="34"/>
                        <a:pt x="29" y="34"/>
                        <a:pt x="29" y="33"/>
                      </a:cubicBezTo>
                      <a:cubicBezTo>
                        <a:pt x="29" y="26"/>
                        <a:pt x="27" y="19"/>
                        <a:pt x="23" y="13"/>
                      </a:cubicBezTo>
                      <a:cubicBezTo>
                        <a:pt x="18" y="6"/>
                        <a:pt x="11" y="2"/>
                        <a:pt x="2" y="1"/>
                      </a:cubicBezTo>
                      <a:cubicBezTo>
                        <a:pt x="2" y="1"/>
                        <a:pt x="1" y="1"/>
                        <a:pt x="1" y="0"/>
                      </a:cubicBezTo>
                      <a:cubicBezTo>
                        <a:pt x="1" y="0"/>
                        <a:pt x="0" y="0"/>
                        <a:pt x="0" y="0"/>
                      </a:cubicBezTo>
                      <a:cubicBezTo>
                        <a:pt x="0" y="3"/>
                        <a:pt x="0" y="6"/>
                        <a:pt x="0" y="9"/>
                      </a:cubicBezTo>
                      <a:cubicBezTo>
                        <a:pt x="1" y="15"/>
                        <a:pt x="4" y="21"/>
                        <a:pt x="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9" name="Freeform 27"/>
                <p:cNvSpPr>
                  <a:spLocks noEditPoints="1"/>
                </p:cNvSpPr>
                <p:nvPr/>
              </p:nvSpPr>
              <p:spPr bwMode="auto">
                <a:xfrm>
                  <a:off x="-5324475" y="3682974"/>
                  <a:ext cx="255587" cy="533396"/>
                </a:xfrm>
                <a:custGeom>
                  <a:avLst/>
                  <a:gdLst>
                    <a:gd name="T0" fmla="*/ 34 w 68"/>
                    <a:gd name="T1" fmla="*/ 122 h 142"/>
                    <a:gd name="T2" fmla="*/ 67 w 68"/>
                    <a:gd name="T3" fmla="*/ 138 h 142"/>
                    <a:gd name="T4" fmla="*/ 68 w 68"/>
                    <a:gd name="T5" fmla="*/ 138 h 142"/>
                    <a:gd name="T6" fmla="*/ 68 w 68"/>
                    <a:gd name="T7" fmla="*/ 31 h 142"/>
                    <a:gd name="T8" fmla="*/ 66 w 68"/>
                    <a:gd name="T9" fmla="*/ 15 h 142"/>
                    <a:gd name="T10" fmla="*/ 34 w 68"/>
                    <a:gd name="T11" fmla="*/ 0 h 142"/>
                    <a:gd name="T12" fmla="*/ 34 w 68"/>
                    <a:gd name="T13" fmla="*/ 19 h 142"/>
                    <a:gd name="T14" fmla="*/ 57 w 68"/>
                    <a:gd name="T15" fmla="*/ 23 h 142"/>
                    <a:gd name="T16" fmla="*/ 58 w 68"/>
                    <a:gd name="T17" fmla="*/ 26 h 142"/>
                    <a:gd name="T18" fmla="*/ 56 w 68"/>
                    <a:gd name="T19" fmla="*/ 27 h 142"/>
                    <a:gd name="T20" fmla="*/ 55 w 68"/>
                    <a:gd name="T21" fmla="*/ 27 h 142"/>
                    <a:gd name="T22" fmla="*/ 51 w 68"/>
                    <a:gd name="T23" fmla="*/ 25 h 142"/>
                    <a:gd name="T24" fmla="*/ 34 w 68"/>
                    <a:gd name="T25" fmla="*/ 23 h 142"/>
                    <a:gd name="T26" fmla="*/ 34 w 68"/>
                    <a:gd name="T27" fmla="*/ 38 h 142"/>
                    <a:gd name="T28" fmla="*/ 57 w 68"/>
                    <a:gd name="T29" fmla="*/ 43 h 142"/>
                    <a:gd name="T30" fmla="*/ 58 w 68"/>
                    <a:gd name="T31" fmla="*/ 45 h 142"/>
                    <a:gd name="T32" fmla="*/ 56 w 68"/>
                    <a:gd name="T33" fmla="*/ 46 h 142"/>
                    <a:gd name="T34" fmla="*/ 55 w 68"/>
                    <a:gd name="T35" fmla="*/ 46 h 142"/>
                    <a:gd name="T36" fmla="*/ 51 w 68"/>
                    <a:gd name="T37" fmla="*/ 44 h 142"/>
                    <a:gd name="T38" fmla="*/ 34 w 68"/>
                    <a:gd name="T39" fmla="*/ 42 h 142"/>
                    <a:gd name="T40" fmla="*/ 34 w 68"/>
                    <a:gd name="T41" fmla="*/ 57 h 142"/>
                    <a:gd name="T42" fmla="*/ 57 w 68"/>
                    <a:gd name="T43" fmla="*/ 62 h 142"/>
                    <a:gd name="T44" fmla="*/ 58 w 68"/>
                    <a:gd name="T45" fmla="*/ 64 h 142"/>
                    <a:gd name="T46" fmla="*/ 56 w 68"/>
                    <a:gd name="T47" fmla="*/ 65 h 142"/>
                    <a:gd name="T48" fmla="*/ 55 w 68"/>
                    <a:gd name="T49" fmla="*/ 65 h 142"/>
                    <a:gd name="T50" fmla="*/ 51 w 68"/>
                    <a:gd name="T51" fmla="*/ 63 h 142"/>
                    <a:gd name="T52" fmla="*/ 34 w 68"/>
                    <a:gd name="T53" fmla="*/ 61 h 142"/>
                    <a:gd name="T54" fmla="*/ 34 w 68"/>
                    <a:gd name="T55" fmla="*/ 122 h 142"/>
                    <a:gd name="T56" fmla="*/ 1 w 68"/>
                    <a:gd name="T57" fmla="*/ 138 h 142"/>
                    <a:gd name="T58" fmla="*/ 34 w 68"/>
                    <a:gd name="T59" fmla="*/ 122 h 142"/>
                    <a:gd name="T60" fmla="*/ 34 w 68"/>
                    <a:gd name="T61" fmla="*/ 61 h 142"/>
                    <a:gd name="T62" fmla="*/ 17 w 68"/>
                    <a:gd name="T63" fmla="*/ 63 h 142"/>
                    <a:gd name="T64" fmla="*/ 13 w 68"/>
                    <a:gd name="T65" fmla="*/ 65 h 142"/>
                    <a:gd name="T66" fmla="*/ 10 w 68"/>
                    <a:gd name="T67" fmla="*/ 64 h 142"/>
                    <a:gd name="T68" fmla="*/ 11 w 68"/>
                    <a:gd name="T69" fmla="*/ 62 h 142"/>
                    <a:gd name="T70" fmla="*/ 11 w 68"/>
                    <a:gd name="T71" fmla="*/ 62 h 142"/>
                    <a:gd name="T72" fmla="*/ 34 w 68"/>
                    <a:gd name="T73" fmla="*/ 57 h 142"/>
                    <a:gd name="T74" fmla="*/ 34 w 68"/>
                    <a:gd name="T75" fmla="*/ 42 h 142"/>
                    <a:gd name="T76" fmla="*/ 17 w 68"/>
                    <a:gd name="T77" fmla="*/ 44 h 142"/>
                    <a:gd name="T78" fmla="*/ 13 w 68"/>
                    <a:gd name="T79" fmla="*/ 46 h 142"/>
                    <a:gd name="T80" fmla="*/ 10 w 68"/>
                    <a:gd name="T81" fmla="*/ 45 h 142"/>
                    <a:gd name="T82" fmla="*/ 11 w 68"/>
                    <a:gd name="T83" fmla="*/ 43 h 142"/>
                    <a:gd name="T84" fmla="*/ 11 w 68"/>
                    <a:gd name="T85" fmla="*/ 43 h 142"/>
                    <a:gd name="T86" fmla="*/ 34 w 68"/>
                    <a:gd name="T87" fmla="*/ 38 h 142"/>
                    <a:gd name="T88" fmla="*/ 34 w 68"/>
                    <a:gd name="T89" fmla="*/ 23 h 142"/>
                    <a:gd name="T90" fmla="*/ 17 w 68"/>
                    <a:gd name="T91" fmla="*/ 25 h 142"/>
                    <a:gd name="T92" fmla="*/ 13 w 68"/>
                    <a:gd name="T93" fmla="*/ 27 h 142"/>
                    <a:gd name="T94" fmla="*/ 10 w 68"/>
                    <a:gd name="T95" fmla="*/ 26 h 142"/>
                    <a:gd name="T96" fmla="*/ 11 w 68"/>
                    <a:gd name="T97" fmla="*/ 23 h 142"/>
                    <a:gd name="T98" fmla="*/ 11 w 68"/>
                    <a:gd name="T99" fmla="*/ 23 h 142"/>
                    <a:gd name="T100" fmla="*/ 34 w 68"/>
                    <a:gd name="T101" fmla="*/ 19 h 142"/>
                    <a:gd name="T102" fmla="*/ 34 w 68"/>
                    <a:gd name="T103" fmla="*/ 0 h 142"/>
                    <a:gd name="T104" fmla="*/ 2 w 68"/>
                    <a:gd name="T105" fmla="*/ 15 h 142"/>
                    <a:gd name="T106" fmla="*/ 0 w 68"/>
                    <a:gd name="T107" fmla="*/ 31 h 142"/>
                    <a:gd name="T108" fmla="*/ 0 w 68"/>
                    <a:gd name="T109" fmla="*/ 138 h 142"/>
                    <a:gd name="T110" fmla="*/ 1 w 68"/>
                    <a:gd name="T111" fmla="*/ 13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142">
                      <a:moveTo>
                        <a:pt x="34" y="122"/>
                      </a:moveTo>
                      <a:cubicBezTo>
                        <a:pt x="50" y="122"/>
                        <a:pt x="63" y="126"/>
                        <a:pt x="67" y="138"/>
                      </a:cubicBezTo>
                      <a:cubicBezTo>
                        <a:pt x="68" y="142"/>
                        <a:pt x="68" y="142"/>
                        <a:pt x="68" y="138"/>
                      </a:cubicBezTo>
                      <a:cubicBezTo>
                        <a:pt x="68" y="116"/>
                        <a:pt x="68" y="53"/>
                        <a:pt x="68" y="31"/>
                      </a:cubicBezTo>
                      <a:cubicBezTo>
                        <a:pt x="68" y="26"/>
                        <a:pt x="68" y="19"/>
                        <a:pt x="66" y="15"/>
                      </a:cubicBezTo>
                      <a:cubicBezTo>
                        <a:pt x="62" y="3"/>
                        <a:pt x="49" y="0"/>
                        <a:pt x="34" y="0"/>
                      </a:cubicBezTo>
                      <a:cubicBezTo>
                        <a:pt x="34" y="19"/>
                        <a:pt x="34" y="19"/>
                        <a:pt x="34" y="19"/>
                      </a:cubicBezTo>
                      <a:cubicBezTo>
                        <a:pt x="44" y="19"/>
                        <a:pt x="51" y="21"/>
                        <a:pt x="57" y="23"/>
                      </a:cubicBezTo>
                      <a:cubicBezTo>
                        <a:pt x="58" y="24"/>
                        <a:pt x="58" y="25"/>
                        <a:pt x="58" y="26"/>
                      </a:cubicBezTo>
                      <a:cubicBezTo>
                        <a:pt x="58" y="27"/>
                        <a:pt x="57" y="27"/>
                        <a:pt x="56" y="27"/>
                      </a:cubicBezTo>
                      <a:cubicBezTo>
                        <a:pt x="56" y="27"/>
                        <a:pt x="56" y="27"/>
                        <a:pt x="55" y="27"/>
                      </a:cubicBezTo>
                      <a:cubicBezTo>
                        <a:pt x="54" y="26"/>
                        <a:pt x="52" y="26"/>
                        <a:pt x="51" y="25"/>
                      </a:cubicBezTo>
                      <a:cubicBezTo>
                        <a:pt x="46" y="24"/>
                        <a:pt x="41" y="23"/>
                        <a:pt x="34" y="23"/>
                      </a:cubicBezTo>
                      <a:cubicBezTo>
                        <a:pt x="34" y="38"/>
                        <a:pt x="34" y="38"/>
                        <a:pt x="34" y="38"/>
                      </a:cubicBezTo>
                      <a:cubicBezTo>
                        <a:pt x="44" y="38"/>
                        <a:pt x="51" y="40"/>
                        <a:pt x="57" y="43"/>
                      </a:cubicBezTo>
                      <a:cubicBezTo>
                        <a:pt x="58" y="43"/>
                        <a:pt x="58" y="44"/>
                        <a:pt x="58" y="45"/>
                      </a:cubicBezTo>
                      <a:cubicBezTo>
                        <a:pt x="58" y="46"/>
                        <a:pt x="57" y="46"/>
                        <a:pt x="56" y="46"/>
                      </a:cubicBezTo>
                      <a:cubicBezTo>
                        <a:pt x="56" y="46"/>
                        <a:pt x="56" y="46"/>
                        <a:pt x="55" y="46"/>
                      </a:cubicBezTo>
                      <a:cubicBezTo>
                        <a:pt x="54" y="45"/>
                        <a:pt x="52" y="45"/>
                        <a:pt x="51" y="44"/>
                      </a:cubicBezTo>
                      <a:cubicBezTo>
                        <a:pt x="46" y="43"/>
                        <a:pt x="41" y="42"/>
                        <a:pt x="34" y="42"/>
                      </a:cubicBezTo>
                      <a:cubicBezTo>
                        <a:pt x="34" y="57"/>
                        <a:pt x="34" y="57"/>
                        <a:pt x="34" y="57"/>
                      </a:cubicBezTo>
                      <a:cubicBezTo>
                        <a:pt x="44" y="57"/>
                        <a:pt x="51" y="59"/>
                        <a:pt x="57" y="62"/>
                      </a:cubicBezTo>
                      <a:cubicBezTo>
                        <a:pt x="58" y="62"/>
                        <a:pt x="58" y="63"/>
                        <a:pt x="58" y="64"/>
                      </a:cubicBezTo>
                      <a:cubicBezTo>
                        <a:pt x="58" y="65"/>
                        <a:pt x="57" y="65"/>
                        <a:pt x="56" y="65"/>
                      </a:cubicBezTo>
                      <a:cubicBezTo>
                        <a:pt x="56" y="65"/>
                        <a:pt x="56" y="65"/>
                        <a:pt x="55" y="65"/>
                      </a:cubicBezTo>
                      <a:cubicBezTo>
                        <a:pt x="54" y="64"/>
                        <a:pt x="52" y="64"/>
                        <a:pt x="51" y="63"/>
                      </a:cubicBezTo>
                      <a:cubicBezTo>
                        <a:pt x="46" y="62"/>
                        <a:pt x="41" y="61"/>
                        <a:pt x="34" y="61"/>
                      </a:cubicBezTo>
                      <a:lnTo>
                        <a:pt x="34" y="122"/>
                      </a:lnTo>
                      <a:close/>
                      <a:moveTo>
                        <a:pt x="1" y="138"/>
                      </a:moveTo>
                      <a:cubicBezTo>
                        <a:pt x="5" y="126"/>
                        <a:pt x="18" y="122"/>
                        <a:pt x="34" y="122"/>
                      </a:cubicBezTo>
                      <a:cubicBezTo>
                        <a:pt x="34" y="61"/>
                        <a:pt x="34" y="61"/>
                        <a:pt x="34" y="61"/>
                      </a:cubicBezTo>
                      <a:cubicBezTo>
                        <a:pt x="27" y="61"/>
                        <a:pt x="22" y="62"/>
                        <a:pt x="17" y="63"/>
                      </a:cubicBezTo>
                      <a:cubicBezTo>
                        <a:pt x="16" y="64"/>
                        <a:pt x="14" y="64"/>
                        <a:pt x="13" y="65"/>
                      </a:cubicBezTo>
                      <a:cubicBezTo>
                        <a:pt x="12" y="66"/>
                        <a:pt x="10" y="65"/>
                        <a:pt x="10" y="64"/>
                      </a:cubicBezTo>
                      <a:cubicBezTo>
                        <a:pt x="9" y="63"/>
                        <a:pt x="10" y="62"/>
                        <a:pt x="11" y="62"/>
                      </a:cubicBezTo>
                      <a:cubicBezTo>
                        <a:pt x="11" y="62"/>
                        <a:pt x="11" y="62"/>
                        <a:pt x="11" y="62"/>
                      </a:cubicBezTo>
                      <a:cubicBezTo>
                        <a:pt x="17" y="59"/>
                        <a:pt x="24" y="57"/>
                        <a:pt x="34" y="57"/>
                      </a:cubicBezTo>
                      <a:cubicBezTo>
                        <a:pt x="34" y="42"/>
                        <a:pt x="34" y="42"/>
                        <a:pt x="34" y="42"/>
                      </a:cubicBezTo>
                      <a:cubicBezTo>
                        <a:pt x="27" y="42"/>
                        <a:pt x="22" y="43"/>
                        <a:pt x="17" y="44"/>
                      </a:cubicBezTo>
                      <a:cubicBezTo>
                        <a:pt x="16" y="45"/>
                        <a:pt x="14" y="45"/>
                        <a:pt x="13" y="46"/>
                      </a:cubicBezTo>
                      <a:cubicBezTo>
                        <a:pt x="12" y="47"/>
                        <a:pt x="10" y="46"/>
                        <a:pt x="10" y="45"/>
                      </a:cubicBezTo>
                      <a:cubicBezTo>
                        <a:pt x="9" y="44"/>
                        <a:pt x="10" y="43"/>
                        <a:pt x="11" y="43"/>
                      </a:cubicBezTo>
                      <a:cubicBezTo>
                        <a:pt x="11" y="43"/>
                        <a:pt x="11" y="43"/>
                        <a:pt x="11" y="43"/>
                      </a:cubicBezTo>
                      <a:cubicBezTo>
                        <a:pt x="17" y="40"/>
                        <a:pt x="24" y="38"/>
                        <a:pt x="34" y="38"/>
                      </a:cubicBezTo>
                      <a:cubicBezTo>
                        <a:pt x="34" y="23"/>
                        <a:pt x="34" y="23"/>
                        <a:pt x="34" y="23"/>
                      </a:cubicBezTo>
                      <a:cubicBezTo>
                        <a:pt x="27" y="23"/>
                        <a:pt x="22" y="24"/>
                        <a:pt x="17" y="25"/>
                      </a:cubicBezTo>
                      <a:cubicBezTo>
                        <a:pt x="15" y="26"/>
                        <a:pt x="14" y="26"/>
                        <a:pt x="13" y="27"/>
                      </a:cubicBezTo>
                      <a:cubicBezTo>
                        <a:pt x="12" y="27"/>
                        <a:pt x="10" y="27"/>
                        <a:pt x="10" y="26"/>
                      </a:cubicBezTo>
                      <a:cubicBezTo>
                        <a:pt x="9" y="25"/>
                        <a:pt x="10" y="24"/>
                        <a:pt x="11" y="23"/>
                      </a:cubicBezTo>
                      <a:cubicBezTo>
                        <a:pt x="11" y="23"/>
                        <a:pt x="11" y="23"/>
                        <a:pt x="11" y="23"/>
                      </a:cubicBezTo>
                      <a:cubicBezTo>
                        <a:pt x="17" y="21"/>
                        <a:pt x="24" y="19"/>
                        <a:pt x="34" y="19"/>
                      </a:cubicBezTo>
                      <a:cubicBezTo>
                        <a:pt x="34" y="0"/>
                        <a:pt x="34" y="0"/>
                        <a:pt x="34" y="0"/>
                      </a:cubicBezTo>
                      <a:cubicBezTo>
                        <a:pt x="19" y="0"/>
                        <a:pt x="6" y="3"/>
                        <a:pt x="2" y="15"/>
                      </a:cubicBezTo>
                      <a:cubicBezTo>
                        <a:pt x="0" y="19"/>
                        <a:pt x="0" y="26"/>
                        <a:pt x="0" y="31"/>
                      </a:cubicBezTo>
                      <a:cubicBezTo>
                        <a:pt x="0" y="53"/>
                        <a:pt x="0" y="116"/>
                        <a:pt x="0" y="138"/>
                      </a:cubicBezTo>
                      <a:cubicBezTo>
                        <a:pt x="0" y="142"/>
                        <a:pt x="0" y="142"/>
                        <a:pt x="1"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0" name="Freeform 28"/>
                <p:cNvSpPr>
                  <a:spLocks noEditPoints="1"/>
                </p:cNvSpPr>
                <p:nvPr/>
              </p:nvSpPr>
              <p:spPr bwMode="auto">
                <a:xfrm>
                  <a:off x="-5045075" y="3682974"/>
                  <a:ext cx="250825" cy="533396"/>
                </a:xfrm>
                <a:custGeom>
                  <a:avLst/>
                  <a:gdLst>
                    <a:gd name="T0" fmla="*/ 67 w 67"/>
                    <a:gd name="T1" fmla="*/ 138 h 142"/>
                    <a:gd name="T2" fmla="*/ 66 w 67"/>
                    <a:gd name="T3" fmla="*/ 15 h 142"/>
                    <a:gd name="T4" fmla="*/ 33 w 67"/>
                    <a:gd name="T5" fmla="*/ 19 h 142"/>
                    <a:gd name="T6" fmla="*/ 57 w 67"/>
                    <a:gd name="T7" fmla="*/ 26 h 142"/>
                    <a:gd name="T8" fmla="*/ 56 w 67"/>
                    <a:gd name="T9" fmla="*/ 27 h 142"/>
                    <a:gd name="T10" fmla="*/ 50 w 67"/>
                    <a:gd name="T11" fmla="*/ 25 h 142"/>
                    <a:gd name="T12" fmla="*/ 33 w 67"/>
                    <a:gd name="T13" fmla="*/ 38 h 142"/>
                    <a:gd name="T14" fmla="*/ 57 w 67"/>
                    <a:gd name="T15" fmla="*/ 45 h 142"/>
                    <a:gd name="T16" fmla="*/ 56 w 67"/>
                    <a:gd name="T17" fmla="*/ 46 h 142"/>
                    <a:gd name="T18" fmla="*/ 50 w 67"/>
                    <a:gd name="T19" fmla="*/ 44 h 142"/>
                    <a:gd name="T20" fmla="*/ 33 w 67"/>
                    <a:gd name="T21" fmla="*/ 57 h 142"/>
                    <a:gd name="T22" fmla="*/ 57 w 67"/>
                    <a:gd name="T23" fmla="*/ 64 h 142"/>
                    <a:gd name="T24" fmla="*/ 56 w 67"/>
                    <a:gd name="T25" fmla="*/ 65 h 142"/>
                    <a:gd name="T26" fmla="*/ 50 w 67"/>
                    <a:gd name="T27" fmla="*/ 63 h 142"/>
                    <a:gd name="T28" fmla="*/ 33 w 67"/>
                    <a:gd name="T29" fmla="*/ 122 h 142"/>
                    <a:gd name="T30" fmla="*/ 66 w 67"/>
                    <a:gd name="T31" fmla="*/ 138 h 142"/>
                    <a:gd name="T32" fmla="*/ 33 w 67"/>
                    <a:gd name="T33" fmla="*/ 0 h 142"/>
                    <a:gd name="T34" fmla="*/ 0 w 67"/>
                    <a:gd name="T35" fmla="*/ 31 h 142"/>
                    <a:gd name="T36" fmla="*/ 1 w 67"/>
                    <a:gd name="T37" fmla="*/ 138 h 142"/>
                    <a:gd name="T38" fmla="*/ 33 w 67"/>
                    <a:gd name="T39" fmla="*/ 61 h 142"/>
                    <a:gd name="T40" fmla="*/ 17 w 67"/>
                    <a:gd name="T41" fmla="*/ 63 h 142"/>
                    <a:gd name="T42" fmla="*/ 9 w 67"/>
                    <a:gd name="T43" fmla="*/ 64 h 142"/>
                    <a:gd name="T44" fmla="*/ 33 w 67"/>
                    <a:gd name="T45" fmla="*/ 57 h 142"/>
                    <a:gd name="T46" fmla="*/ 33 w 67"/>
                    <a:gd name="T47" fmla="*/ 42 h 142"/>
                    <a:gd name="T48" fmla="*/ 17 w 67"/>
                    <a:gd name="T49" fmla="*/ 44 h 142"/>
                    <a:gd name="T50" fmla="*/ 9 w 67"/>
                    <a:gd name="T51" fmla="*/ 45 h 142"/>
                    <a:gd name="T52" fmla="*/ 33 w 67"/>
                    <a:gd name="T53" fmla="*/ 38 h 142"/>
                    <a:gd name="T54" fmla="*/ 33 w 67"/>
                    <a:gd name="T55" fmla="*/ 23 h 142"/>
                    <a:gd name="T56" fmla="*/ 17 w 67"/>
                    <a:gd name="T57" fmla="*/ 25 h 142"/>
                    <a:gd name="T58" fmla="*/ 9 w 67"/>
                    <a:gd name="T59" fmla="*/ 26 h 142"/>
                    <a:gd name="T60" fmla="*/ 33 w 67"/>
                    <a:gd name="T61" fmla="*/ 19 h 142"/>
                    <a:gd name="T62" fmla="*/ 33 w 67"/>
                    <a:gd name="T6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42">
                      <a:moveTo>
                        <a:pt x="66" y="138"/>
                      </a:moveTo>
                      <a:cubicBezTo>
                        <a:pt x="67" y="142"/>
                        <a:pt x="67" y="142"/>
                        <a:pt x="67" y="138"/>
                      </a:cubicBezTo>
                      <a:cubicBezTo>
                        <a:pt x="67" y="116"/>
                        <a:pt x="67" y="53"/>
                        <a:pt x="67" y="31"/>
                      </a:cubicBezTo>
                      <a:cubicBezTo>
                        <a:pt x="67" y="26"/>
                        <a:pt x="67" y="19"/>
                        <a:pt x="66" y="15"/>
                      </a:cubicBezTo>
                      <a:cubicBezTo>
                        <a:pt x="62" y="3"/>
                        <a:pt x="49" y="0"/>
                        <a:pt x="33" y="0"/>
                      </a:cubicBezTo>
                      <a:cubicBezTo>
                        <a:pt x="33" y="19"/>
                        <a:pt x="33" y="19"/>
                        <a:pt x="33" y="19"/>
                      </a:cubicBezTo>
                      <a:cubicBezTo>
                        <a:pt x="43" y="19"/>
                        <a:pt x="51" y="21"/>
                        <a:pt x="57" y="23"/>
                      </a:cubicBezTo>
                      <a:cubicBezTo>
                        <a:pt x="58" y="24"/>
                        <a:pt x="58" y="25"/>
                        <a:pt x="57" y="26"/>
                      </a:cubicBezTo>
                      <a:cubicBezTo>
                        <a:pt x="57" y="26"/>
                        <a:pt x="57" y="26"/>
                        <a:pt x="57" y="26"/>
                      </a:cubicBezTo>
                      <a:cubicBezTo>
                        <a:pt x="57" y="27"/>
                        <a:pt x="56" y="27"/>
                        <a:pt x="56" y="27"/>
                      </a:cubicBezTo>
                      <a:cubicBezTo>
                        <a:pt x="55" y="27"/>
                        <a:pt x="55" y="27"/>
                        <a:pt x="55" y="27"/>
                      </a:cubicBezTo>
                      <a:cubicBezTo>
                        <a:pt x="53" y="26"/>
                        <a:pt x="52" y="26"/>
                        <a:pt x="50" y="25"/>
                      </a:cubicBezTo>
                      <a:cubicBezTo>
                        <a:pt x="46" y="24"/>
                        <a:pt x="40" y="23"/>
                        <a:pt x="33" y="23"/>
                      </a:cubicBezTo>
                      <a:cubicBezTo>
                        <a:pt x="33" y="38"/>
                        <a:pt x="33" y="38"/>
                        <a:pt x="33" y="38"/>
                      </a:cubicBezTo>
                      <a:cubicBezTo>
                        <a:pt x="43" y="38"/>
                        <a:pt x="51" y="40"/>
                        <a:pt x="57" y="43"/>
                      </a:cubicBezTo>
                      <a:cubicBezTo>
                        <a:pt x="58" y="43"/>
                        <a:pt x="58" y="44"/>
                        <a:pt x="57" y="45"/>
                      </a:cubicBezTo>
                      <a:cubicBezTo>
                        <a:pt x="57" y="45"/>
                        <a:pt x="57" y="45"/>
                        <a:pt x="57" y="45"/>
                      </a:cubicBezTo>
                      <a:cubicBezTo>
                        <a:pt x="57" y="46"/>
                        <a:pt x="56" y="46"/>
                        <a:pt x="56" y="46"/>
                      </a:cubicBezTo>
                      <a:cubicBezTo>
                        <a:pt x="55" y="46"/>
                        <a:pt x="55" y="46"/>
                        <a:pt x="55" y="46"/>
                      </a:cubicBezTo>
                      <a:cubicBezTo>
                        <a:pt x="53" y="45"/>
                        <a:pt x="52" y="45"/>
                        <a:pt x="50" y="44"/>
                      </a:cubicBezTo>
                      <a:cubicBezTo>
                        <a:pt x="46" y="43"/>
                        <a:pt x="40" y="42"/>
                        <a:pt x="33" y="42"/>
                      </a:cubicBezTo>
                      <a:cubicBezTo>
                        <a:pt x="33" y="57"/>
                        <a:pt x="33" y="57"/>
                        <a:pt x="33" y="57"/>
                      </a:cubicBezTo>
                      <a:cubicBezTo>
                        <a:pt x="43" y="57"/>
                        <a:pt x="51" y="59"/>
                        <a:pt x="57" y="62"/>
                      </a:cubicBezTo>
                      <a:cubicBezTo>
                        <a:pt x="58" y="62"/>
                        <a:pt x="58" y="63"/>
                        <a:pt x="57" y="64"/>
                      </a:cubicBezTo>
                      <a:cubicBezTo>
                        <a:pt x="57" y="64"/>
                        <a:pt x="57" y="64"/>
                        <a:pt x="57" y="64"/>
                      </a:cubicBezTo>
                      <a:cubicBezTo>
                        <a:pt x="57" y="65"/>
                        <a:pt x="56" y="65"/>
                        <a:pt x="56" y="65"/>
                      </a:cubicBezTo>
                      <a:cubicBezTo>
                        <a:pt x="55" y="65"/>
                        <a:pt x="55" y="65"/>
                        <a:pt x="55" y="65"/>
                      </a:cubicBezTo>
                      <a:cubicBezTo>
                        <a:pt x="53" y="64"/>
                        <a:pt x="52" y="64"/>
                        <a:pt x="50" y="63"/>
                      </a:cubicBezTo>
                      <a:cubicBezTo>
                        <a:pt x="46" y="62"/>
                        <a:pt x="40" y="61"/>
                        <a:pt x="33" y="61"/>
                      </a:cubicBezTo>
                      <a:cubicBezTo>
                        <a:pt x="33" y="122"/>
                        <a:pt x="33" y="122"/>
                        <a:pt x="33" y="122"/>
                      </a:cubicBezTo>
                      <a:cubicBezTo>
                        <a:pt x="33" y="122"/>
                        <a:pt x="33" y="122"/>
                        <a:pt x="33" y="122"/>
                      </a:cubicBezTo>
                      <a:cubicBezTo>
                        <a:pt x="49" y="122"/>
                        <a:pt x="62" y="126"/>
                        <a:pt x="66" y="138"/>
                      </a:cubicBezTo>
                      <a:close/>
                      <a:moveTo>
                        <a:pt x="33" y="0"/>
                      </a:moveTo>
                      <a:cubicBezTo>
                        <a:pt x="33" y="0"/>
                        <a:pt x="33" y="0"/>
                        <a:pt x="33" y="0"/>
                      </a:cubicBezTo>
                      <a:cubicBezTo>
                        <a:pt x="18" y="0"/>
                        <a:pt x="5" y="3"/>
                        <a:pt x="1" y="15"/>
                      </a:cubicBezTo>
                      <a:cubicBezTo>
                        <a:pt x="0" y="19"/>
                        <a:pt x="0" y="26"/>
                        <a:pt x="0" y="31"/>
                      </a:cubicBezTo>
                      <a:cubicBezTo>
                        <a:pt x="0" y="53"/>
                        <a:pt x="0" y="116"/>
                        <a:pt x="0" y="138"/>
                      </a:cubicBezTo>
                      <a:cubicBezTo>
                        <a:pt x="0" y="142"/>
                        <a:pt x="0" y="142"/>
                        <a:pt x="1" y="138"/>
                      </a:cubicBezTo>
                      <a:cubicBezTo>
                        <a:pt x="5" y="126"/>
                        <a:pt x="18" y="122"/>
                        <a:pt x="33" y="122"/>
                      </a:cubicBezTo>
                      <a:cubicBezTo>
                        <a:pt x="33" y="61"/>
                        <a:pt x="33" y="61"/>
                        <a:pt x="33" y="61"/>
                      </a:cubicBezTo>
                      <a:cubicBezTo>
                        <a:pt x="33" y="61"/>
                        <a:pt x="33" y="61"/>
                        <a:pt x="33" y="61"/>
                      </a:cubicBezTo>
                      <a:cubicBezTo>
                        <a:pt x="27" y="61"/>
                        <a:pt x="21" y="62"/>
                        <a:pt x="17" y="63"/>
                      </a:cubicBezTo>
                      <a:cubicBezTo>
                        <a:pt x="15" y="64"/>
                        <a:pt x="13" y="64"/>
                        <a:pt x="12" y="65"/>
                      </a:cubicBezTo>
                      <a:cubicBezTo>
                        <a:pt x="11" y="66"/>
                        <a:pt x="10" y="65"/>
                        <a:pt x="9" y="64"/>
                      </a:cubicBezTo>
                      <a:cubicBezTo>
                        <a:pt x="9" y="63"/>
                        <a:pt x="9" y="62"/>
                        <a:pt x="10" y="62"/>
                      </a:cubicBezTo>
                      <a:cubicBezTo>
                        <a:pt x="16" y="59"/>
                        <a:pt x="24" y="57"/>
                        <a:pt x="33" y="57"/>
                      </a:cubicBezTo>
                      <a:cubicBezTo>
                        <a:pt x="33" y="57"/>
                        <a:pt x="33" y="57"/>
                        <a:pt x="33" y="57"/>
                      </a:cubicBezTo>
                      <a:cubicBezTo>
                        <a:pt x="33" y="42"/>
                        <a:pt x="33" y="42"/>
                        <a:pt x="33" y="42"/>
                      </a:cubicBezTo>
                      <a:cubicBezTo>
                        <a:pt x="33" y="42"/>
                        <a:pt x="33" y="42"/>
                        <a:pt x="33" y="42"/>
                      </a:cubicBezTo>
                      <a:cubicBezTo>
                        <a:pt x="27" y="42"/>
                        <a:pt x="21" y="43"/>
                        <a:pt x="17" y="44"/>
                      </a:cubicBezTo>
                      <a:cubicBezTo>
                        <a:pt x="15" y="45"/>
                        <a:pt x="13" y="45"/>
                        <a:pt x="12" y="46"/>
                      </a:cubicBezTo>
                      <a:cubicBezTo>
                        <a:pt x="11" y="47"/>
                        <a:pt x="10" y="46"/>
                        <a:pt x="9" y="45"/>
                      </a:cubicBezTo>
                      <a:cubicBezTo>
                        <a:pt x="9" y="44"/>
                        <a:pt x="9" y="43"/>
                        <a:pt x="10" y="43"/>
                      </a:cubicBezTo>
                      <a:cubicBezTo>
                        <a:pt x="16" y="40"/>
                        <a:pt x="24" y="38"/>
                        <a:pt x="33" y="38"/>
                      </a:cubicBezTo>
                      <a:cubicBezTo>
                        <a:pt x="33" y="38"/>
                        <a:pt x="33" y="38"/>
                        <a:pt x="33" y="38"/>
                      </a:cubicBezTo>
                      <a:cubicBezTo>
                        <a:pt x="33" y="23"/>
                        <a:pt x="33" y="23"/>
                        <a:pt x="33" y="23"/>
                      </a:cubicBezTo>
                      <a:cubicBezTo>
                        <a:pt x="33" y="23"/>
                        <a:pt x="33" y="23"/>
                        <a:pt x="33" y="23"/>
                      </a:cubicBezTo>
                      <a:cubicBezTo>
                        <a:pt x="27" y="23"/>
                        <a:pt x="21" y="24"/>
                        <a:pt x="17" y="25"/>
                      </a:cubicBezTo>
                      <a:cubicBezTo>
                        <a:pt x="15" y="26"/>
                        <a:pt x="13" y="26"/>
                        <a:pt x="12" y="27"/>
                      </a:cubicBezTo>
                      <a:cubicBezTo>
                        <a:pt x="11" y="27"/>
                        <a:pt x="10" y="27"/>
                        <a:pt x="9" y="26"/>
                      </a:cubicBezTo>
                      <a:cubicBezTo>
                        <a:pt x="9" y="25"/>
                        <a:pt x="9" y="24"/>
                        <a:pt x="10" y="23"/>
                      </a:cubicBezTo>
                      <a:cubicBezTo>
                        <a:pt x="16" y="21"/>
                        <a:pt x="24" y="19"/>
                        <a:pt x="33" y="19"/>
                      </a:cubicBezTo>
                      <a:cubicBezTo>
                        <a:pt x="33" y="19"/>
                        <a:pt x="33" y="19"/>
                        <a:pt x="33" y="19"/>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1" name="Freeform 29"/>
                <p:cNvSpPr>
                  <a:spLocks/>
                </p:cNvSpPr>
                <p:nvPr/>
              </p:nvSpPr>
              <p:spPr bwMode="auto">
                <a:xfrm>
                  <a:off x="-3678237" y="7881881"/>
                  <a:ext cx="288925" cy="555621"/>
                </a:xfrm>
                <a:custGeom>
                  <a:avLst/>
                  <a:gdLst>
                    <a:gd name="T0" fmla="*/ 77 w 77"/>
                    <a:gd name="T1" fmla="*/ 109 h 148"/>
                    <a:gd name="T2" fmla="*/ 77 w 77"/>
                    <a:gd name="T3" fmla="*/ 35 h 148"/>
                    <a:gd name="T4" fmla="*/ 45 w 77"/>
                    <a:gd name="T5" fmla="*/ 0 h 148"/>
                    <a:gd name="T6" fmla="*/ 31 w 77"/>
                    <a:gd name="T7" fmla="*/ 0 h 148"/>
                    <a:gd name="T8" fmla="*/ 0 w 77"/>
                    <a:gd name="T9" fmla="*/ 35 h 148"/>
                    <a:gd name="T10" fmla="*/ 0 w 77"/>
                    <a:gd name="T11" fmla="*/ 118 h 148"/>
                    <a:gd name="T12" fmla="*/ 29 w 77"/>
                    <a:gd name="T13" fmla="*/ 148 h 148"/>
                    <a:gd name="T14" fmla="*/ 30 w 77"/>
                    <a:gd name="T15" fmla="*/ 148 h 148"/>
                    <a:gd name="T16" fmla="*/ 60 w 77"/>
                    <a:gd name="T17" fmla="*/ 118 h 148"/>
                    <a:gd name="T18" fmla="*/ 60 w 77"/>
                    <a:gd name="T19" fmla="*/ 61 h 148"/>
                    <a:gd name="T20" fmla="*/ 40 w 77"/>
                    <a:gd name="T21" fmla="*/ 39 h 148"/>
                    <a:gd name="T22" fmla="*/ 37 w 77"/>
                    <a:gd name="T23" fmla="*/ 39 h 148"/>
                    <a:gd name="T24" fmla="*/ 17 w 77"/>
                    <a:gd name="T25" fmla="*/ 61 h 148"/>
                    <a:gd name="T26" fmla="*/ 17 w 77"/>
                    <a:gd name="T27" fmla="*/ 109 h 148"/>
                    <a:gd name="T28" fmla="*/ 29 w 77"/>
                    <a:gd name="T29" fmla="*/ 109 h 148"/>
                    <a:gd name="T30" fmla="*/ 29 w 77"/>
                    <a:gd name="T31" fmla="*/ 61 h 148"/>
                    <a:gd name="T32" fmla="*/ 37 w 77"/>
                    <a:gd name="T33" fmla="*/ 51 h 148"/>
                    <a:gd name="T34" fmla="*/ 40 w 77"/>
                    <a:gd name="T35" fmla="*/ 51 h 148"/>
                    <a:gd name="T36" fmla="*/ 49 w 77"/>
                    <a:gd name="T37" fmla="*/ 61 h 148"/>
                    <a:gd name="T38" fmla="*/ 49 w 77"/>
                    <a:gd name="T39" fmla="*/ 118 h 148"/>
                    <a:gd name="T40" fmla="*/ 30 w 77"/>
                    <a:gd name="T41" fmla="*/ 137 h 148"/>
                    <a:gd name="T42" fmla="*/ 16 w 77"/>
                    <a:gd name="T43" fmla="*/ 130 h 148"/>
                    <a:gd name="T44" fmla="*/ 11 w 77"/>
                    <a:gd name="T45" fmla="*/ 112 h 148"/>
                    <a:gd name="T46" fmla="*/ 11 w 77"/>
                    <a:gd name="T47" fmla="*/ 35 h 148"/>
                    <a:gd name="T48" fmla="*/ 31 w 77"/>
                    <a:gd name="T49" fmla="*/ 11 h 148"/>
                    <a:gd name="T50" fmla="*/ 45 w 77"/>
                    <a:gd name="T51" fmla="*/ 11 h 148"/>
                    <a:gd name="T52" fmla="*/ 66 w 77"/>
                    <a:gd name="T53" fmla="*/ 35 h 148"/>
                    <a:gd name="T54" fmla="*/ 66 w 77"/>
                    <a:gd name="T55" fmla="*/ 109 h 148"/>
                    <a:gd name="T56" fmla="*/ 77 w 77"/>
                    <a:gd name="T57" fmla="*/ 10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7" h="148">
                      <a:moveTo>
                        <a:pt x="77" y="109"/>
                      </a:moveTo>
                      <a:cubicBezTo>
                        <a:pt x="77" y="35"/>
                        <a:pt x="77" y="35"/>
                        <a:pt x="77" y="35"/>
                      </a:cubicBezTo>
                      <a:cubicBezTo>
                        <a:pt x="77" y="14"/>
                        <a:pt x="64" y="0"/>
                        <a:pt x="45" y="0"/>
                      </a:cubicBezTo>
                      <a:cubicBezTo>
                        <a:pt x="31" y="0"/>
                        <a:pt x="31" y="0"/>
                        <a:pt x="31" y="0"/>
                      </a:cubicBezTo>
                      <a:cubicBezTo>
                        <a:pt x="12" y="0"/>
                        <a:pt x="0" y="14"/>
                        <a:pt x="0" y="35"/>
                      </a:cubicBezTo>
                      <a:cubicBezTo>
                        <a:pt x="0" y="35"/>
                        <a:pt x="0" y="118"/>
                        <a:pt x="0" y="118"/>
                      </a:cubicBezTo>
                      <a:cubicBezTo>
                        <a:pt x="0" y="134"/>
                        <a:pt x="13" y="148"/>
                        <a:pt x="29" y="148"/>
                      </a:cubicBezTo>
                      <a:cubicBezTo>
                        <a:pt x="30" y="148"/>
                        <a:pt x="30" y="148"/>
                        <a:pt x="30" y="148"/>
                      </a:cubicBezTo>
                      <a:cubicBezTo>
                        <a:pt x="47" y="148"/>
                        <a:pt x="60" y="135"/>
                        <a:pt x="60" y="118"/>
                      </a:cubicBezTo>
                      <a:cubicBezTo>
                        <a:pt x="60" y="61"/>
                        <a:pt x="60" y="61"/>
                        <a:pt x="60" y="61"/>
                      </a:cubicBezTo>
                      <a:cubicBezTo>
                        <a:pt x="60" y="49"/>
                        <a:pt x="51" y="39"/>
                        <a:pt x="40" y="39"/>
                      </a:cubicBezTo>
                      <a:cubicBezTo>
                        <a:pt x="37" y="39"/>
                        <a:pt x="37" y="39"/>
                        <a:pt x="37" y="39"/>
                      </a:cubicBezTo>
                      <a:cubicBezTo>
                        <a:pt x="26" y="39"/>
                        <a:pt x="17" y="49"/>
                        <a:pt x="17" y="61"/>
                      </a:cubicBezTo>
                      <a:cubicBezTo>
                        <a:pt x="17" y="109"/>
                        <a:pt x="17" y="109"/>
                        <a:pt x="17" y="109"/>
                      </a:cubicBezTo>
                      <a:cubicBezTo>
                        <a:pt x="29" y="109"/>
                        <a:pt x="29" y="109"/>
                        <a:pt x="29" y="109"/>
                      </a:cubicBezTo>
                      <a:cubicBezTo>
                        <a:pt x="29" y="61"/>
                        <a:pt x="29" y="61"/>
                        <a:pt x="29" y="61"/>
                      </a:cubicBezTo>
                      <a:cubicBezTo>
                        <a:pt x="29" y="56"/>
                        <a:pt x="31" y="51"/>
                        <a:pt x="37" y="51"/>
                      </a:cubicBezTo>
                      <a:cubicBezTo>
                        <a:pt x="40" y="51"/>
                        <a:pt x="40" y="51"/>
                        <a:pt x="40" y="51"/>
                      </a:cubicBezTo>
                      <a:cubicBezTo>
                        <a:pt x="45" y="51"/>
                        <a:pt x="49" y="55"/>
                        <a:pt x="49" y="61"/>
                      </a:cubicBezTo>
                      <a:cubicBezTo>
                        <a:pt x="49" y="118"/>
                        <a:pt x="49" y="118"/>
                        <a:pt x="49" y="118"/>
                      </a:cubicBezTo>
                      <a:cubicBezTo>
                        <a:pt x="49" y="128"/>
                        <a:pt x="41" y="137"/>
                        <a:pt x="30" y="137"/>
                      </a:cubicBezTo>
                      <a:cubicBezTo>
                        <a:pt x="24" y="137"/>
                        <a:pt x="19" y="134"/>
                        <a:pt x="16" y="130"/>
                      </a:cubicBezTo>
                      <a:cubicBezTo>
                        <a:pt x="13" y="127"/>
                        <a:pt x="11" y="121"/>
                        <a:pt x="11" y="112"/>
                      </a:cubicBezTo>
                      <a:cubicBezTo>
                        <a:pt x="11" y="35"/>
                        <a:pt x="11" y="35"/>
                        <a:pt x="11" y="35"/>
                      </a:cubicBezTo>
                      <a:cubicBezTo>
                        <a:pt x="11" y="17"/>
                        <a:pt x="21" y="11"/>
                        <a:pt x="31" y="11"/>
                      </a:cubicBezTo>
                      <a:cubicBezTo>
                        <a:pt x="45" y="11"/>
                        <a:pt x="45" y="11"/>
                        <a:pt x="45" y="11"/>
                      </a:cubicBezTo>
                      <a:cubicBezTo>
                        <a:pt x="60" y="11"/>
                        <a:pt x="66" y="23"/>
                        <a:pt x="66" y="35"/>
                      </a:cubicBezTo>
                      <a:cubicBezTo>
                        <a:pt x="66" y="109"/>
                        <a:pt x="66" y="109"/>
                        <a:pt x="66" y="109"/>
                      </a:cubicBezTo>
                      <a:lnTo>
                        <a:pt x="77"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2" name="Freeform 30"/>
                <p:cNvSpPr>
                  <a:spLocks/>
                </p:cNvSpPr>
                <p:nvPr/>
              </p:nvSpPr>
              <p:spPr bwMode="auto">
                <a:xfrm>
                  <a:off x="-4321174" y="4551332"/>
                  <a:ext cx="312738" cy="311147"/>
                </a:xfrm>
                <a:custGeom>
                  <a:avLst/>
                  <a:gdLst>
                    <a:gd name="T0" fmla="*/ 39 w 83"/>
                    <a:gd name="T1" fmla="*/ 83 h 83"/>
                    <a:gd name="T2" fmla="*/ 41 w 83"/>
                    <a:gd name="T3" fmla="*/ 83 h 83"/>
                    <a:gd name="T4" fmla="*/ 83 w 83"/>
                    <a:gd name="T5" fmla="*/ 42 h 83"/>
                    <a:gd name="T6" fmla="*/ 41 w 83"/>
                    <a:gd name="T7" fmla="*/ 0 h 83"/>
                    <a:gd name="T8" fmla="*/ 0 w 83"/>
                    <a:gd name="T9" fmla="*/ 41 h 83"/>
                    <a:gd name="T10" fmla="*/ 23 w 83"/>
                    <a:gd name="T11" fmla="*/ 55 h 83"/>
                    <a:gd name="T12" fmla="*/ 39 w 83"/>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83" h="83">
                      <a:moveTo>
                        <a:pt x="39" y="83"/>
                      </a:moveTo>
                      <a:cubicBezTo>
                        <a:pt x="40" y="83"/>
                        <a:pt x="40" y="83"/>
                        <a:pt x="41" y="83"/>
                      </a:cubicBezTo>
                      <a:cubicBezTo>
                        <a:pt x="64" y="83"/>
                        <a:pt x="83" y="65"/>
                        <a:pt x="83" y="42"/>
                      </a:cubicBezTo>
                      <a:cubicBezTo>
                        <a:pt x="83" y="19"/>
                        <a:pt x="64" y="0"/>
                        <a:pt x="41" y="0"/>
                      </a:cubicBezTo>
                      <a:cubicBezTo>
                        <a:pt x="19" y="0"/>
                        <a:pt x="0" y="18"/>
                        <a:pt x="0" y="41"/>
                      </a:cubicBezTo>
                      <a:cubicBezTo>
                        <a:pt x="8" y="44"/>
                        <a:pt x="16" y="49"/>
                        <a:pt x="23" y="55"/>
                      </a:cubicBezTo>
                      <a:cubicBezTo>
                        <a:pt x="31" y="63"/>
                        <a:pt x="36" y="73"/>
                        <a:pt x="3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3" name="Freeform 31"/>
                <p:cNvSpPr>
                  <a:spLocks/>
                </p:cNvSpPr>
                <p:nvPr/>
              </p:nvSpPr>
              <p:spPr bwMode="auto">
                <a:xfrm>
                  <a:off x="-4208462" y="4464019"/>
                  <a:ext cx="87313" cy="68262"/>
                </a:xfrm>
                <a:custGeom>
                  <a:avLst/>
                  <a:gdLst>
                    <a:gd name="T0" fmla="*/ 55 w 55"/>
                    <a:gd name="T1" fmla="*/ 43 h 43"/>
                    <a:gd name="T2" fmla="*/ 26 w 55"/>
                    <a:gd name="T3" fmla="*/ 0 h 43"/>
                    <a:gd name="T4" fmla="*/ 0 w 55"/>
                    <a:gd name="T5" fmla="*/ 43 h 43"/>
                    <a:gd name="T6" fmla="*/ 55 w 55"/>
                    <a:gd name="T7" fmla="*/ 43 h 43"/>
                  </a:gdLst>
                  <a:ahLst/>
                  <a:cxnLst>
                    <a:cxn ang="0">
                      <a:pos x="T0" y="T1"/>
                    </a:cxn>
                    <a:cxn ang="0">
                      <a:pos x="T2" y="T3"/>
                    </a:cxn>
                    <a:cxn ang="0">
                      <a:pos x="T4" y="T5"/>
                    </a:cxn>
                    <a:cxn ang="0">
                      <a:pos x="T6" y="T7"/>
                    </a:cxn>
                  </a:cxnLst>
                  <a:rect l="0" t="0" r="r" b="b"/>
                  <a:pathLst>
                    <a:path w="55" h="43">
                      <a:moveTo>
                        <a:pt x="55" y="43"/>
                      </a:moveTo>
                      <a:lnTo>
                        <a:pt x="26" y="0"/>
                      </a:lnTo>
                      <a:lnTo>
                        <a:pt x="0" y="43"/>
                      </a:lnTo>
                      <a:lnTo>
                        <a:pt x="5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4" name="Freeform 32"/>
                <p:cNvSpPr>
                  <a:spLocks/>
                </p:cNvSpPr>
                <p:nvPr/>
              </p:nvSpPr>
              <p:spPr bwMode="auto">
                <a:xfrm>
                  <a:off x="-3989386" y="4664042"/>
                  <a:ext cx="66675" cy="88900"/>
                </a:xfrm>
                <a:custGeom>
                  <a:avLst/>
                  <a:gdLst>
                    <a:gd name="T0" fmla="*/ 0 w 42"/>
                    <a:gd name="T1" fmla="*/ 56 h 56"/>
                    <a:gd name="T2" fmla="*/ 42 w 42"/>
                    <a:gd name="T3" fmla="*/ 28 h 56"/>
                    <a:gd name="T4" fmla="*/ 0 w 42"/>
                    <a:gd name="T5" fmla="*/ 0 h 56"/>
                    <a:gd name="T6" fmla="*/ 0 w 42"/>
                    <a:gd name="T7" fmla="*/ 56 h 56"/>
                  </a:gdLst>
                  <a:ahLst/>
                  <a:cxnLst>
                    <a:cxn ang="0">
                      <a:pos x="T0" y="T1"/>
                    </a:cxn>
                    <a:cxn ang="0">
                      <a:pos x="T2" y="T3"/>
                    </a:cxn>
                    <a:cxn ang="0">
                      <a:pos x="T4" y="T5"/>
                    </a:cxn>
                    <a:cxn ang="0">
                      <a:pos x="T6" y="T7"/>
                    </a:cxn>
                  </a:cxnLst>
                  <a:rect l="0" t="0" r="r" b="b"/>
                  <a:pathLst>
                    <a:path w="42" h="56">
                      <a:moveTo>
                        <a:pt x="0" y="56"/>
                      </a:moveTo>
                      <a:lnTo>
                        <a:pt x="42" y="28"/>
                      </a:lnTo>
                      <a:lnTo>
                        <a:pt x="0" y="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5" name="Freeform 33"/>
                <p:cNvSpPr>
                  <a:spLocks/>
                </p:cNvSpPr>
                <p:nvPr/>
              </p:nvSpPr>
              <p:spPr bwMode="auto">
                <a:xfrm>
                  <a:off x="-4384674" y="4664042"/>
                  <a:ext cx="41275" cy="33338"/>
                </a:xfrm>
                <a:custGeom>
                  <a:avLst/>
                  <a:gdLst>
                    <a:gd name="T0" fmla="*/ 11 w 11"/>
                    <a:gd name="T1" fmla="*/ 0 h 9"/>
                    <a:gd name="T2" fmla="*/ 0 w 11"/>
                    <a:gd name="T3" fmla="*/ 8 h 9"/>
                    <a:gd name="T4" fmla="*/ 11 w 11"/>
                    <a:gd name="T5" fmla="*/ 9 h 9"/>
                    <a:gd name="T6" fmla="*/ 11 w 11"/>
                    <a:gd name="T7" fmla="*/ 0 h 9"/>
                  </a:gdLst>
                  <a:ahLst/>
                  <a:cxnLst>
                    <a:cxn ang="0">
                      <a:pos x="T0" y="T1"/>
                    </a:cxn>
                    <a:cxn ang="0">
                      <a:pos x="T2" y="T3"/>
                    </a:cxn>
                    <a:cxn ang="0">
                      <a:pos x="T4" y="T5"/>
                    </a:cxn>
                    <a:cxn ang="0">
                      <a:pos x="T6" y="T7"/>
                    </a:cxn>
                  </a:cxnLst>
                  <a:rect l="0" t="0" r="r" b="b"/>
                  <a:pathLst>
                    <a:path w="11" h="9">
                      <a:moveTo>
                        <a:pt x="11" y="0"/>
                      </a:moveTo>
                      <a:cubicBezTo>
                        <a:pt x="0" y="8"/>
                        <a:pt x="0" y="8"/>
                        <a:pt x="0" y="8"/>
                      </a:cubicBezTo>
                      <a:cubicBezTo>
                        <a:pt x="4" y="8"/>
                        <a:pt x="8" y="8"/>
                        <a:pt x="11" y="9"/>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6" name="Freeform 34"/>
                <p:cNvSpPr>
                  <a:spLocks/>
                </p:cNvSpPr>
                <p:nvPr/>
              </p:nvSpPr>
              <p:spPr bwMode="auto">
                <a:xfrm>
                  <a:off x="-4071938" y="4535457"/>
                  <a:ext cx="77788" cy="79374"/>
                </a:xfrm>
                <a:custGeom>
                  <a:avLst/>
                  <a:gdLst>
                    <a:gd name="T0" fmla="*/ 0 w 49"/>
                    <a:gd name="T1" fmla="*/ 12 h 50"/>
                    <a:gd name="T2" fmla="*/ 37 w 49"/>
                    <a:gd name="T3" fmla="*/ 50 h 50"/>
                    <a:gd name="T4" fmla="*/ 49 w 49"/>
                    <a:gd name="T5" fmla="*/ 0 h 50"/>
                    <a:gd name="T6" fmla="*/ 0 w 49"/>
                    <a:gd name="T7" fmla="*/ 12 h 50"/>
                  </a:gdLst>
                  <a:ahLst/>
                  <a:cxnLst>
                    <a:cxn ang="0">
                      <a:pos x="T0" y="T1"/>
                    </a:cxn>
                    <a:cxn ang="0">
                      <a:pos x="T2" y="T3"/>
                    </a:cxn>
                    <a:cxn ang="0">
                      <a:pos x="T4" y="T5"/>
                    </a:cxn>
                    <a:cxn ang="0">
                      <a:pos x="T6" y="T7"/>
                    </a:cxn>
                  </a:cxnLst>
                  <a:rect l="0" t="0" r="r" b="b"/>
                  <a:pathLst>
                    <a:path w="49" h="50">
                      <a:moveTo>
                        <a:pt x="0" y="12"/>
                      </a:moveTo>
                      <a:lnTo>
                        <a:pt x="37" y="50"/>
                      </a:lnTo>
                      <a:lnTo>
                        <a:pt x="49"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7" name="Freeform 35"/>
                <p:cNvSpPr>
                  <a:spLocks/>
                </p:cNvSpPr>
                <p:nvPr/>
              </p:nvSpPr>
              <p:spPr bwMode="auto">
                <a:xfrm>
                  <a:off x="-4071938" y="4802155"/>
                  <a:ext cx="77788" cy="79374"/>
                </a:xfrm>
                <a:custGeom>
                  <a:avLst/>
                  <a:gdLst>
                    <a:gd name="T0" fmla="*/ 37 w 49"/>
                    <a:gd name="T1" fmla="*/ 0 h 50"/>
                    <a:gd name="T2" fmla="*/ 0 w 49"/>
                    <a:gd name="T3" fmla="*/ 38 h 50"/>
                    <a:gd name="T4" fmla="*/ 49 w 49"/>
                    <a:gd name="T5" fmla="*/ 50 h 50"/>
                    <a:gd name="T6" fmla="*/ 37 w 49"/>
                    <a:gd name="T7" fmla="*/ 0 h 50"/>
                  </a:gdLst>
                  <a:ahLst/>
                  <a:cxnLst>
                    <a:cxn ang="0">
                      <a:pos x="T0" y="T1"/>
                    </a:cxn>
                    <a:cxn ang="0">
                      <a:pos x="T2" y="T3"/>
                    </a:cxn>
                    <a:cxn ang="0">
                      <a:pos x="T4" y="T5"/>
                    </a:cxn>
                    <a:cxn ang="0">
                      <a:pos x="T6" y="T7"/>
                    </a:cxn>
                  </a:cxnLst>
                  <a:rect l="0" t="0" r="r" b="b"/>
                  <a:pathLst>
                    <a:path w="49" h="50">
                      <a:moveTo>
                        <a:pt x="37" y="0"/>
                      </a:moveTo>
                      <a:lnTo>
                        <a:pt x="0" y="38"/>
                      </a:lnTo>
                      <a:lnTo>
                        <a:pt x="49" y="50"/>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8" name="Freeform 36"/>
                <p:cNvSpPr>
                  <a:spLocks/>
                </p:cNvSpPr>
                <p:nvPr/>
              </p:nvSpPr>
              <p:spPr bwMode="auto">
                <a:xfrm>
                  <a:off x="-4340225" y="4535457"/>
                  <a:ext cx="79375" cy="79374"/>
                </a:xfrm>
                <a:custGeom>
                  <a:avLst/>
                  <a:gdLst>
                    <a:gd name="T0" fmla="*/ 12 w 50"/>
                    <a:gd name="T1" fmla="*/ 50 h 50"/>
                    <a:gd name="T2" fmla="*/ 50 w 50"/>
                    <a:gd name="T3" fmla="*/ 12 h 50"/>
                    <a:gd name="T4" fmla="*/ 0 w 50"/>
                    <a:gd name="T5" fmla="*/ 0 h 50"/>
                    <a:gd name="T6" fmla="*/ 12 w 50"/>
                    <a:gd name="T7" fmla="*/ 50 h 50"/>
                  </a:gdLst>
                  <a:ahLst/>
                  <a:cxnLst>
                    <a:cxn ang="0">
                      <a:pos x="T0" y="T1"/>
                    </a:cxn>
                    <a:cxn ang="0">
                      <a:pos x="T2" y="T3"/>
                    </a:cxn>
                    <a:cxn ang="0">
                      <a:pos x="T4" y="T5"/>
                    </a:cxn>
                    <a:cxn ang="0">
                      <a:pos x="T6" y="T7"/>
                    </a:cxn>
                  </a:cxnLst>
                  <a:rect l="0" t="0" r="r" b="b"/>
                  <a:pathLst>
                    <a:path w="50" h="50">
                      <a:moveTo>
                        <a:pt x="12" y="50"/>
                      </a:moveTo>
                      <a:lnTo>
                        <a:pt x="50" y="12"/>
                      </a:lnTo>
                      <a:lnTo>
                        <a:pt x="0" y="0"/>
                      </a:lnTo>
                      <a:lnTo>
                        <a:pt x="1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9" name="Freeform 37"/>
                <p:cNvSpPr>
                  <a:spLocks/>
                </p:cNvSpPr>
                <p:nvPr/>
              </p:nvSpPr>
              <p:spPr bwMode="auto">
                <a:xfrm>
                  <a:off x="-4670423" y="4711668"/>
                  <a:ext cx="684213" cy="417511"/>
                </a:xfrm>
                <a:custGeom>
                  <a:avLst/>
                  <a:gdLst>
                    <a:gd name="T0" fmla="*/ 149 w 182"/>
                    <a:gd name="T1" fmla="*/ 47 h 111"/>
                    <a:gd name="T2" fmla="*/ 145 w 182"/>
                    <a:gd name="T3" fmla="*/ 47 h 111"/>
                    <a:gd name="T4" fmla="*/ 129 w 182"/>
                    <a:gd name="T5" fmla="*/ 54 h 111"/>
                    <a:gd name="T6" fmla="*/ 128 w 182"/>
                    <a:gd name="T7" fmla="*/ 46 h 111"/>
                    <a:gd name="T8" fmla="*/ 126 w 182"/>
                    <a:gd name="T9" fmla="*/ 40 h 111"/>
                    <a:gd name="T10" fmla="*/ 93 w 182"/>
                    <a:gd name="T11" fmla="*/ 4 h 111"/>
                    <a:gd name="T12" fmla="*/ 87 w 182"/>
                    <a:gd name="T13" fmla="*/ 2 h 111"/>
                    <a:gd name="T14" fmla="*/ 73 w 182"/>
                    <a:gd name="T15" fmla="*/ 0 h 111"/>
                    <a:gd name="T16" fmla="*/ 71 w 182"/>
                    <a:gd name="T17" fmla="*/ 0 h 111"/>
                    <a:gd name="T18" fmla="*/ 17 w 182"/>
                    <a:gd name="T19" fmla="*/ 56 h 111"/>
                    <a:gd name="T20" fmla="*/ 20 w 182"/>
                    <a:gd name="T21" fmla="*/ 72 h 111"/>
                    <a:gd name="T22" fmla="*/ 0 w 182"/>
                    <a:gd name="T23" fmla="*/ 92 h 111"/>
                    <a:gd name="T24" fmla="*/ 20 w 182"/>
                    <a:gd name="T25" fmla="*/ 111 h 111"/>
                    <a:gd name="T26" fmla="*/ 73 w 182"/>
                    <a:gd name="T27" fmla="*/ 111 h 111"/>
                    <a:gd name="T28" fmla="*/ 75 w 182"/>
                    <a:gd name="T29" fmla="*/ 111 h 111"/>
                    <a:gd name="T30" fmla="*/ 149 w 182"/>
                    <a:gd name="T31" fmla="*/ 111 h 111"/>
                    <a:gd name="T32" fmla="*/ 182 w 182"/>
                    <a:gd name="T33" fmla="*/ 79 h 111"/>
                    <a:gd name="T34" fmla="*/ 149 w 182"/>
                    <a:gd name="T35"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11">
                      <a:moveTo>
                        <a:pt x="149" y="47"/>
                      </a:moveTo>
                      <a:cubicBezTo>
                        <a:pt x="148" y="47"/>
                        <a:pt x="146" y="47"/>
                        <a:pt x="145" y="47"/>
                      </a:cubicBezTo>
                      <a:cubicBezTo>
                        <a:pt x="139" y="48"/>
                        <a:pt x="133" y="51"/>
                        <a:pt x="129" y="54"/>
                      </a:cubicBezTo>
                      <a:cubicBezTo>
                        <a:pt x="129" y="51"/>
                        <a:pt x="128" y="49"/>
                        <a:pt x="128" y="46"/>
                      </a:cubicBezTo>
                      <a:cubicBezTo>
                        <a:pt x="127" y="44"/>
                        <a:pt x="127" y="42"/>
                        <a:pt x="126" y="40"/>
                      </a:cubicBezTo>
                      <a:cubicBezTo>
                        <a:pt x="121" y="23"/>
                        <a:pt x="109" y="10"/>
                        <a:pt x="93" y="4"/>
                      </a:cubicBezTo>
                      <a:cubicBezTo>
                        <a:pt x="91" y="3"/>
                        <a:pt x="89" y="2"/>
                        <a:pt x="87" y="2"/>
                      </a:cubicBezTo>
                      <a:cubicBezTo>
                        <a:pt x="83" y="0"/>
                        <a:pt x="78" y="0"/>
                        <a:pt x="73" y="0"/>
                      </a:cubicBezTo>
                      <a:cubicBezTo>
                        <a:pt x="72" y="0"/>
                        <a:pt x="71" y="0"/>
                        <a:pt x="71" y="0"/>
                      </a:cubicBezTo>
                      <a:cubicBezTo>
                        <a:pt x="41" y="1"/>
                        <a:pt x="17" y="26"/>
                        <a:pt x="17" y="56"/>
                      </a:cubicBezTo>
                      <a:cubicBezTo>
                        <a:pt x="17" y="61"/>
                        <a:pt x="18" y="67"/>
                        <a:pt x="20" y="72"/>
                      </a:cubicBezTo>
                      <a:cubicBezTo>
                        <a:pt x="9" y="72"/>
                        <a:pt x="0" y="81"/>
                        <a:pt x="0" y="92"/>
                      </a:cubicBezTo>
                      <a:cubicBezTo>
                        <a:pt x="0" y="102"/>
                        <a:pt x="9" y="111"/>
                        <a:pt x="20" y="111"/>
                      </a:cubicBezTo>
                      <a:cubicBezTo>
                        <a:pt x="73" y="111"/>
                        <a:pt x="73" y="111"/>
                        <a:pt x="73" y="111"/>
                      </a:cubicBezTo>
                      <a:cubicBezTo>
                        <a:pt x="75" y="111"/>
                        <a:pt x="75" y="111"/>
                        <a:pt x="75" y="111"/>
                      </a:cubicBezTo>
                      <a:cubicBezTo>
                        <a:pt x="149" y="111"/>
                        <a:pt x="149" y="111"/>
                        <a:pt x="149" y="111"/>
                      </a:cubicBezTo>
                      <a:cubicBezTo>
                        <a:pt x="167" y="111"/>
                        <a:pt x="182" y="97"/>
                        <a:pt x="182" y="79"/>
                      </a:cubicBezTo>
                      <a:cubicBezTo>
                        <a:pt x="182" y="61"/>
                        <a:pt x="167" y="47"/>
                        <a:pt x="14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0" name="Freeform 38"/>
                <p:cNvSpPr>
                  <a:spLocks/>
                </p:cNvSpPr>
                <p:nvPr/>
              </p:nvSpPr>
              <p:spPr bwMode="auto">
                <a:xfrm>
                  <a:off x="-5305424" y="5665747"/>
                  <a:ext cx="473076" cy="288923"/>
                </a:xfrm>
                <a:custGeom>
                  <a:avLst/>
                  <a:gdLst>
                    <a:gd name="T0" fmla="*/ 14 w 126"/>
                    <a:gd name="T1" fmla="*/ 77 h 77"/>
                    <a:gd name="T2" fmla="*/ 46 w 126"/>
                    <a:gd name="T3" fmla="*/ 77 h 77"/>
                    <a:gd name="T4" fmla="*/ 89 w 126"/>
                    <a:gd name="T5" fmla="*/ 51 h 77"/>
                    <a:gd name="T6" fmla="*/ 123 w 126"/>
                    <a:gd name="T7" fmla="*/ 65 h 77"/>
                    <a:gd name="T8" fmla="*/ 123 w 126"/>
                    <a:gd name="T9" fmla="*/ 65 h 77"/>
                    <a:gd name="T10" fmla="*/ 126 w 126"/>
                    <a:gd name="T11" fmla="*/ 55 h 77"/>
                    <a:gd name="T12" fmla="*/ 104 w 126"/>
                    <a:gd name="T13" fmla="*/ 32 h 77"/>
                    <a:gd name="T14" fmla="*/ 89 w 126"/>
                    <a:gd name="T15" fmla="*/ 38 h 77"/>
                    <a:gd name="T16" fmla="*/ 51 w 126"/>
                    <a:gd name="T17" fmla="*/ 0 h 77"/>
                    <a:gd name="T18" fmla="*/ 12 w 126"/>
                    <a:gd name="T19" fmla="*/ 38 h 77"/>
                    <a:gd name="T20" fmla="*/ 14 w 126"/>
                    <a:gd name="T21" fmla="*/ 50 h 77"/>
                    <a:gd name="T22" fmla="*/ 0 w 126"/>
                    <a:gd name="T23" fmla="*/ 63 h 77"/>
                    <a:gd name="T24" fmla="*/ 14 w 126"/>
                    <a:gd name="T2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77">
                      <a:moveTo>
                        <a:pt x="14" y="77"/>
                      </a:moveTo>
                      <a:cubicBezTo>
                        <a:pt x="46" y="77"/>
                        <a:pt x="46" y="77"/>
                        <a:pt x="46" y="77"/>
                      </a:cubicBezTo>
                      <a:cubicBezTo>
                        <a:pt x="54" y="62"/>
                        <a:pt x="70" y="51"/>
                        <a:pt x="89" y="51"/>
                      </a:cubicBezTo>
                      <a:cubicBezTo>
                        <a:pt x="102" y="51"/>
                        <a:pt x="114" y="56"/>
                        <a:pt x="123" y="65"/>
                      </a:cubicBezTo>
                      <a:cubicBezTo>
                        <a:pt x="123" y="65"/>
                        <a:pt x="123" y="65"/>
                        <a:pt x="123" y="65"/>
                      </a:cubicBezTo>
                      <a:cubicBezTo>
                        <a:pt x="125" y="62"/>
                        <a:pt x="126" y="59"/>
                        <a:pt x="126" y="55"/>
                      </a:cubicBezTo>
                      <a:cubicBezTo>
                        <a:pt x="126" y="42"/>
                        <a:pt x="116" y="32"/>
                        <a:pt x="104" y="32"/>
                      </a:cubicBezTo>
                      <a:cubicBezTo>
                        <a:pt x="98" y="32"/>
                        <a:pt x="93" y="34"/>
                        <a:pt x="89" y="38"/>
                      </a:cubicBezTo>
                      <a:cubicBezTo>
                        <a:pt x="89" y="16"/>
                        <a:pt x="72" y="0"/>
                        <a:pt x="51" y="0"/>
                      </a:cubicBezTo>
                      <a:cubicBezTo>
                        <a:pt x="29" y="0"/>
                        <a:pt x="12" y="17"/>
                        <a:pt x="12" y="38"/>
                      </a:cubicBezTo>
                      <a:cubicBezTo>
                        <a:pt x="12" y="42"/>
                        <a:pt x="13" y="46"/>
                        <a:pt x="14" y="50"/>
                      </a:cubicBezTo>
                      <a:cubicBezTo>
                        <a:pt x="6" y="50"/>
                        <a:pt x="0" y="56"/>
                        <a:pt x="0" y="63"/>
                      </a:cubicBezTo>
                      <a:cubicBezTo>
                        <a:pt x="0" y="71"/>
                        <a:pt x="6" y="77"/>
                        <a:pt x="1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1" name="Freeform 39"/>
                <p:cNvSpPr>
                  <a:spLocks/>
                </p:cNvSpPr>
                <p:nvPr/>
              </p:nvSpPr>
              <p:spPr bwMode="auto">
                <a:xfrm>
                  <a:off x="-5184774" y="5872121"/>
                  <a:ext cx="536574" cy="330198"/>
                </a:xfrm>
                <a:custGeom>
                  <a:avLst/>
                  <a:gdLst>
                    <a:gd name="T0" fmla="*/ 117 w 143"/>
                    <a:gd name="T1" fmla="*/ 38 h 88"/>
                    <a:gd name="T2" fmla="*/ 101 w 143"/>
                    <a:gd name="T3" fmla="*/ 44 h 88"/>
                    <a:gd name="T4" fmla="*/ 89 w 143"/>
                    <a:gd name="T5" fmla="*/ 14 h 88"/>
                    <a:gd name="T6" fmla="*/ 57 w 143"/>
                    <a:gd name="T7" fmla="*/ 0 h 88"/>
                    <a:gd name="T8" fmla="*/ 19 w 143"/>
                    <a:gd name="T9" fmla="*/ 22 h 88"/>
                    <a:gd name="T10" fmla="*/ 13 w 143"/>
                    <a:gd name="T11" fmla="*/ 44 h 88"/>
                    <a:gd name="T12" fmla="*/ 15 w 143"/>
                    <a:gd name="T13" fmla="*/ 57 h 88"/>
                    <a:gd name="T14" fmla="*/ 0 w 143"/>
                    <a:gd name="T15" fmla="*/ 73 h 88"/>
                    <a:gd name="T16" fmla="*/ 15 w 143"/>
                    <a:gd name="T17" fmla="*/ 88 h 88"/>
                    <a:gd name="T18" fmla="*/ 57 w 143"/>
                    <a:gd name="T19" fmla="*/ 88 h 88"/>
                    <a:gd name="T20" fmla="*/ 59 w 143"/>
                    <a:gd name="T21" fmla="*/ 88 h 88"/>
                    <a:gd name="T22" fmla="*/ 117 w 143"/>
                    <a:gd name="T23" fmla="*/ 88 h 88"/>
                    <a:gd name="T24" fmla="*/ 143 w 143"/>
                    <a:gd name="T25" fmla="*/ 63 h 88"/>
                    <a:gd name="T26" fmla="*/ 117 w 143"/>
                    <a:gd name="T27"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88">
                      <a:moveTo>
                        <a:pt x="117" y="38"/>
                      </a:moveTo>
                      <a:cubicBezTo>
                        <a:pt x="111" y="38"/>
                        <a:pt x="105" y="40"/>
                        <a:pt x="101" y="44"/>
                      </a:cubicBezTo>
                      <a:cubicBezTo>
                        <a:pt x="101" y="32"/>
                        <a:pt x="96" y="22"/>
                        <a:pt x="89" y="14"/>
                      </a:cubicBezTo>
                      <a:cubicBezTo>
                        <a:pt x="81" y="6"/>
                        <a:pt x="69" y="0"/>
                        <a:pt x="57" y="0"/>
                      </a:cubicBezTo>
                      <a:cubicBezTo>
                        <a:pt x="41" y="0"/>
                        <a:pt x="27" y="9"/>
                        <a:pt x="19" y="22"/>
                      </a:cubicBezTo>
                      <a:cubicBezTo>
                        <a:pt x="15" y="29"/>
                        <a:pt x="13" y="36"/>
                        <a:pt x="13" y="44"/>
                      </a:cubicBezTo>
                      <a:cubicBezTo>
                        <a:pt x="13" y="49"/>
                        <a:pt x="13" y="53"/>
                        <a:pt x="15" y="57"/>
                      </a:cubicBezTo>
                      <a:cubicBezTo>
                        <a:pt x="6" y="58"/>
                        <a:pt x="0" y="64"/>
                        <a:pt x="0" y="73"/>
                      </a:cubicBezTo>
                      <a:cubicBezTo>
                        <a:pt x="0" y="81"/>
                        <a:pt x="6" y="88"/>
                        <a:pt x="15" y="88"/>
                      </a:cubicBezTo>
                      <a:cubicBezTo>
                        <a:pt x="57" y="88"/>
                        <a:pt x="57" y="88"/>
                        <a:pt x="57" y="88"/>
                      </a:cubicBezTo>
                      <a:cubicBezTo>
                        <a:pt x="59" y="88"/>
                        <a:pt x="59" y="88"/>
                        <a:pt x="59" y="88"/>
                      </a:cubicBezTo>
                      <a:cubicBezTo>
                        <a:pt x="117" y="88"/>
                        <a:pt x="117" y="88"/>
                        <a:pt x="117" y="88"/>
                      </a:cubicBezTo>
                      <a:cubicBezTo>
                        <a:pt x="131" y="88"/>
                        <a:pt x="143" y="77"/>
                        <a:pt x="143" y="63"/>
                      </a:cubicBezTo>
                      <a:cubicBezTo>
                        <a:pt x="143" y="49"/>
                        <a:pt x="131" y="38"/>
                        <a:pt x="1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2" name="Freeform 40"/>
                <p:cNvSpPr>
                  <a:spLocks/>
                </p:cNvSpPr>
                <p:nvPr/>
              </p:nvSpPr>
              <p:spPr bwMode="auto">
                <a:xfrm>
                  <a:off x="-2963862" y="1122356"/>
                  <a:ext cx="49213" cy="500060"/>
                </a:xfrm>
                <a:custGeom>
                  <a:avLst/>
                  <a:gdLst>
                    <a:gd name="T0" fmla="*/ 0 w 13"/>
                    <a:gd name="T1" fmla="*/ 0 h 133"/>
                    <a:gd name="T2" fmla="*/ 0 w 13"/>
                    <a:gd name="T3" fmla="*/ 133 h 133"/>
                    <a:gd name="T4" fmla="*/ 13 w 13"/>
                    <a:gd name="T5" fmla="*/ 133 h 133"/>
                    <a:gd name="T6" fmla="*/ 13 w 13"/>
                    <a:gd name="T7" fmla="*/ 0 h 133"/>
                    <a:gd name="T8" fmla="*/ 7 w 13"/>
                    <a:gd name="T9" fmla="*/ 1 h 133"/>
                    <a:gd name="T10" fmla="*/ 0 w 13"/>
                    <a:gd name="T11" fmla="*/ 0 h 133"/>
                  </a:gdLst>
                  <a:ahLst/>
                  <a:cxnLst>
                    <a:cxn ang="0">
                      <a:pos x="T0" y="T1"/>
                    </a:cxn>
                    <a:cxn ang="0">
                      <a:pos x="T2" y="T3"/>
                    </a:cxn>
                    <a:cxn ang="0">
                      <a:pos x="T4" y="T5"/>
                    </a:cxn>
                    <a:cxn ang="0">
                      <a:pos x="T6" y="T7"/>
                    </a:cxn>
                    <a:cxn ang="0">
                      <a:pos x="T8" y="T9"/>
                    </a:cxn>
                    <a:cxn ang="0">
                      <a:pos x="T10" y="T11"/>
                    </a:cxn>
                  </a:cxnLst>
                  <a:rect l="0" t="0" r="r" b="b"/>
                  <a:pathLst>
                    <a:path w="13" h="133">
                      <a:moveTo>
                        <a:pt x="0" y="0"/>
                      </a:moveTo>
                      <a:cubicBezTo>
                        <a:pt x="0" y="133"/>
                        <a:pt x="0" y="133"/>
                        <a:pt x="0" y="133"/>
                      </a:cubicBezTo>
                      <a:cubicBezTo>
                        <a:pt x="13" y="133"/>
                        <a:pt x="13" y="133"/>
                        <a:pt x="13" y="133"/>
                      </a:cubicBezTo>
                      <a:cubicBezTo>
                        <a:pt x="13" y="0"/>
                        <a:pt x="13" y="0"/>
                        <a:pt x="13" y="0"/>
                      </a:cubicBezTo>
                      <a:cubicBezTo>
                        <a:pt x="11" y="1"/>
                        <a:pt x="9" y="1"/>
                        <a:pt x="7" y="1"/>
                      </a:cubicBezTo>
                      <a:cubicBezTo>
                        <a:pt x="4" y="1"/>
                        <a:pt x="2"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3" name="Oval 41"/>
                <p:cNvSpPr>
                  <a:spLocks noChangeArrowheads="1"/>
                </p:cNvSpPr>
                <p:nvPr/>
              </p:nvSpPr>
              <p:spPr bwMode="auto">
                <a:xfrm>
                  <a:off x="-2979739" y="1031869"/>
                  <a:ext cx="79375" cy="793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4" name="Rectangle 42"/>
                <p:cNvSpPr>
                  <a:spLocks noChangeArrowheads="1"/>
                </p:cNvSpPr>
                <p:nvPr/>
              </p:nvSpPr>
              <p:spPr bwMode="auto">
                <a:xfrm>
                  <a:off x="-2881312" y="1127118"/>
                  <a:ext cx="431799" cy="3063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5" name="Rectangle 43"/>
                <p:cNvSpPr>
                  <a:spLocks noChangeArrowheads="1"/>
                </p:cNvSpPr>
                <p:nvPr/>
              </p:nvSpPr>
              <p:spPr bwMode="auto">
                <a:xfrm>
                  <a:off x="-1811339" y="168275"/>
                  <a:ext cx="952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6" name="Freeform 44"/>
                <p:cNvSpPr>
                  <a:spLocks noEditPoints="1"/>
                </p:cNvSpPr>
                <p:nvPr/>
              </p:nvSpPr>
              <p:spPr bwMode="auto">
                <a:xfrm>
                  <a:off x="-2166937" y="220663"/>
                  <a:ext cx="514350" cy="368298"/>
                </a:xfrm>
                <a:custGeom>
                  <a:avLst/>
                  <a:gdLst>
                    <a:gd name="T0" fmla="*/ 69 w 137"/>
                    <a:gd name="T1" fmla="*/ 98 h 98"/>
                    <a:gd name="T2" fmla="*/ 137 w 137"/>
                    <a:gd name="T3" fmla="*/ 98 h 98"/>
                    <a:gd name="T4" fmla="*/ 137 w 137"/>
                    <a:gd name="T5" fmla="*/ 0 h 98"/>
                    <a:gd name="T6" fmla="*/ 69 w 137"/>
                    <a:gd name="T7" fmla="*/ 0 h 98"/>
                    <a:gd name="T8" fmla="*/ 69 w 137"/>
                    <a:gd name="T9" fmla="*/ 11 h 98"/>
                    <a:gd name="T10" fmla="*/ 69 w 137"/>
                    <a:gd name="T11" fmla="*/ 11 h 98"/>
                    <a:gd name="T12" fmla="*/ 107 w 137"/>
                    <a:gd name="T13" fmla="*/ 49 h 98"/>
                    <a:gd name="T14" fmla="*/ 69 w 137"/>
                    <a:gd name="T15" fmla="*/ 87 h 98"/>
                    <a:gd name="T16" fmla="*/ 69 w 137"/>
                    <a:gd name="T17" fmla="*/ 98 h 98"/>
                    <a:gd name="T18" fmla="*/ 0 w 137"/>
                    <a:gd name="T19" fmla="*/ 98 h 98"/>
                    <a:gd name="T20" fmla="*/ 69 w 137"/>
                    <a:gd name="T21" fmla="*/ 98 h 98"/>
                    <a:gd name="T22" fmla="*/ 69 w 137"/>
                    <a:gd name="T23" fmla="*/ 87 h 98"/>
                    <a:gd name="T24" fmla="*/ 31 w 137"/>
                    <a:gd name="T25" fmla="*/ 49 h 98"/>
                    <a:gd name="T26" fmla="*/ 69 w 137"/>
                    <a:gd name="T27" fmla="*/ 11 h 98"/>
                    <a:gd name="T28" fmla="*/ 69 w 137"/>
                    <a:gd name="T29" fmla="*/ 0 h 98"/>
                    <a:gd name="T30" fmla="*/ 0 w 137"/>
                    <a:gd name="T31" fmla="*/ 0 h 98"/>
                    <a:gd name="T32" fmla="*/ 0 w 137"/>
                    <a:gd name="T33" fmla="*/ 98 h 98"/>
                    <a:gd name="T34" fmla="*/ 69 w 137"/>
                    <a:gd name="T35" fmla="*/ 11 h 98"/>
                    <a:gd name="T36" fmla="*/ 69 w 137"/>
                    <a:gd name="T37" fmla="*/ 1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98">
                      <a:moveTo>
                        <a:pt x="69" y="98"/>
                      </a:moveTo>
                      <a:cubicBezTo>
                        <a:pt x="137" y="98"/>
                        <a:pt x="137" y="98"/>
                        <a:pt x="137" y="98"/>
                      </a:cubicBezTo>
                      <a:cubicBezTo>
                        <a:pt x="137" y="0"/>
                        <a:pt x="137" y="0"/>
                        <a:pt x="137" y="0"/>
                      </a:cubicBezTo>
                      <a:cubicBezTo>
                        <a:pt x="69" y="0"/>
                        <a:pt x="69" y="0"/>
                        <a:pt x="69" y="0"/>
                      </a:cubicBezTo>
                      <a:cubicBezTo>
                        <a:pt x="69" y="11"/>
                        <a:pt x="69" y="11"/>
                        <a:pt x="69" y="11"/>
                      </a:cubicBezTo>
                      <a:cubicBezTo>
                        <a:pt x="69" y="11"/>
                        <a:pt x="69" y="11"/>
                        <a:pt x="69" y="11"/>
                      </a:cubicBezTo>
                      <a:cubicBezTo>
                        <a:pt x="90" y="11"/>
                        <a:pt x="107" y="28"/>
                        <a:pt x="107" y="49"/>
                      </a:cubicBezTo>
                      <a:cubicBezTo>
                        <a:pt x="107" y="70"/>
                        <a:pt x="90" y="87"/>
                        <a:pt x="69" y="87"/>
                      </a:cubicBezTo>
                      <a:lnTo>
                        <a:pt x="69" y="98"/>
                      </a:lnTo>
                      <a:close/>
                      <a:moveTo>
                        <a:pt x="0" y="98"/>
                      </a:moveTo>
                      <a:cubicBezTo>
                        <a:pt x="69" y="98"/>
                        <a:pt x="69" y="98"/>
                        <a:pt x="69" y="98"/>
                      </a:cubicBezTo>
                      <a:cubicBezTo>
                        <a:pt x="69" y="87"/>
                        <a:pt x="69" y="87"/>
                        <a:pt x="69" y="87"/>
                      </a:cubicBezTo>
                      <a:cubicBezTo>
                        <a:pt x="48" y="87"/>
                        <a:pt x="31" y="70"/>
                        <a:pt x="31" y="49"/>
                      </a:cubicBezTo>
                      <a:cubicBezTo>
                        <a:pt x="31" y="28"/>
                        <a:pt x="48" y="11"/>
                        <a:pt x="69" y="11"/>
                      </a:cubicBezTo>
                      <a:cubicBezTo>
                        <a:pt x="69" y="0"/>
                        <a:pt x="69" y="0"/>
                        <a:pt x="69" y="0"/>
                      </a:cubicBezTo>
                      <a:cubicBezTo>
                        <a:pt x="0" y="0"/>
                        <a:pt x="0" y="0"/>
                        <a:pt x="0" y="0"/>
                      </a:cubicBezTo>
                      <a:cubicBezTo>
                        <a:pt x="0" y="98"/>
                        <a:pt x="0" y="98"/>
                        <a:pt x="0" y="98"/>
                      </a:cubicBezTo>
                      <a:close/>
                      <a:moveTo>
                        <a:pt x="69" y="11"/>
                      </a:moveTo>
                      <a:cubicBezTo>
                        <a:pt x="69" y="11"/>
                        <a:pt x="69" y="11"/>
                        <a:pt x="6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7" name="Oval 45"/>
                <p:cNvSpPr>
                  <a:spLocks noChangeArrowheads="1"/>
                </p:cNvSpPr>
                <p:nvPr/>
              </p:nvSpPr>
              <p:spPr bwMode="auto">
                <a:xfrm>
                  <a:off x="-2006600" y="307975"/>
                  <a:ext cx="192089" cy="195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8" name="Rectangle 46"/>
                <p:cNvSpPr>
                  <a:spLocks noChangeArrowheads="1"/>
                </p:cNvSpPr>
                <p:nvPr/>
              </p:nvSpPr>
              <p:spPr bwMode="auto">
                <a:xfrm>
                  <a:off x="-2509837" y="7775520"/>
                  <a:ext cx="673101" cy="4286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9" name="Freeform 47"/>
                <p:cNvSpPr>
                  <a:spLocks/>
                </p:cNvSpPr>
                <p:nvPr/>
              </p:nvSpPr>
              <p:spPr bwMode="auto">
                <a:xfrm>
                  <a:off x="-2457450" y="8264466"/>
                  <a:ext cx="106362" cy="66674"/>
                </a:xfrm>
                <a:custGeom>
                  <a:avLst/>
                  <a:gdLst>
                    <a:gd name="T0" fmla="*/ 2 w 28"/>
                    <a:gd name="T1" fmla="*/ 18 h 18"/>
                    <a:gd name="T2" fmla="*/ 3 w 28"/>
                    <a:gd name="T3" fmla="*/ 18 h 18"/>
                    <a:gd name="T4" fmla="*/ 26 w 28"/>
                    <a:gd name="T5" fmla="*/ 18 h 18"/>
                    <a:gd name="T6" fmla="*/ 26 w 28"/>
                    <a:gd name="T7" fmla="*/ 18 h 18"/>
                    <a:gd name="T8" fmla="*/ 28 w 28"/>
                    <a:gd name="T9" fmla="*/ 16 h 18"/>
                    <a:gd name="T10" fmla="*/ 28 w 28"/>
                    <a:gd name="T11" fmla="*/ 14 h 18"/>
                    <a:gd name="T12" fmla="*/ 14 w 28"/>
                    <a:gd name="T13" fmla="*/ 0 h 18"/>
                    <a:gd name="T14" fmla="*/ 0 w 28"/>
                    <a:gd name="T15" fmla="*/ 14 h 18"/>
                    <a:gd name="T16" fmla="*/ 0 w 28"/>
                    <a:gd name="T17" fmla="*/ 16 h 18"/>
                    <a:gd name="T18" fmla="*/ 2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 y="18"/>
                      </a:moveTo>
                      <a:cubicBezTo>
                        <a:pt x="2" y="18"/>
                        <a:pt x="3" y="18"/>
                        <a:pt x="3" y="18"/>
                      </a:cubicBezTo>
                      <a:cubicBezTo>
                        <a:pt x="26" y="18"/>
                        <a:pt x="26" y="18"/>
                        <a:pt x="26" y="18"/>
                      </a:cubicBezTo>
                      <a:cubicBezTo>
                        <a:pt x="26" y="18"/>
                        <a:pt x="26" y="18"/>
                        <a:pt x="26" y="18"/>
                      </a:cubicBezTo>
                      <a:cubicBezTo>
                        <a:pt x="27" y="17"/>
                        <a:pt x="28" y="16"/>
                        <a:pt x="28" y="16"/>
                      </a:cubicBezTo>
                      <a:cubicBezTo>
                        <a:pt x="28" y="15"/>
                        <a:pt x="28" y="15"/>
                        <a:pt x="28" y="14"/>
                      </a:cubicBezTo>
                      <a:cubicBezTo>
                        <a:pt x="28" y="6"/>
                        <a:pt x="22" y="0"/>
                        <a:pt x="14" y="0"/>
                      </a:cubicBezTo>
                      <a:cubicBezTo>
                        <a:pt x="6" y="0"/>
                        <a:pt x="0" y="6"/>
                        <a:pt x="0" y="14"/>
                      </a:cubicBezTo>
                      <a:cubicBezTo>
                        <a:pt x="0" y="15"/>
                        <a:pt x="0" y="15"/>
                        <a:pt x="0" y="16"/>
                      </a:cubicBezTo>
                      <a:cubicBezTo>
                        <a:pt x="1" y="16"/>
                        <a:pt x="2" y="17"/>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0" name="Freeform 48"/>
                <p:cNvSpPr>
                  <a:spLocks/>
                </p:cNvSpPr>
                <p:nvPr/>
              </p:nvSpPr>
              <p:spPr bwMode="auto">
                <a:xfrm>
                  <a:off x="-2227263" y="8264466"/>
                  <a:ext cx="104775" cy="66674"/>
                </a:xfrm>
                <a:custGeom>
                  <a:avLst/>
                  <a:gdLst>
                    <a:gd name="T0" fmla="*/ 2 w 28"/>
                    <a:gd name="T1" fmla="*/ 18 h 18"/>
                    <a:gd name="T2" fmla="*/ 3 w 28"/>
                    <a:gd name="T3" fmla="*/ 18 h 18"/>
                    <a:gd name="T4" fmla="*/ 25 w 28"/>
                    <a:gd name="T5" fmla="*/ 18 h 18"/>
                    <a:gd name="T6" fmla="*/ 26 w 28"/>
                    <a:gd name="T7" fmla="*/ 18 h 18"/>
                    <a:gd name="T8" fmla="*/ 28 w 28"/>
                    <a:gd name="T9" fmla="*/ 16 h 18"/>
                    <a:gd name="T10" fmla="*/ 28 w 28"/>
                    <a:gd name="T11" fmla="*/ 14 h 18"/>
                    <a:gd name="T12" fmla="*/ 14 w 28"/>
                    <a:gd name="T13" fmla="*/ 0 h 18"/>
                    <a:gd name="T14" fmla="*/ 0 w 28"/>
                    <a:gd name="T15" fmla="*/ 14 h 18"/>
                    <a:gd name="T16" fmla="*/ 0 w 28"/>
                    <a:gd name="T17" fmla="*/ 16 h 18"/>
                    <a:gd name="T18" fmla="*/ 2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 y="18"/>
                      </a:moveTo>
                      <a:cubicBezTo>
                        <a:pt x="2" y="18"/>
                        <a:pt x="2" y="18"/>
                        <a:pt x="3" y="18"/>
                      </a:cubicBezTo>
                      <a:cubicBezTo>
                        <a:pt x="25" y="18"/>
                        <a:pt x="25" y="18"/>
                        <a:pt x="25" y="18"/>
                      </a:cubicBezTo>
                      <a:cubicBezTo>
                        <a:pt x="26" y="18"/>
                        <a:pt x="26" y="18"/>
                        <a:pt x="26" y="18"/>
                      </a:cubicBezTo>
                      <a:cubicBezTo>
                        <a:pt x="27" y="17"/>
                        <a:pt x="27" y="16"/>
                        <a:pt x="28" y="16"/>
                      </a:cubicBezTo>
                      <a:cubicBezTo>
                        <a:pt x="28" y="15"/>
                        <a:pt x="28" y="15"/>
                        <a:pt x="28" y="14"/>
                      </a:cubicBezTo>
                      <a:cubicBezTo>
                        <a:pt x="28" y="6"/>
                        <a:pt x="22" y="0"/>
                        <a:pt x="14" y="0"/>
                      </a:cubicBezTo>
                      <a:cubicBezTo>
                        <a:pt x="6" y="0"/>
                        <a:pt x="0" y="6"/>
                        <a:pt x="0" y="14"/>
                      </a:cubicBezTo>
                      <a:cubicBezTo>
                        <a:pt x="0" y="15"/>
                        <a:pt x="0" y="15"/>
                        <a:pt x="0" y="16"/>
                      </a:cubicBezTo>
                      <a:cubicBezTo>
                        <a:pt x="1" y="16"/>
                        <a:pt x="1" y="17"/>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1" name="Freeform 49"/>
                <p:cNvSpPr>
                  <a:spLocks/>
                </p:cNvSpPr>
                <p:nvPr/>
              </p:nvSpPr>
              <p:spPr bwMode="auto">
                <a:xfrm>
                  <a:off x="-1995487" y="8264466"/>
                  <a:ext cx="106362" cy="66674"/>
                </a:xfrm>
                <a:custGeom>
                  <a:avLst/>
                  <a:gdLst>
                    <a:gd name="T0" fmla="*/ 2 w 28"/>
                    <a:gd name="T1" fmla="*/ 18 h 18"/>
                    <a:gd name="T2" fmla="*/ 24 w 28"/>
                    <a:gd name="T3" fmla="*/ 18 h 18"/>
                    <a:gd name="T4" fmla="*/ 25 w 28"/>
                    <a:gd name="T5" fmla="*/ 18 h 18"/>
                    <a:gd name="T6" fmla="*/ 28 w 28"/>
                    <a:gd name="T7" fmla="*/ 15 h 18"/>
                    <a:gd name="T8" fmla="*/ 28 w 28"/>
                    <a:gd name="T9" fmla="*/ 14 h 18"/>
                    <a:gd name="T10" fmla="*/ 14 w 28"/>
                    <a:gd name="T11" fmla="*/ 0 h 18"/>
                    <a:gd name="T12" fmla="*/ 0 w 28"/>
                    <a:gd name="T13" fmla="*/ 14 h 18"/>
                    <a:gd name="T14" fmla="*/ 0 w 28"/>
                    <a:gd name="T15" fmla="*/ 17 h 18"/>
                    <a:gd name="T16" fmla="*/ 1 w 28"/>
                    <a:gd name="T17" fmla="*/ 18 h 18"/>
                    <a:gd name="T18" fmla="*/ 2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 y="18"/>
                      </a:moveTo>
                      <a:cubicBezTo>
                        <a:pt x="24" y="18"/>
                        <a:pt x="24" y="18"/>
                        <a:pt x="24" y="18"/>
                      </a:cubicBezTo>
                      <a:cubicBezTo>
                        <a:pt x="25" y="18"/>
                        <a:pt x="25" y="18"/>
                        <a:pt x="25" y="18"/>
                      </a:cubicBezTo>
                      <a:cubicBezTo>
                        <a:pt x="26" y="17"/>
                        <a:pt x="27" y="16"/>
                        <a:pt x="28" y="15"/>
                      </a:cubicBezTo>
                      <a:cubicBezTo>
                        <a:pt x="28" y="15"/>
                        <a:pt x="28" y="14"/>
                        <a:pt x="28" y="14"/>
                      </a:cubicBezTo>
                      <a:cubicBezTo>
                        <a:pt x="28" y="6"/>
                        <a:pt x="22" y="0"/>
                        <a:pt x="14" y="0"/>
                      </a:cubicBezTo>
                      <a:cubicBezTo>
                        <a:pt x="6" y="0"/>
                        <a:pt x="0" y="6"/>
                        <a:pt x="0" y="14"/>
                      </a:cubicBezTo>
                      <a:cubicBezTo>
                        <a:pt x="0" y="15"/>
                        <a:pt x="0" y="16"/>
                        <a:pt x="0" y="17"/>
                      </a:cubicBezTo>
                      <a:cubicBezTo>
                        <a:pt x="0" y="17"/>
                        <a:pt x="1" y="17"/>
                        <a:pt x="1" y="18"/>
                      </a:cubicBezTo>
                      <a:cubicBezTo>
                        <a:pt x="1" y="18"/>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2" name="Freeform 50"/>
                <p:cNvSpPr>
                  <a:spLocks/>
                </p:cNvSpPr>
                <p:nvPr/>
              </p:nvSpPr>
              <p:spPr bwMode="auto">
                <a:xfrm>
                  <a:off x="-2513012" y="8331141"/>
                  <a:ext cx="217489" cy="71438"/>
                </a:xfrm>
                <a:custGeom>
                  <a:avLst/>
                  <a:gdLst>
                    <a:gd name="T0" fmla="*/ 8 w 58"/>
                    <a:gd name="T1" fmla="*/ 0 h 19"/>
                    <a:gd name="T2" fmla="*/ 4 w 58"/>
                    <a:gd name="T3" fmla="*/ 1 h 19"/>
                    <a:gd name="T4" fmla="*/ 3 w 58"/>
                    <a:gd name="T5" fmla="*/ 12 h 19"/>
                    <a:gd name="T6" fmla="*/ 18 w 58"/>
                    <a:gd name="T7" fmla="*/ 19 h 19"/>
                    <a:gd name="T8" fmla="*/ 41 w 58"/>
                    <a:gd name="T9" fmla="*/ 19 h 19"/>
                    <a:gd name="T10" fmla="*/ 56 w 58"/>
                    <a:gd name="T11" fmla="*/ 12 h 19"/>
                    <a:gd name="T12" fmla="*/ 55 w 58"/>
                    <a:gd name="T13" fmla="*/ 1 h 19"/>
                    <a:gd name="T14" fmla="*/ 50 w 58"/>
                    <a:gd name="T15" fmla="*/ 0 h 19"/>
                    <a:gd name="T16" fmla="*/ 44 w 58"/>
                    <a:gd name="T17" fmla="*/ 2 h 19"/>
                    <a:gd name="T18" fmla="*/ 41 w 58"/>
                    <a:gd name="T19" fmla="*/ 4 h 19"/>
                    <a:gd name="T20" fmla="*/ 41 w 58"/>
                    <a:gd name="T21" fmla="*/ 4 h 19"/>
                    <a:gd name="T22" fmla="*/ 18 w 58"/>
                    <a:gd name="T23" fmla="*/ 4 h 19"/>
                    <a:gd name="T24" fmla="*/ 17 w 58"/>
                    <a:gd name="T25" fmla="*/ 4 h 19"/>
                    <a:gd name="T26" fmla="*/ 14 w 58"/>
                    <a:gd name="T27" fmla="*/ 2 h 19"/>
                    <a:gd name="T28" fmla="*/ 8 w 58"/>
                    <a:gd name="T2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8" y="0"/>
                      </a:moveTo>
                      <a:cubicBezTo>
                        <a:pt x="7" y="0"/>
                        <a:pt x="5" y="0"/>
                        <a:pt x="4" y="1"/>
                      </a:cubicBezTo>
                      <a:cubicBezTo>
                        <a:pt x="1" y="4"/>
                        <a:pt x="0" y="9"/>
                        <a:pt x="3" y="12"/>
                      </a:cubicBezTo>
                      <a:cubicBezTo>
                        <a:pt x="7" y="16"/>
                        <a:pt x="12" y="19"/>
                        <a:pt x="18" y="19"/>
                      </a:cubicBezTo>
                      <a:cubicBezTo>
                        <a:pt x="41" y="19"/>
                        <a:pt x="41" y="19"/>
                        <a:pt x="41" y="19"/>
                      </a:cubicBezTo>
                      <a:cubicBezTo>
                        <a:pt x="46" y="19"/>
                        <a:pt x="52" y="16"/>
                        <a:pt x="56" y="12"/>
                      </a:cubicBezTo>
                      <a:cubicBezTo>
                        <a:pt x="58" y="9"/>
                        <a:pt x="58" y="4"/>
                        <a:pt x="55" y="1"/>
                      </a:cubicBezTo>
                      <a:cubicBezTo>
                        <a:pt x="53" y="0"/>
                        <a:pt x="52" y="0"/>
                        <a:pt x="50" y="0"/>
                      </a:cubicBezTo>
                      <a:cubicBezTo>
                        <a:pt x="48" y="0"/>
                        <a:pt x="46" y="1"/>
                        <a:pt x="44" y="2"/>
                      </a:cubicBezTo>
                      <a:cubicBezTo>
                        <a:pt x="43" y="3"/>
                        <a:pt x="42" y="4"/>
                        <a:pt x="41" y="4"/>
                      </a:cubicBezTo>
                      <a:cubicBezTo>
                        <a:pt x="41" y="4"/>
                        <a:pt x="41" y="4"/>
                        <a:pt x="41" y="4"/>
                      </a:cubicBezTo>
                      <a:cubicBezTo>
                        <a:pt x="18" y="4"/>
                        <a:pt x="18" y="4"/>
                        <a:pt x="18" y="4"/>
                      </a:cubicBezTo>
                      <a:cubicBezTo>
                        <a:pt x="18" y="4"/>
                        <a:pt x="18" y="4"/>
                        <a:pt x="17" y="4"/>
                      </a:cubicBezTo>
                      <a:cubicBezTo>
                        <a:pt x="16" y="4"/>
                        <a:pt x="15" y="3"/>
                        <a:pt x="14" y="2"/>
                      </a:cubicBezTo>
                      <a:cubicBezTo>
                        <a:pt x="13" y="1"/>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3" name="Freeform 51"/>
                <p:cNvSpPr>
                  <a:spLocks/>
                </p:cNvSpPr>
                <p:nvPr/>
              </p:nvSpPr>
              <p:spPr bwMode="auto">
                <a:xfrm>
                  <a:off x="-2284412" y="8331141"/>
                  <a:ext cx="217489" cy="71438"/>
                </a:xfrm>
                <a:custGeom>
                  <a:avLst/>
                  <a:gdLst>
                    <a:gd name="T0" fmla="*/ 13 w 58"/>
                    <a:gd name="T1" fmla="*/ 2 h 19"/>
                    <a:gd name="T2" fmla="*/ 13 w 58"/>
                    <a:gd name="T3" fmla="*/ 2 h 19"/>
                    <a:gd name="T4" fmla="*/ 13 w 58"/>
                    <a:gd name="T5" fmla="*/ 1 h 19"/>
                    <a:gd name="T6" fmla="*/ 13 w 58"/>
                    <a:gd name="T7" fmla="*/ 1 h 19"/>
                    <a:gd name="T8" fmla="*/ 12 w 58"/>
                    <a:gd name="T9" fmla="*/ 1 h 19"/>
                    <a:gd name="T10" fmla="*/ 12 w 58"/>
                    <a:gd name="T11" fmla="*/ 1 h 19"/>
                    <a:gd name="T12" fmla="*/ 12 w 58"/>
                    <a:gd name="T13" fmla="*/ 0 h 19"/>
                    <a:gd name="T14" fmla="*/ 11 w 58"/>
                    <a:gd name="T15" fmla="*/ 0 h 19"/>
                    <a:gd name="T16" fmla="*/ 11 w 58"/>
                    <a:gd name="T17" fmla="*/ 0 h 19"/>
                    <a:gd name="T18" fmla="*/ 11 w 58"/>
                    <a:gd name="T19" fmla="*/ 0 h 19"/>
                    <a:gd name="T20" fmla="*/ 10 w 58"/>
                    <a:gd name="T21" fmla="*/ 0 h 19"/>
                    <a:gd name="T22" fmla="*/ 10 w 58"/>
                    <a:gd name="T23" fmla="*/ 0 h 19"/>
                    <a:gd name="T24" fmla="*/ 9 w 58"/>
                    <a:gd name="T25" fmla="*/ 0 h 19"/>
                    <a:gd name="T26" fmla="*/ 9 w 58"/>
                    <a:gd name="T27" fmla="*/ 0 h 19"/>
                    <a:gd name="T28" fmla="*/ 9 w 58"/>
                    <a:gd name="T29" fmla="*/ 0 h 19"/>
                    <a:gd name="T30" fmla="*/ 8 w 58"/>
                    <a:gd name="T31" fmla="*/ 0 h 19"/>
                    <a:gd name="T32" fmla="*/ 8 w 58"/>
                    <a:gd name="T33" fmla="*/ 0 h 19"/>
                    <a:gd name="T34" fmla="*/ 7 w 58"/>
                    <a:gd name="T35" fmla="*/ 0 h 19"/>
                    <a:gd name="T36" fmla="*/ 7 w 58"/>
                    <a:gd name="T37" fmla="*/ 0 h 19"/>
                    <a:gd name="T38" fmla="*/ 6 w 58"/>
                    <a:gd name="T39" fmla="*/ 0 h 19"/>
                    <a:gd name="T40" fmla="*/ 6 w 58"/>
                    <a:gd name="T41" fmla="*/ 0 h 19"/>
                    <a:gd name="T42" fmla="*/ 5 w 58"/>
                    <a:gd name="T43" fmla="*/ 1 h 19"/>
                    <a:gd name="T44" fmla="*/ 5 w 58"/>
                    <a:gd name="T45" fmla="*/ 1 h 19"/>
                    <a:gd name="T46" fmla="*/ 4 w 58"/>
                    <a:gd name="T47" fmla="*/ 1 h 19"/>
                    <a:gd name="T48" fmla="*/ 3 w 58"/>
                    <a:gd name="T49" fmla="*/ 12 h 19"/>
                    <a:gd name="T50" fmla="*/ 18 w 58"/>
                    <a:gd name="T51" fmla="*/ 19 h 19"/>
                    <a:gd name="T52" fmla="*/ 40 w 58"/>
                    <a:gd name="T53" fmla="*/ 19 h 19"/>
                    <a:gd name="T54" fmla="*/ 56 w 58"/>
                    <a:gd name="T55" fmla="*/ 12 h 19"/>
                    <a:gd name="T56" fmla="*/ 55 w 58"/>
                    <a:gd name="T57" fmla="*/ 1 h 19"/>
                    <a:gd name="T58" fmla="*/ 54 w 58"/>
                    <a:gd name="T59" fmla="*/ 1 h 19"/>
                    <a:gd name="T60" fmla="*/ 53 w 58"/>
                    <a:gd name="T61" fmla="*/ 1 h 19"/>
                    <a:gd name="T62" fmla="*/ 52 w 58"/>
                    <a:gd name="T63" fmla="*/ 0 h 19"/>
                    <a:gd name="T64" fmla="*/ 52 w 58"/>
                    <a:gd name="T65" fmla="*/ 0 h 19"/>
                    <a:gd name="T66" fmla="*/ 51 w 58"/>
                    <a:gd name="T67" fmla="*/ 0 h 19"/>
                    <a:gd name="T68" fmla="*/ 51 w 58"/>
                    <a:gd name="T69" fmla="*/ 0 h 19"/>
                    <a:gd name="T70" fmla="*/ 50 w 58"/>
                    <a:gd name="T71" fmla="*/ 0 h 19"/>
                    <a:gd name="T72" fmla="*/ 50 w 58"/>
                    <a:gd name="T73" fmla="*/ 0 h 19"/>
                    <a:gd name="T74" fmla="*/ 50 w 58"/>
                    <a:gd name="T75" fmla="*/ 0 h 19"/>
                    <a:gd name="T76" fmla="*/ 49 w 58"/>
                    <a:gd name="T77" fmla="*/ 0 h 19"/>
                    <a:gd name="T78" fmla="*/ 49 w 58"/>
                    <a:gd name="T79" fmla="*/ 0 h 19"/>
                    <a:gd name="T80" fmla="*/ 48 w 58"/>
                    <a:gd name="T81" fmla="*/ 0 h 19"/>
                    <a:gd name="T82" fmla="*/ 48 w 58"/>
                    <a:gd name="T83" fmla="*/ 0 h 19"/>
                    <a:gd name="T84" fmla="*/ 48 w 58"/>
                    <a:gd name="T85" fmla="*/ 0 h 19"/>
                    <a:gd name="T86" fmla="*/ 47 w 58"/>
                    <a:gd name="T87" fmla="*/ 0 h 19"/>
                    <a:gd name="T88" fmla="*/ 47 w 58"/>
                    <a:gd name="T89" fmla="*/ 0 h 19"/>
                    <a:gd name="T90" fmla="*/ 47 w 58"/>
                    <a:gd name="T91" fmla="*/ 0 h 19"/>
                    <a:gd name="T92" fmla="*/ 46 w 58"/>
                    <a:gd name="T93" fmla="*/ 1 h 19"/>
                    <a:gd name="T94" fmla="*/ 46 w 58"/>
                    <a:gd name="T95" fmla="*/ 1 h 19"/>
                    <a:gd name="T96" fmla="*/ 46 w 58"/>
                    <a:gd name="T97" fmla="*/ 1 h 19"/>
                    <a:gd name="T98" fmla="*/ 45 w 58"/>
                    <a:gd name="T99" fmla="*/ 1 h 19"/>
                    <a:gd name="T100" fmla="*/ 45 w 58"/>
                    <a:gd name="T101" fmla="*/ 2 h 19"/>
                    <a:gd name="T102" fmla="*/ 45 w 58"/>
                    <a:gd name="T103" fmla="*/ 2 h 19"/>
                    <a:gd name="T104" fmla="*/ 44 w 58"/>
                    <a:gd name="T105" fmla="*/ 2 h 19"/>
                    <a:gd name="T106" fmla="*/ 41 w 58"/>
                    <a:gd name="T107" fmla="*/ 4 h 19"/>
                    <a:gd name="T108" fmla="*/ 40 w 58"/>
                    <a:gd name="T109" fmla="*/ 4 h 19"/>
                    <a:gd name="T110" fmla="*/ 18 w 58"/>
                    <a:gd name="T111" fmla="*/ 4 h 19"/>
                    <a:gd name="T112" fmla="*/ 17 w 58"/>
                    <a:gd name="T113" fmla="*/ 4 h 19"/>
                    <a:gd name="T114" fmla="*/ 14 w 58"/>
                    <a:gd name="T115" fmla="*/ 2 h 19"/>
                    <a:gd name="T116" fmla="*/ 13 w 58"/>
                    <a:gd name="T1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 h="19">
                      <a:moveTo>
                        <a:pt x="13" y="2"/>
                      </a:moveTo>
                      <a:cubicBezTo>
                        <a:pt x="13" y="2"/>
                        <a:pt x="13" y="2"/>
                        <a:pt x="13" y="2"/>
                      </a:cubicBezTo>
                      <a:cubicBezTo>
                        <a:pt x="13" y="1"/>
                        <a:pt x="13" y="1"/>
                        <a:pt x="13" y="1"/>
                      </a:cubicBezTo>
                      <a:cubicBezTo>
                        <a:pt x="13" y="1"/>
                        <a:pt x="13" y="1"/>
                        <a:pt x="13" y="1"/>
                      </a:cubicBezTo>
                      <a:cubicBezTo>
                        <a:pt x="12" y="1"/>
                        <a:pt x="12" y="1"/>
                        <a:pt x="12" y="1"/>
                      </a:cubicBezTo>
                      <a:cubicBezTo>
                        <a:pt x="12" y="1"/>
                        <a:pt x="12" y="1"/>
                        <a:pt x="12" y="1"/>
                      </a:cubicBezTo>
                      <a:cubicBezTo>
                        <a:pt x="12" y="1"/>
                        <a:pt x="12" y="0"/>
                        <a:pt x="12" y="0"/>
                      </a:cubicBezTo>
                      <a:cubicBezTo>
                        <a:pt x="11" y="0"/>
                        <a:pt x="11" y="0"/>
                        <a:pt x="11" y="0"/>
                      </a:cubicBezTo>
                      <a:cubicBezTo>
                        <a:pt x="11" y="0"/>
                        <a:pt x="11" y="0"/>
                        <a:pt x="11" y="0"/>
                      </a:cubicBezTo>
                      <a:cubicBezTo>
                        <a:pt x="11" y="0"/>
                        <a:pt x="11" y="0"/>
                        <a:pt x="11" y="0"/>
                      </a:cubicBezTo>
                      <a:cubicBezTo>
                        <a:pt x="10" y="0"/>
                        <a:pt x="10" y="0"/>
                        <a:pt x="10" y="0"/>
                      </a:cubicBezTo>
                      <a:cubicBezTo>
                        <a:pt x="10" y="0"/>
                        <a:pt x="10" y="0"/>
                        <a:pt x="10" y="0"/>
                      </a:cubicBezTo>
                      <a:cubicBezTo>
                        <a:pt x="10" y="0"/>
                        <a:pt x="10" y="0"/>
                        <a:pt x="9" y="0"/>
                      </a:cubicBezTo>
                      <a:cubicBezTo>
                        <a:pt x="9" y="0"/>
                        <a:pt x="9" y="0"/>
                        <a:pt x="9" y="0"/>
                      </a:cubicBezTo>
                      <a:cubicBezTo>
                        <a:pt x="9" y="0"/>
                        <a:pt x="9" y="0"/>
                        <a:pt x="9" y="0"/>
                      </a:cubicBezTo>
                      <a:cubicBezTo>
                        <a:pt x="8" y="0"/>
                        <a:pt x="8" y="0"/>
                        <a:pt x="8" y="0"/>
                      </a:cubicBezTo>
                      <a:cubicBezTo>
                        <a:pt x="8" y="0"/>
                        <a:pt x="8" y="0"/>
                        <a:pt x="8" y="0"/>
                      </a:cubicBezTo>
                      <a:cubicBezTo>
                        <a:pt x="8" y="0"/>
                        <a:pt x="8" y="0"/>
                        <a:pt x="7" y="0"/>
                      </a:cubicBezTo>
                      <a:cubicBezTo>
                        <a:pt x="7" y="0"/>
                        <a:pt x="7" y="0"/>
                        <a:pt x="7" y="0"/>
                      </a:cubicBezTo>
                      <a:cubicBezTo>
                        <a:pt x="7" y="0"/>
                        <a:pt x="6" y="0"/>
                        <a:pt x="6" y="0"/>
                      </a:cubicBezTo>
                      <a:cubicBezTo>
                        <a:pt x="6" y="0"/>
                        <a:pt x="6" y="0"/>
                        <a:pt x="6" y="0"/>
                      </a:cubicBezTo>
                      <a:cubicBezTo>
                        <a:pt x="5" y="0"/>
                        <a:pt x="5" y="0"/>
                        <a:pt x="5" y="1"/>
                      </a:cubicBezTo>
                      <a:cubicBezTo>
                        <a:pt x="5" y="1"/>
                        <a:pt x="5" y="1"/>
                        <a:pt x="5" y="1"/>
                      </a:cubicBezTo>
                      <a:cubicBezTo>
                        <a:pt x="4" y="1"/>
                        <a:pt x="4" y="1"/>
                        <a:pt x="4" y="1"/>
                      </a:cubicBezTo>
                      <a:cubicBezTo>
                        <a:pt x="1" y="4"/>
                        <a:pt x="0" y="9"/>
                        <a:pt x="3" y="12"/>
                      </a:cubicBezTo>
                      <a:cubicBezTo>
                        <a:pt x="6" y="16"/>
                        <a:pt x="12" y="19"/>
                        <a:pt x="18" y="19"/>
                      </a:cubicBezTo>
                      <a:cubicBezTo>
                        <a:pt x="40" y="19"/>
                        <a:pt x="40" y="19"/>
                        <a:pt x="40" y="19"/>
                      </a:cubicBezTo>
                      <a:cubicBezTo>
                        <a:pt x="46" y="19"/>
                        <a:pt x="52" y="16"/>
                        <a:pt x="56" y="12"/>
                      </a:cubicBezTo>
                      <a:cubicBezTo>
                        <a:pt x="58" y="9"/>
                        <a:pt x="58" y="4"/>
                        <a:pt x="55" y="1"/>
                      </a:cubicBezTo>
                      <a:cubicBezTo>
                        <a:pt x="54" y="1"/>
                        <a:pt x="54" y="1"/>
                        <a:pt x="54" y="1"/>
                      </a:cubicBezTo>
                      <a:cubicBezTo>
                        <a:pt x="54" y="1"/>
                        <a:pt x="53" y="1"/>
                        <a:pt x="53" y="1"/>
                      </a:cubicBezTo>
                      <a:cubicBezTo>
                        <a:pt x="53" y="0"/>
                        <a:pt x="53" y="0"/>
                        <a:pt x="52" y="0"/>
                      </a:cubicBezTo>
                      <a:cubicBezTo>
                        <a:pt x="52" y="0"/>
                        <a:pt x="52" y="0"/>
                        <a:pt x="52" y="0"/>
                      </a:cubicBezTo>
                      <a:cubicBezTo>
                        <a:pt x="52" y="0"/>
                        <a:pt x="52" y="0"/>
                        <a:pt x="51" y="0"/>
                      </a:cubicBezTo>
                      <a:cubicBezTo>
                        <a:pt x="51" y="0"/>
                        <a:pt x="51" y="0"/>
                        <a:pt x="51" y="0"/>
                      </a:cubicBezTo>
                      <a:cubicBezTo>
                        <a:pt x="51" y="0"/>
                        <a:pt x="50" y="0"/>
                        <a:pt x="50" y="0"/>
                      </a:cubicBezTo>
                      <a:cubicBezTo>
                        <a:pt x="50" y="0"/>
                        <a:pt x="50" y="0"/>
                        <a:pt x="50" y="0"/>
                      </a:cubicBezTo>
                      <a:cubicBezTo>
                        <a:pt x="50" y="0"/>
                        <a:pt x="50" y="0"/>
                        <a:pt x="50" y="0"/>
                      </a:cubicBezTo>
                      <a:cubicBezTo>
                        <a:pt x="49" y="0"/>
                        <a:pt x="49" y="0"/>
                        <a:pt x="49" y="0"/>
                      </a:cubicBezTo>
                      <a:cubicBezTo>
                        <a:pt x="49" y="0"/>
                        <a:pt x="49" y="0"/>
                        <a:pt x="49" y="0"/>
                      </a:cubicBezTo>
                      <a:cubicBezTo>
                        <a:pt x="49" y="0"/>
                        <a:pt x="49" y="0"/>
                        <a:pt x="48" y="0"/>
                      </a:cubicBezTo>
                      <a:cubicBezTo>
                        <a:pt x="48" y="0"/>
                        <a:pt x="48" y="0"/>
                        <a:pt x="48" y="0"/>
                      </a:cubicBezTo>
                      <a:cubicBezTo>
                        <a:pt x="48" y="0"/>
                        <a:pt x="48" y="0"/>
                        <a:pt x="48" y="0"/>
                      </a:cubicBezTo>
                      <a:cubicBezTo>
                        <a:pt x="48" y="0"/>
                        <a:pt x="47" y="0"/>
                        <a:pt x="47" y="0"/>
                      </a:cubicBezTo>
                      <a:cubicBezTo>
                        <a:pt x="47" y="0"/>
                        <a:pt x="47" y="0"/>
                        <a:pt x="47" y="0"/>
                      </a:cubicBezTo>
                      <a:cubicBezTo>
                        <a:pt x="47" y="0"/>
                        <a:pt x="47" y="0"/>
                        <a:pt x="47" y="0"/>
                      </a:cubicBezTo>
                      <a:cubicBezTo>
                        <a:pt x="47" y="0"/>
                        <a:pt x="46" y="1"/>
                        <a:pt x="46" y="1"/>
                      </a:cubicBezTo>
                      <a:cubicBezTo>
                        <a:pt x="46" y="1"/>
                        <a:pt x="46" y="1"/>
                        <a:pt x="46" y="1"/>
                      </a:cubicBezTo>
                      <a:cubicBezTo>
                        <a:pt x="46" y="1"/>
                        <a:pt x="46" y="1"/>
                        <a:pt x="46" y="1"/>
                      </a:cubicBezTo>
                      <a:cubicBezTo>
                        <a:pt x="46" y="1"/>
                        <a:pt x="45" y="1"/>
                        <a:pt x="45" y="1"/>
                      </a:cubicBezTo>
                      <a:cubicBezTo>
                        <a:pt x="45" y="1"/>
                        <a:pt x="45" y="1"/>
                        <a:pt x="45" y="2"/>
                      </a:cubicBezTo>
                      <a:cubicBezTo>
                        <a:pt x="45" y="2"/>
                        <a:pt x="45" y="2"/>
                        <a:pt x="45" y="2"/>
                      </a:cubicBezTo>
                      <a:cubicBezTo>
                        <a:pt x="45" y="2"/>
                        <a:pt x="44" y="2"/>
                        <a:pt x="44" y="2"/>
                      </a:cubicBezTo>
                      <a:cubicBezTo>
                        <a:pt x="43" y="3"/>
                        <a:pt x="42" y="4"/>
                        <a:pt x="41" y="4"/>
                      </a:cubicBezTo>
                      <a:cubicBezTo>
                        <a:pt x="41" y="4"/>
                        <a:pt x="41" y="4"/>
                        <a:pt x="40" y="4"/>
                      </a:cubicBezTo>
                      <a:cubicBezTo>
                        <a:pt x="18" y="4"/>
                        <a:pt x="18" y="4"/>
                        <a:pt x="18" y="4"/>
                      </a:cubicBezTo>
                      <a:cubicBezTo>
                        <a:pt x="18" y="4"/>
                        <a:pt x="17" y="4"/>
                        <a:pt x="17" y="4"/>
                      </a:cubicBezTo>
                      <a:cubicBezTo>
                        <a:pt x="16" y="4"/>
                        <a:pt x="15" y="3"/>
                        <a:pt x="14" y="2"/>
                      </a:cubicBezTo>
                      <a:cubicBezTo>
                        <a:pt x="14" y="2"/>
                        <a:pt x="14" y="2"/>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4" name="Freeform 52"/>
                <p:cNvSpPr>
                  <a:spLocks/>
                </p:cNvSpPr>
                <p:nvPr/>
              </p:nvSpPr>
              <p:spPr bwMode="auto">
                <a:xfrm>
                  <a:off x="-2054226" y="8331141"/>
                  <a:ext cx="217489" cy="71438"/>
                </a:xfrm>
                <a:custGeom>
                  <a:avLst/>
                  <a:gdLst>
                    <a:gd name="T0" fmla="*/ 14 w 58"/>
                    <a:gd name="T1" fmla="*/ 2 h 19"/>
                    <a:gd name="T2" fmla="*/ 8 w 58"/>
                    <a:gd name="T3" fmla="*/ 0 h 19"/>
                    <a:gd name="T4" fmla="*/ 3 w 58"/>
                    <a:gd name="T5" fmla="*/ 1 h 19"/>
                    <a:gd name="T6" fmla="*/ 3 w 58"/>
                    <a:gd name="T7" fmla="*/ 12 h 19"/>
                    <a:gd name="T8" fmla="*/ 18 w 58"/>
                    <a:gd name="T9" fmla="*/ 19 h 19"/>
                    <a:gd name="T10" fmla="*/ 40 w 58"/>
                    <a:gd name="T11" fmla="*/ 19 h 19"/>
                    <a:gd name="T12" fmla="*/ 55 w 58"/>
                    <a:gd name="T13" fmla="*/ 12 h 19"/>
                    <a:gd name="T14" fmla="*/ 54 w 58"/>
                    <a:gd name="T15" fmla="*/ 1 h 19"/>
                    <a:gd name="T16" fmla="*/ 50 w 58"/>
                    <a:gd name="T17" fmla="*/ 0 h 19"/>
                    <a:gd name="T18" fmla="*/ 44 w 58"/>
                    <a:gd name="T19" fmla="*/ 2 h 19"/>
                    <a:gd name="T20" fmla="*/ 42 w 58"/>
                    <a:gd name="T21" fmla="*/ 4 h 19"/>
                    <a:gd name="T22" fmla="*/ 40 w 58"/>
                    <a:gd name="T23" fmla="*/ 4 h 19"/>
                    <a:gd name="T24" fmla="*/ 18 w 58"/>
                    <a:gd name="T25" fmla="*/ 4 h 19"/>
                    <a:gd name="T26" fmla="*/ 18 w 58"/>
                    <a:gd name="T27" fmla="*/ 4 h 19"/>
                    <a:gd name="T28" fmla="*/ 14 w 58"/>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
                      <a:moveTo>
                        <a:pt x="14" y="2"/>
                      </a:moveTo>
                      <a:cubicBezTo>
                        <a:pt x="12" y="1"/>
                        <a:pt x="10" y="0"/>
                        <a:pt x="8" y="0"/>
                      </a:cubicBezTo>
                      <a:cubicBezTo>
                        <a:pt x="7" y="0"/>
                        <a:pt x="5" y="0"/>
                        <a:pt x="3" y="1"/>
                      </a:cubicBezTo>
                      <a:cubicBezTo>
                        <a:pt x="0" y="4"/>
                        <a:pt x="0" y="9"/>
                        <a:pt x="3" y="12"/>
                      </a:cubicBezTo>
                      <a:cubicBezTo>
                        <a:pt x="6" y="16"/>
                        <a:pt x="12" y="19"/>
                        <a:pt x="18" y="19"/>
                      </a:cubicBezTo>
                      <a:cubicBezTo>
                        <a:pt x="40" y="19"/>
                        <a:pt x="40" y="19"/>
                        <a:pt x="40" y="19"/>
                      </a:cubicBezTo>
                      <a:cubicBezTo>
                        <a:pt x="46" y="19"/>
                        <a:pt x="52" y="16"/>
                        <a:pt x="55" y="12"/>
                      </a:cubicBezTo>
                      <a:cubicBezTo>
                        <a:pt x="58" y="9"/>
                        <a:pt x="58" y="4"/>
                        <a:pt x="54" y="1"/>
                      </a:cubicBezTo>
                      <a:cubicBezTo>
                        <a:pt x="53" y="0"/>
                        <a:pt x="51" y="0"/>
                        <a:pt x="50" y="0"/>
                      </a:cubicBezTo>
                      <a:cubicBezTo>
                        <a:pt x="48" y="0"/>
                        <a:pt x="46" y="1"/>
                        <a:pt x="44" y="2"/>
                      </a:cubicBezTo>
                      <a:cubicBezTo>
                        <a:pt x="43" y="3"/>
                        <a:pt x="43" y="4"/>
                        <a:pt x="42" y="4"/>
                      </a:cubicBezTo>
                      <a:cubicBezTo>
                        <a:pt x="41" y="4"/>
                        <a:pt x="41" y="4"/>
                        <a:pt x="40" y="4"/>
                      </a:cubicBezTo>
                      <a:cubicBezTo>
                        <a:pt x="18" y="4"/>
                        <a:pt x="18" y="4"/>
                        <a:pt x="18" y="4"/>
                      </a:cubicBezTo>
                      <a:cubicBezTo>
                        <a:pt x="18" y="4"/>
                        <a:pt x="18" y="4"/>
                        <a:pt x="18" y="4"/>
                      </a:cubicBezTo>
                      <a:cubicBezTo>
                        <a:pt x="16" y="4"/>
                        <a:pt x="15" y="3"/>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5" name="Freeform 53"/>
                <p:cNvSpPr>
                  <a:spLocks/>
                </p:cNvSpPr>
                <p:nvPr/>
              </p:nvSpPr>
              <p:spPr bwMode="auto">
                <a:xfrm>
                  <a:off x="-2949575" y="1719252"/>
                  <a:ext cx="574674" cy="544509"/>
                </a:xfrm>
                <a:custGeom>
                  <a:avLst/>
                  <a:gdLst>
                    <a:gd name="T0" fmla="*/ 26 w 153"/>
                    <a:gd name="T1" fmla="*/ 145 h 145"/>
                    <a:gd name="T2" fmla="*/ 52 w 153"/>
                    <a:gd name="T3" fmla="*/ 119 h 145"/>
                    <a:gd name="T4" fmla="*/ 52 w 153"/>
                    <a:gd name="T5" fmla="*/ 119 h 145"/>
                    <a:gd name="T6" fmla="*/ 52 w 153"/>
                    <a:gd name="T7" fmla="*/ 33 h 145"/>
                    <a:gd name="T8" fmla="*/ 137 w 153"/>
                    <a:gd name="T9" fmla="*/ 33 h 145"/>
                    <a:gd name="T10" fmla="*/ 137 w 153"/>
                    <a:gd name="T11" fmla="*/ 94 h 145"/>
                    <a:gd name="T12" fmla="*/ 127 w 153"/>
                    <a:gd name="T13" fmla="*/ 93 h 145"/>
                    <a:gd name="T14" fmla="*/ 101 w 153"/>
                    <a:gd name="T15" fmla="*/ 119 h 145"/>
                    <a:gd name="T16" fmla="*/ 127 w 153"/>
                    <a:gd name="T17" fmla="*/ 145 h 145"/>
                    <a:gd name="T18" fmla="*/ 153 w 153"/>
                    <a:gd name="T19" fmla="*/ 119 h 145"/>
                    <a:gd name="T20" fmla="*/ 153 w 153"/>
                    <a:gd name="T21" fmla="*/ 119 h 145"/>
                    <a:gd name="T22" fmla="*/ 153 w 153"/>
                    <a:gd name="T23" fmla="*/ 119 h 145"/>
                    <a:gd name="T24" fmla="*/ 153 w 153"/>
                    <a:gd name="T25" fmla="*/ 33 h 145"/>
                    <a:gd name="T26" fmla="*/ 153 w 153"/>
                    <a:gd name="T27" fmla="*/ 0 h 145"/>
                    <a:gd name="T28" fmla="*/ 137 w 153"/>
                    <a:gd name="T29" fmla="*/ 0 h 145"/>
                    <a:gd name="T30" fmla="*/ 52 w 153"/>
                    <a:gd name="T31" fmla="*/ 0 h 145"/>
                    <a:gd name="T32" fmla="*/ 36 w 153"/>
                    <a:gd name="T33" fmla="*/ 0 h 145"/>
                    <a:gd name="T34" fmla="*/ 36 w 153"/>
                    <a:gd name="T35" fmla="*/ 33 h 145"/>
                    <a:gd name="T36" fmla="*/ 36 w 153"/>
                    <a:gd name="T37" fmla="*/ 94 h 145"/>
                    <a:gd name="T38" fmla="*/ 26 w 153"/>
                    <a:gd name="T39" fmla="*/ 93 h 145"/>
                    <a:gd name="T40" fmla="*/ 0 w 153"/>
                    <a:gd name="T41" fmla="*/ 119 h 145"/>
                    <a:gd name="T42" fmla="*/ 26 w 153"/>
                    <a:gd name="T43"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145">
                      <a:moveTo>
                        <a:pt x="26" y="145"/>
                      </a:moveTo>
                      <a:cubicBezTo>
                        <a:pt x="40" y="145"/>
                        <a:pt x="52" y="133"/>
                        <a:pt x="52" y="119"/>
                      </a:cubicBezTo>
                      <a:cubicBezTo>
                        <a:pt x="52" y="119"/>
                        <a:pt x="52" y="119"/>
                        <a:pt x="52" y="119"/>
                      </a:cubicBezTo>
                      <a:cubicBezTo>
                        <a:pt x="52" y="33"/>
                        <a:pt x="52" y="33"/>
                        <a:pt x="52" y="33"/>
                      </a:cubicBezTo>
                      <a:cubicBezTo>
                        <a:pt x="137" y="33"/>
                        <a:pt x="137" y="33"/>
                        <a:pt x="137" y="33"/>
                      </a:cubicBezTo>
                      <a:cubicBezTo>
                        <a:pt x="137" y="94"/>
                        <a:pt x="137" y="94"/>
                        <a:pt x="137" y="94"/>
                      </a:cubicBezTo>
                      <a:cubicBezTo>
                        <a:pt x="134" y="93"/>
                        <a:pt x="130" y="93"/>
                        <a:pt x="127" y="93"/>
                      </a:cubicBezTo>
                      <a:cubicBezTo>
                        <a:pt x="112" y="93"/>
                        <a:pt x="101" y="104"/>
                        <a:pt x="101" y="119"/>
                      </a:cubicBezTo>
                      <a:cubicBezTo>
                        <a:pt x="101" y="133"/>
                        <a:pt x="112" y="145"/>
                        <a:pt x="127" y="145"/>
                      </a:cubicBezTo>
                      <a:cubicBezTo>
                        <a:pt x="141" y="145"/>
                        <a:pt x="153" y="133"/>
                        <a:pt x="153" y="119"/>
                      </a:cubicBezTo>
                      <a:cubicBezTo>
                        <a:pt x="153" y="119"/>
                        <a:pt x="153" y="119"/>
                        <a:pt x="153" y="119"/>
                      </a:cubicBezTo>
                      <a:cubicBezTo>
                        <a:pt x="153" y="119"/>
                        <a:pt x="153" y="119"/>
                        <a:pt x="153" y="119"/>
                      </a:cubicBezTo>
                      <a:cubicBezTo>
                        <a:pt x="153" y="33"/>
                        <a:pt x="153" y="33"/>
                        <a:pt x="153" y="33"/>
                      </a:cubicBezTo>
                      <a:cubicBezTo>
                        <a:pt x="153" y="0"/>
                        <a:pt x="153" y="0"/>
                        <a:pt x="153" y="0"/>
                      </a:cubicBezTo>
                      <a:cubicBezTo>
                        <a:pt x="137" y="0"/>
                        <a:pt x="137" y="0"/>
                        <a:pt x="137" y="0"/>
                      </a:cubicBezTo>
                      <a:cubicBezTo>
                        <a:pt x="52" y="0"/>
                        <a:pt x="52" y="0"/>
                        <a:pt x="52" y="0"/>
                      </a:cubicBezTo>
                      <a:cubicBezTo>
                        <a:pt x="36" y="0"/>
                        <a:pt x="36" y="0"/>
                        <a:pt x="36" y="0"/>
                      </a:cubicBezTo>
                      <a:cubicBezTo>
                        <a:pt x="36" y="33"/>
                        <a:pt x="36" y="33"/>
                        <a:pt x="36" y="33"/>
                      </a:cubicBezTo>
                      <a:cubicBezTo>
                        <a:pt x="36" y="94"/>
                        <a:pt x="36" y="94"/>
                        <a:pt x="36" y="94"/>
                      </a:cubicBezTo>
                      <a:cubicBezTo>
                        <a:pt x="33" y="93"/>
                        <a:pt x="29" y="93"/>
                        <a:pt x="26" y="93"/>
                      </a:cubicBezTo>
                      <a:cubicBezTo>
                        <a:pt x="11" y="93"/>
                        <a:pt x="0" y="104"/>
                        <a:pt x="0" y="119"/>
                      </a:cubicBezTo>
                      <a:cubicBezTo>
                        <a:pt x="0" y="133"/>
                        <a:pt x="11" y="145"/>
                        <a:pt x="26"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6" name="Freeform 54"/>
                <p:cNvSpPr>
                  <a:spLocks/>
                </p:cNvSpPr>
                <p:nvPr/>
              </p:nvSpPr>
              <p:spPr bwMode="auto">
                <a:xfrm>
                  <a:off x="-1382712" y="8283515"/>
                  <a:ext cx="195263" cy="63500"/>
                </a:xfrm>
                <a:custGeom>
                  <a:avLst/>
                  <a:gdLst>
                    <a:gd name="T0" fmla="*/ 3 w 123"/>
                    <a:gd name="T1" fmla="*/ 0 h 40"/>
                    <a:gd name="T2" fmla="*/ 0 w 123"/>
                    <a:gd name="T3" fmla="*/ 40 h 40"/>
                    <a:gd name="T4" fmla="*/ 123 w 123"/>
                    <a:gd name="T5" fmla="*/ 40 h 40"/>
                    <a:gd name="T6" fmla="*/ 121 w 123"/>
                    <a:gd name="T7" fmla="*/ 0 h 40"/>
                    <a:gd name="T8" fmla="*/ 3 w 123"/>
                    <a:gd name="T9" fmla="*/ 0 h 40"/>
                  </a:gdLst>
                  <a:ahLst/>
                  <a:cxnLst>
                    <a:cxn ang="0">
                      <a:pos x="T0" y="T1"/>
                    </a:cxn>
                    <a:cxn ang="0">
                      <a:pos x="T2" y="T3"/>
                    </a:cxn>
                    <a:cxn ang="0">
                      <a:pos x="T4" y="T5"/>
                    </a:cxn>
                    <a:cxn ang="0">
                      <a:pos x="T6" y="T7"/>
                    </a:cxn>
                    <a:cxn ang="0">
                      <a:pos x="T8" y="T9"/>
                    </a:cxn>
                  </a:cxnLst>
                  <a:rect l="0" t="0" r="r" b="b"/>
                  <a:pathLst>
                    <a:path w="123" h="40">
                      <a:moveTo>
                        <a:pt x="3" y="0"/>
                      </a:moveTo>
                      <a:lnTo>
                        <a:pt x="0" y="40"/>
                      </a:lnTo>
                      <a:lnTo>
                        <a:pt x="123" y="40"/>
                      </a:lnTo>
                      <a:lnTo>
                        <a:pt x="121"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7" name="Freeform 55"/>
                <p:cNvSpPr>
                  <a:spLocks noEditPoints="1"/>
                </p:cNvSpPr>
                <p:nvPr/>
              </p:nvSpPr>
              <p:spPr bwMode="auto">
                <a:xfrm>
                  <a:off x="-1555750" y="7926330"/>
                  <a:ext cx="546100" cy="338136"/>
                </a:xfrm>
                <a:custGeom>
                  <a:avLst/>
                  <a:gdLst>
                    <a:gd name="T0" fmla="*/ 230 w 344"/>
                    <a:gd name="T1" fmla="*/ 213 h 213"/>
                    <a:gd name="T2" fmla="*/ 344 w 344"/>
                    <a:gd name="T3" fmla="*/ 213 h 213"/>
                    <a:gd name="T4" fmla="*/ 344 w 344"/>
                    <a:gd name="T5" fmla="*/ 0 h 213"/>
                    <a:gd name="T6" fmla="*/ 171 w 344"/>
                    <a:gd name="T7" fmla="*/ 0 h 213"/>
                    <a:gd name="T8" fmla="*/ 171 w 344"/>
                    <a:gd name="T9" fmla="*/ 26 h 213"/>
                    <a:gd name="T10" fmla="*/ 313 w 344"/>
                    <a:gd name="T11" fmla="*/ 26 h 213"/>
                    <a:gd name="T12" fmla="*/ 313 w 344"/>
                    <a:gd name="T13" fmla="*/ 187 h 213"/>
                    <a:gd name="T14" fmla="*/ 228 w 344"/>
                    <a:gd name="T15" fmla="*/ 187 h 213"/>
                    <a:gd name="T16" fmla="*/ 171 w 344"/>
                    <a:gd name="T17" fmla="*/ 187 h 213"/>
                    <a:gd name="T18" fmla="*/ 171 w 344"/>
                    <a:gd name="T19" fmla="*/ 213 h 213"/>
                    <a:gd name="T20" fmla="*/ 230 w 344"/>
                    <a:gd name="T21" fmla="*/ 213 h 213"/>
                    <a:gd name="T22" fmla="*/ 171 w 344"/>
                    <a:gd name="T23" fmla="*/ 0 h 213"/>
                    <a:gd name="T24" fmla="*/ 0 w 344"/>
                    <a:gd name="T25" fmla="*/ 0 h 213"/>
                    <a:gd name="T26" fmla="*/ 0 w 344"/>
                    <a:gd name="T27" fmla="*/ 213 h 213"/>
                    <a:gd name="T28" fmla="*/ 112 w 344"/>
                    <a:gd name="T29" fmla="*/ 213 h 213"/>
                    <a:gd name="T30" fmla="*/ 171 w 344"/>
                    <a:gd name="T31" fmla="*/ 213 h 213"/>
                    <a:gd name="T32" fmla="*/ 171 w 344"/>
                    <a:gd name="T33" fmla="*/ 187 h 213"/>
                    <a:gd name="T34" fmla="*/ 114 w 344"/>
                    <a:gd name="T35" fmla="*/ 187 h 213"/>
                    <a:gd name="T36" fmla="*/ 31 w 344"/>
                    <a:gd name="T37" fmla="*/ 187 h 213"/>
                    <a:gd name="T38" fmla="*/ 31 w 344"/>
                    <a:gd name="T39" fmla="*/ 187 h 213"/>
                    <a:gd name="T40" fmla="*/ 31 w 344"/>
                    <a:gd name="T41" fmla="*/ 26 h 213"/>
                    <a:gd name="T42" fmla="*/ 171 w 344"/>
                    <a:gd name="T43" fmla="*/ 26 h 213"/>
                    <a:gd name="T44" fmla="*/ 171 w 344"/>
                    <a:gd name="T4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4" h="213">
                      <a:moveTo>
                        <a:pt x="230" y="213"/>
                      </a:moveTo>
                      <a:lnTo>
                        <a:pt x="344" y="213"/>
                      </a:lnTo>
                      <a:lnTo>
                        <a:pt x="344" y="0"/>
                      </a:lnTo>
                      <a:lnTo>
                        <a:pt x="171" y="0"/>
                      </a:lnTo>
                      <a:lnTo>
                        <a:pt x="171" y="26"/>
                      </a:lnTo>
                      <a:lnTo>
                        <a:pt x="313" y="26"/>
                      </a:lnTo>
                      <a:lnTo>
                        <a:pt x="313" y="187"/>
                      </a:lnTo>
                      <a:lnTo>
                        <a:pt x="228" y="187"/>
                      </a:lnTo>
                      <a:lnTo>
                        <a:pt x="171" y="187"/>
                      </a:lnTo>
                      <a:lnTo>
                        <a:pt x="171" y="213"/>
                      </a:lnTo>
                      <a:lnTo>
                        <a:pt x="230" y="213"/>
                      </a:lnTo>
                      <a:close/>
                      <a:moveTo>
                        <a:pt x="171" y="0"/>
                      </a:moveTo>
                      <a:lnTo>
                        <a:pt x="0" y="0"/>
                      </a:lnTo>
                      <a:lnTo>
                        <a:pt x="0" y="213"/>
                      </a:lnTo>
                      <a:lnTo>
                        <a:pt x="112" y="213"/>
                      </a:lnTo>
                      <a:lnTo>
                        <a:pt x="171" y="213"/>
                      </a:lnTo>
                      <a:lnTo>
                        <a:pt x="171" y="187"/>
                      </a:lnTo>
                      <a:lnTo>
                        <a:pt x="114" y="187"/>
                      </a:lnTo>
                      <a:lnTo>
                        <a:pt x="31" y="187"/>
                      </a:lnTo>
                      <a:lnTo>
                        <a:pt x="31" y="187"/>
                      </a:lnTo>
                      <a:lnTo>
                        <a:pt x="31" y="26"/>
                      </a:lnTo>
                      <a:lnTo>
                        <a:pt x="171" y="26"/>
                      </a:lnTo>
                      <a:lnTo>
                        <a:pt x="1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8" name="Freeform 56"/>
                <p:cNvSpPr>
                  <a:spLocks/>
                </p:cNvSpPr>
                <p:nvPr/>
              </p:nvSpPr>
              <p:spPr bwMode="auto">
                <a:xfrm>
                  <a:off x="-1419226" y="8366064"/>
                  <a:ext cx="269874" cy="25400"/>
                </a:xfrm>
                <a:custGeom>
                  <a:avLst/>
                  <a:gdLst>
                    <a:gd name="T0" fmla="*/ 0 w 170"/>
                    <a:gd name="T1" fmla="*/ 0 h 16"/>
                    <a:gd name="T2" fmla="*/ 0 w 170"/>
                    <a:gd name="T3" fmla="*/ 16 h 16"/>
                    <a:gd name="T4" fmla="*/ 170 w 170"/>
                    <a:gd name="T5" fmla="*/ 16 h 16"/>
                    <a:gd name="T6" fmla="*/ 170 w 170"/>
                    <a:gd name="T7" fmla="*/ 0 h 16"/>
                    <a:gd name="T8" fmla="*/ 146 w 170"/>
                    <a:gd name="T9" fmla="*/ 0 h 16"/>
                    <a:gd name="T10" fmla="*/ 23 w 170"/>
                    <a:gd name="T11" fmla="*/ 0 h 16"/>
                    <a:gd name="T12" fmla="*/ 0 w 17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70" h="16">
                      <a:moveTo>
                        <a:pt x="0" y="0"/>
                      </a:moveTo>
                      <a:lnTo>
                        <a:pt x="0" y="16"/>
                      </a:lnTo>
                      <a:lnTo>
                        <a:pt x="170" y="16"/>
                      </a:lnTo>
                      <a:lnTo>
                        <a:pt x="170" y="0"/>
                      </a:lnTo>
                      <a:lnTo>
                        <a:pt x="146" y="0"/>
                      </a:lnTo>
                      <a:lnTo>
                        <a:pt x="2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9" name="Freeform 57"/>
                <p:cNvSpPr>
                  <a:spLocks noEditPoints="1"/>
                </p:cNvSpPr>
                <p:nvPr/>
              </p:nvSpPr>
              <p:spPr bwMode="auto">
                <a:xfrm>
                  <a:off x="-4494212" y="8478777"/>
                  <a:ext cx="233363" cy="520696"/>
                </a:xfrm>
                <a:custGeom>
                  <a:avLst/>
                  <a:gdLst>
                    <a:gd name="T0" fmla="*/ 31 w 62"/>
                    <a:gd name="T1" fmla="*/ 120 h 139"/>
                    <a:gd name="T2" fmla="*/ 31 w 62"/>
                    <a:gd name="T3" fmla="*/ 120 h 139"/>
                    <a:gd name="T4" fmla="*/ 60 w 62"/>
                    <a:gd name="T5" fmla="*/ 135 h 139"/>
                    <a:gd name="T6" fmla="*/ 61 w 62"/>
                    <a:gd name="T7" fmla="*/ 135 h 139"/>
                    <a:gd name="T8" fmla="*/ 61 w 62"/>
                    <a:gd name="T9" fmla="*/ 36 h 139"/>
                    <a:gd name="T10" fmla="*/ 60 w 62"/>
                    <a:gd name="T11" fmla="*/ 22 h 139"/>
                    <a:gd name="T12" fmla="*/ 52 w 62"/>
                    <a:gd name="T13" fmla="*/ 12 h 139"/>
                    <a:gd name="T14" fmla="*/ 52 w 62"/>
                    <a:gd name="T15" fmla="*/ 4 h 139"/>
                    <a:gd name="T16" fmla="*/ 52 w 62"/>
                    <a:gd name="T17" fmla="*/ 0 h 139"/>
                    <a:gd name="T18" fmla="*/ 48 w 62"/>
                    <a:gd name="T19" fmla="*/ 0 h 139"/>
                    <a:gd name="T20" fmla="*/ 31 w 62"/>
                    <a:gd name="T21" fmla="*/ 0 h 139"/>
                    <a:gd name="T22" fmla="*/ 31 w 62"/>
                    <a:gd name="T23" fmla="*/ 4 h 139"/>
                    <a:gd name="T24" fmla="*/ 48 w 62"/>
                    <a:gd name="T25" fmla="*/ 4 h 139"/>
                    <a:gd name="T26" fmla="*/ 48 w 62"/>
                    <a:gd name="T27" fmla="*/ 10 h 139"/>
                    <a:gd name="T28" fmla="*/ 48 w 62"/>
                    <a:gd name="T29" fmla="*/ 58 h 139"/>
                    <a:gd name="T30" fmla="*/ 31 w 62"/>
                    <a:gd name="T31" fmla="*/ 40 h 139"/>
                    <a:gd name="T32" fmla="*/ 31 w 62"/>
                    <a:gd name="T33" fmla="*/ 41 h 139"/>
                    <a:gd name="T34" fmla="*/ 31 w 62"/>
                    <a:gd name="T35" fmla="*/ 120 h 139"/>
                    <a:gd name="T36" fmla="*/ 1 w 62"/>
                    <a:gd name="T37" fmla="*/ 135 h 139"/>
                    <a:gd name="T38" fmla="*/ 31 w 62"/>
                    <a:gd name="T39" fmla="*/ 120 h 139"/>
                    <a:gd name="T40" fmla="*/ 31 w 62"/>
                    <a:gd name="T41" fmla="*/ 41 h 139"/>
                    <a:gd name="T42" fmla="*/ 13 w 62"/>
                    <a:gd name="T43" fmla="*/ 58 h 139"/>
                    <a:gd name="T44" fmla="*/ 13 w 62"/>
                    <a:gd name="T45" fmla="*/ 10 h 139"/>
                    <a:gd name="T46" fmla="*/ 13 w 62"/>
                    <a:gd name="T47" fmla="*/ 10 h 139"/>
                    <a:gd name="T48" fmla="*/ 13 w 62"/>
                    <a:gd name="T49" fmla="*/ 10 h 139"/>
                    <a:gd name="T50" fmla="*/ 13 w 62"/>
                    <a:gd name="T51" fmla="*/ 4 h 139"/>
                    <a:gd name="T52" fmla="*/ 31 w 62"/>
                    <a:gd name="T53" fmla="*/ 4 h 139"/>
                    <a:gd name="T54" fmla="*/ 31 w 62"/>
                    <a:gd name="T55" fmla="*/ 0 h 139"/>
                    <a:gd name="T56" fmla="*/ 13 w 62"/>
                    <a:gd name="T57" fmla="*/ 0 h 139"/>
                    <a:gd name="T58" fmla="*/ 9 w 62"/>
                    <a:gd name="T59" fmla="*/ 0 h 139"/>
                    <a:gd name="T60" fmla="*/ 9 w 62"/>
                    <a:gd name="T61" fmla="*/ 4 h 139"/>
                    <a:gd name="T62" fmla="*/ 9 w 62"/>
                    <a:gd name="T63" fmla="*/ 12 h 139"/>
                    <a:gd name="T64" fmla="*/ 1 w 62"/>
                    <a:gd name="T65" fmla="*/ 22 h 139"/>
                    <a:gd name="T66" fmla="*/ 0 w 62"/>
                    <a:gd name="T67" fmla="*/ 36 h 139"/>
                    <a:gd name="T68" fmla="*/ 0 w 62"/>
                    <a:gd name="T69" fmla="*/ 135 h 139"/>
                    <a:gd name="T70" fmla="*/ 1 w 62"/>
                    <a:gd name="T71" fmla="*/ 1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139">
                      <a:moveTo>
                        <a:pt x="31" y="120"/>
                      </a:moveTo>
                      <a:cubicBezTo>
                        <a:pt x="31" y="120"/>
                        <a:pt x="31" y="120"/>
                        <a:pt x="31" y="120"/>
                      </a:cubicBezTo>
                      <a:cubicBezTo>
                        <a:pt x="45" y="120"/>
                        <a:pt x="57" y="123"/>
                        <a:pt x="60" y="135"/>
                      </a:cubicBezTo>
                      <a:cubicBezTo>
                        <a:pt x="62" y="139"/>
                        <a:pt x="61" y="139"/>
                        <a:pt x="61" y="135"/>
                      </a:cubicBezTo>
                      <a:cubicBezTo>
                        <a:pt x="61" y="114"/>
                        <a:pt x="61" y="57"/>
                        <a:pt x="61" y="36"/>
                      </a:cubicBezTo>
                      <a:cubicBezTo>
                        <a:pt x="61" y="32"/>
                        <a:pt x="62" y="26"/>
                        <a:pt x="60" y="22"/>
                      </a:cubicBezTo>
                      <a:cubicBezTo>
                        <a:pt x="59" y="17"/>
                        <a:pt x="56" y="14"/>
                        <a:pt x="52" y="12"/>
                      </a:cubicBezTo>
                      <a:cubicBezTo>
                        <a:pt x="52" y="4"/>
                        <a:pt x="52" y="4"/>
                        <a:pt x="52" y="4"/>
                      </a:cubicBezTo>
                      <a:cubicBezTo>
                        <a:pt x="52" y="0"/>
                        <a:pt x="52" y="0"/>
                        <a:pt x="52" y="0"/>
                      </a:cubicBezTo>
                      <a:cubicBezTo>
                        <a:pt x="48" y="0"/>
                        <a:pt x="48" y="0"/>
                        <a:pt x="48" y="0"/>
                      </a:cubicBezTo>
                      <a:cubicBezTo>
                        <a:pt x="31" y="0"/>
                        <a:pt x="31" y="0"/>
                        <a:pt x="31" y="0"/>
                      </a:cubicBezTo>
                      <a:cubicBezTo>
                        <a:pt x="31" y="4"/>
                        <a:pt x="31" y="4"/>
                        <a:pt x="31" y="4"/>
                      </a:cubicBezTo>
                      <a:cubicBezTo>
                        <a:pt x="48" y="4"/>
                        <a:pt x="48" y="4"/>
                        <a:pt x="48" y="4"/>
                      </a:cubicBezTo>
                      <a:cubicBezTo>
                        <a:pt x="48" y="10"/>
                        <a:pt x="48" y="10"/>
                        <a:pt x="48" y="10"/>
                      </a:cubicBezTo>
                      <a:cubicBezTo>
                        <a:pt x="48" y="58"/>
                        <a:pt x="48" y="58"/>
                        <a:pt x="48" y="58"/>
                      </a:cubicBezTo>
                      <a:cubicBezTo>
                        <a:pt x="31" y="40"/>
                        <a:pt x="31" y="40"/>
                        <a:pt x="31" y="40"/>
                      </a:cubicBezTo>
                      <a:cubicBezTo>
                        <a:pt x="31" y="41"/>
                        <a:pt x="31" y="41"/>
                        <a:pt x="31" y="41"/>
                      </a:cubicBezTo>
                      <a:lnTo>
                        <a:pt x="31" y="120"/>
                      </a:lnTo>
                      <a:close/>
                      <a:moveTo>
                        <a:pt x="1" y="135"/>
                      </a:moveTo>
                      <a:cubicBezTo>
                        <a:pt x="4" y="123"/>
                        <a:pt x="16" y="120"/>
                        <a:pt x="31" y="120"/>
                      </a:cubicBezTo>
                      <a:cubicBezTo>
                        <a:pt x="31" y="41"/>
                        <a:pt x="31" y="41"/>
                        <a:pt x="31" y="41"/>
                      </a:cubicBezTo>
                      <a:cubicBezTo>
                        <a:pt x="13" y="58"/>
                        <a:pt x="13" y="58"/>
                        <a:pt x="13" y="58"/>
                      </a:cubicBezTo>
                      <a:cubicBezTo>
                        <a:pt x="13" y="10"/>
                        <a:pt x="13" y="10"/>
                        <a:pt x="13" y="10"/>
                      </a:cubicBezTo>
                      <a:cubicBezTo>
                        <a:pt x="13" y="10"/>
                        <a:pt x="13" y="10"/>
                        <a:pt x="13" y="10"/>
                      </a:cubicBezTo>
                      <a:cubicBezTo>
                        <a:pt x="13" y="10"/>
                        <a:pt x="13" y="10"/>
                        <a:pt x="13" y="10"/>
                      </a:cubicBezTo>
                      <a:cubicBezTo>
                        <a:pt x="13" y="4"/>
                        <a:pt x="13" y="4"/>
                        <a:pt x="13" y="4"/>
                      </a:cubicBezTo>
                      <a:cubicBezTo>
                        <a:pt x="31" y="4"/>
                        <a:pt x="31" y="4"/>
                        <a:pt x="31" y="4"/>
                      </a:cubicBezTo>
                      <a:cubicBezTo>
                        <a:pt x="31" y="0"/>
                        <a:pt x="31" y="0"/>
                        <a:pt x="31" y="0"/>
                      </a:cubicBezTo>
                      <a:cubicBezTo>
                        <a:pt x="13" y="0"/>
                        <a:pt x="13" y="0"/>
                        <a:pt x="13" y="0"/>
                      </a:cubicBezTo>
                      <a:cubicBezTo>
                        <a:pt x="9" y="0"/>
                        <a:pt x="9" y="0"/>
                        <a:pt x="9" y="0"/>
                      </a:cubicBezTo>
                      <a:cubicBezTo>
                        <a:pt x="9" y="4"/>
                        <a:pt x="9" y="4"/>
                        <a:pt x="9" y="4"/>
                      </a:cubicBezTo>
                      <a:cubicBezTo>
                        <a:pt x="9" y="12"/>
                        <a:pt x="9" y="12"/>
                        <a:pt x="9" y="12"/>
                      </a:cubicBezTo>
                      <a:cubicBezTo>
                        <a:pt x="5" y="14"/>
                        <a:pt x="2" y="17"/>
                        <a:pt x="1" y="22"/>
                      </a:cubicBezTo>
                      <a:cubicBezTo>
                        <a:pt x="0" y="26"/>
                        <a:pt x="0" y="32"/>
                        <a:pt x="0" y="36"/>
                      </a:cubicBezTo>
                      <a:cubicBezTo>
                        <a:pt x="0" y="57"/>
                        <a:pt x="0" y="114"/>
                        <a:pt x="0" y="135"/>
                      </a:cubicBezTo>
                      <a:cubicBezTo>
                        <a:pt x="0" y="139"/>
                        <a:pt x="0" y="139"/>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0" name="Freeform 58"/>
                <p:cNvSpPr>
                  <a:spLocks/>
                </p:cNvSpPr>
                <p:nvPr/>
              </p:nvSpPr>
              <p:spPr bwMode="auto">
                <a:xfrm>
                  <a:off x="-4249737" y="8508939"/>
                  <a:ext cx="236538" cy="490534"/>
                </a:xfrm>
                <a:custGeom>
                  <a:avLst/>
                  <a:gdLst>
                    <a:gd name="T0" fmla="*/ 2 w 63"/>
                    <a:gd name="T1" fmla="*/ 127 h 131"/>
                    <a:gd name="T2" fmla="*/ 32 w 63"/>
                    <a:gd name="T3" fmla="*/ 112 h 131"/>
                    <a:gd name="T4" fmla="*/ 61 w 63"/>
                    <a:gd name="T5" fmla="*/ 127 h 131"/>
                    <a:gd name="T6" fmla="*/ 62 w 63"/>
                    <a:gd name="T7" fmla="*/ 127 h 131"/>
                    <a:gd name="T8" fmla="*/ 62 w 63"/>
                    <a:gd name="T9" fmla="*/ 28 h 131"/>
                    <a:gd name="T10" fmla="*/ 61 w 63"/>
                    <a:gd name="T11" fmla="*/ 14 h 131"/>
                    <a:gd name="T12" fmla="*/ 32 w 63"/>
                    <a:gd name="T13" fmla="*/ 0 h 131"/>
                    <a:gd name="T14" fmla="*/ 2 w 63"/>
                    <a:gd name="T15" fmla="*/ 14 h 131"/>
                    <a:gd name="T16" fmla="*/ 1 w 63"/>
                    <a:gd name="T17" fmla="*/ 28 h 131"/>
                    <a:gd name="T18" fmla="*/ 1 w 63"/>
                    <a:gd name="T19" fmla="*/ 127 h 131"/>
                    <a:gd name="T20" fmla="*/ 2 w 63"/>
                    <a:gd name="T21" fmla="*/ 12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31">
                      <a:moveTo>
                        <a:pt x="2" y="127"/>
                      </a:moveTo>
                      <a:cubicBezTo>
                        <a:pt x="5" y="115"/>
                        <a:pt x="17" y="112"/>
                        <a:pt x="32" y="112"/>
                      </a:cubicBezTo>
                      <a:cubicBezTo>
                        <a:pt x="46" y="112"/>
                        <a:pt x="58" y="115"/>
                        <a:pt x="61" y="127"/>
                      </a:cubicBezTo>
                      <a:cubicBezTo>
                        <a:pt x="63" y="131"/>
                        <a:pt x="62" y="131"/>
                        <a:pt x="62" y="127"/>
                      </a:cubicBezTo>
                      <a:cubicBezTo>
                        <a:pt x="62" y="106"/>
                        <a:pt x="62" y="49"/>
                        <a:pt x="62" y="28"/>
                      </a:cubicBezTo>
                      <a:cubicBezTo>
                        <a:pt x="62" y="24"/>
                        <a:pt x="62" y="18"/>
                        <a:pt x="61" y="14"/>
                      </a:cubicBezTo>
                      <a:cubicBezTo>
                        <a:pt x="57" y="3"/>
                        <a:pt x="46" y="0"/>
                        <a:pt x="32" y="0"/>
                      </a:cubicBezTo>
                      <a:cubicBezTo>
                        <a:pt x="17" y="0"/>
                        <a:pt x="6" y="3"/>
                        <a:pt x="2" y="14"/>
                      </a:cubicBezTo>
                      <a:cubicBezTo>
                        <a:pt x="1" y="18"/>
                        <a:pt x="1" y="24"/>
                        <a:pt x="1" y="28"/>
                      </a:cubicBezTo>
                      <a:cubicBezTo>
                        <a:pt x="1" y="49"/>
                        <a:pt x="1" y="106"/>
                        <a:pt x="1" y="127"/>
                      </a:cubicBezTo>
                      <a:cubicBezTo>
                        <a:pt x="1" y="131"/>
                        <a:pt x="0" y="131"/>
                        <a:pt x="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1" name="Freeform 59"/>
                <p:cNvSpPr>
                  <a:spLocks noEditPoints="1"/>
                </p:cNvSpPr>
                <p:nvPr/>
              </p:nvSpPr>
              <p:spPr bwMode="auto">
                <a:xfrm>
                  <a:off x="-1698626" y="3784574"/>
                  <a:ext cx="444499" cy="447672"/>
                </a:xfrm>
                <a:custGeom>
                  <a:avLst/>
                  <a:gdLst>
                    <a:gd name="T0" fmla="*/ 59 w 118"/>
                    <a:gd name="T1" fmla="*/ 119 h 119"/>
                    <a:gd name="T2" fmla="*/ 68 w 118"/>
                    <a:gd name="T3" fmla="*/ 119 h 119"/>
                    <a:gd name="T4" fmla="*/ 68 w 118"/>
                    <a:gd name="T5" fmla="*/ 110 h 119"/>
                    <a:gd name="T6" fmla="*/ 88 w 118"/>
                    <a:gd name="T7" fmla="*/ 102 h 119"/>
                    <a:gd name="T8" fmla="*/ 94 w 118"/>
                    <a:gd name="T9" fmla="*/ 108 h 119"/>
                    <a:gd name="T10" fmla="*/ 108 w 118"/>
                    <a:gd name="T11" fmla="*/ 95 h 119"/>
                    <a:gd name="T12" fmla="*/ 101 w 118"/>
                    <a:gd name="T13" fmla="*/ 89 h 119"/>
                    <a:gd name="T14" fmla="*/ 109 w 118"/>
                    <a:gd name="T15" fmla="*/ 69 h 119"/>
                    <a:gd name="T16" fmla="*/ 118 w 118"/>
                    <a:gd name="T17" fmla="*/ 69 h 119"/>
                    <a:gd name="T18" fmla="*/ 118 w 118"/>
                    <a:gd name="T19" fmla="*/ 50 h 119"/>
                    <a:gd name="T20" fmla="*/ 109 w 118"/>
                    <a:gd name="T21" fmla="*/ 50 h 119"/>
                    <a:gd name="T22" fmla="*/ 101 w 118"/>
                    <a:gd name="T23" fmla="*/ 31 h 119"/>
                    <a:gd name="T24" fmla="*/ 108 w 118"/>
                    <a:gd name="T25" fmla="*/ 24 h 119"/>
                    <a:gd name="T26" fmla="*/ 94 w 118"/>
                    <a:gd name="T27" fmla="*/ 11 h 119"/>
                    <a:gd name="T28" fmla="*/ 88 w 118"/>
                    <a:gd name="T29" fmla="*/ 17 h 119"/>
                    <a:gd name="T30" fmla="*/ 68 w 118"/>
                    <a:gd name="T31" fmla="*/ 9 h 119"/>
                    <a:gd name="T32" fmla="*/ 68 w 118"/>
                    <a:gd name="T33" fmla="*/ 0 h 119"/>
                    <a:gd name="T34" fmla="*/ 59 w 118"/>
                    <a:gd name="T35" fmla="*/ 0 h 119"/>
                    <a:gd name="T36" fmla="*/ 59 w 118"/>
                    <a:gd name="T37" fmla="*/ 22 h 119"/>
                    <a:gd name="T38" fmla="*/ 97 w 118"/>
                    <a:gd name="T39" fmla="*/ 60 h 119"/>
                    <a:gd name="T40" fmla="*/ 59 w 118"/>
                    <a:gd name="T41" fmla="*/ 97 h 119"/>
                    <a:gd name="T42" fmla="*/ 59 w 118"/>
                    <a:gd name="T43" fmla="*/ 119 h 119"/>
                    <a:gd name="T44" fmla="*/ 17 w 118"/>
                    <a:gd name="T45" fmla="*/ 89 h 119"/>
                    <a:gd name="T46" fmla="*/ 11 w 118"/>
                    <a:gd name="T47" fmla="*/ 95 h 119"/>
                    <a:gd name="T48" fmla="*/ 24 w 118"/>
                    <a:gd name="T49" fmla="*/ 108 h 119"/>
                    <a:gd name="T50" fmla="*/ 30 w 118"/>
                    <a:gd name="T51" fmla="*/ 102 h 119"/>
                    <a:gd name="T52" fmla="*/ 50 w 118"/>
                    <a:gd name="T53" fmla="*/ 110 h 119"/>
                    <a:gd name="T54" fmla="*/ 50 w 118"/>
                    <a:gd name="T55" fmla="*/ 119 h 119"/>
                    <a:gd name="T56" fmla="*/ 59 w 118"/>
                    <a:gd name="T57" fmla="*/ 119 h 119"/>
                    <a:gd name="T58" fmla="*/ 59 w 118"/>
                    <a:gd name="T59" fmla="*/ 97 h 119"/>
                    <a:gd name="T60" fmla="*/ 59 w 118"/>
                    <a:gd name="T61" fmla="*/ 97 h 119"/>
                    <a:gd name="T62" fmla="*/ 21 w 118"/>
                    <a:gd name="T63" fmla="*/ 60 h 119"/>
                    <a:gd name="T64" fmla="*/ 59 w 118"/>
                    <a:gd name="T65" fmla="*/ 22 h 119"/>
                    <a:gd name="T66" fmla="*/ 59 w 118"/>
                    <a:gd name="T67" fmla="*/ 22 h 119"/>
                    <a:gd name="T68" fmla="*/ 59 w 118"/>
                    <a:gd name="T69" fmla="*/ 22 h 119"/>
                    <a:gd name="T70" fmla="*/ 59 w 118"/>
                    <a:gd name="T71" fmla="*/ 0 h 119"/>
                    <a:gd name="T72" fmla="*/ 50 w 118"/>
                    <a:gd name="T73" fmla="*/ 0 h 119"/>
                    <a:gd name="T74" fmla="*/ 50 w 118"/>
                    <a:gd name="T75" fmla="*/ 9 h 119"/>
                    <a:gd name="T76" fmla="*/ 30 w 118"/>
                    <a:gd name="T77" fmla="*/ 17 h 119"/>
                    <a:gd name="T78" fmla="*/ 24 w 118"/>
                    <a:gd name="T79" fmla="*/ 11 h 119"/>
                    <a:gd name="T80" fmla="*/ 11 w 118"/>
                    <a:gd name="T81" fmla="*/ 24 h 119"/>
                    <a:gd name="T82" fmla="*/ 17 w 118"/>
                    <a:gd name="T83" fmla="*/ 31 h 119"/>
                    <a:gd name="T84" fmla="*/ 9 w 118"/>
                    <a:gd name="T85" fmla="*/ 50 h 119"/>
                    <a:gd name="T86" fmla="*/ 0 w 118"/>
                    <a:gd name="T87" fmla="*/ 50 h 119"/>
                    <a:gd name="T88" fmla="*/ 0 w 118"/>
                    <a:gd name="T89" fmla="*/ 69 h 119"/>
                    <a:gd name="T90" fmla="*/ 9 w 118"/>
                    <a:gd name="T91" fmla="*/ 69 h 119"/>
                    <a:gd name="T92" fmla="*/ 17 w 118"/>
                    <a:gd name="T93" fmla="*/ 8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9">
                      <a:moveTo>
                        <a:pt x="59" y="119"/>
                      </a:moveTo>
                      <a:cubicBezTo>
                        <a:pt x="68" y="119"/>
                        <a:pt x="68" y="119"/>
                        <a:pt x="68" y="119"/>
                      </a:cubicBezTo>
                      <a:cubicBezTo>
                        <a:pt x="68" y="110"/>
                        <a:pt x="68" y="110"/>
                        <a:pt x="68" y="110"/>
                      </a:cubicBezTo>
                      <a:cubicBezTo>
                        <a:pt x="76" y="109"/>
                        <a:pt x="82" y="106"/>
                        <a:pt x="88" y="102"/>
                      </a:cubicBezTo>
                      <a:cubicBezTo>
                        <a:pt x="94" y="108"/>
                        <a:pt x="94" y="108"/>
                        <a:pt x="94" y="108"/>
                      </a:cubicBezTo>
                      <a:cubicBezTo>
                        <a:pt x="108" y="95"/>
                        <a:pt x="108" y="95"/>
                        <a:pt x="108" y="95"/>
                      </a:cubicBezTo>
                      <a:cubicBezTo>
                        <a:pt x="101" y="89"/>
                        <a:pt x="101" y="89"/>
                        <a:pt x="101" y="89"/>
                      </a:cubicBezTo>
                      <a:cubicBezTo>
                        <a:pt x="105" y="83"/>
                        <a:pt x="108" y="76"/>
                        <a:pt x="109" y="69"/>
                      </a:cubicBezTo>
                      <a:cubicBezTo>
                        <a:pt x="118" y="69"/>
                        <a:pt x="118" y="69"/>
                        <a:pt x="118" y="69"/>
                      </a:cubicBezTo>
                      <a:cubicBezTo>
                        <a:pt x="118" y="50"/>
                        <a:pt x="118" y="50"/>
                        <a:pt x="118" y="50"/>
                      </a:cubicBezTo>
                      <a:cubicBezTo>
                        <a:pt x="109" y="50"/>
                        <a:pt x="109" y="50"/>
                        <a:pt x="109" y="50"/>
                      </a:cubicBezTo>
                      <a:cubicBezTo>
                        <a:pt x="108" y="43"/>
                        <a:pt x="105" y="36"/>
                        <a:pt x="101" y="31"/>
                      </a:cubicBezTo>
                      <a:cubicBezTo>
                        <a:pt x="108" y="24"/>
                        <a:pt x="108" y="24"/>
                        <a:pt x="108" y="24"/>
                      </a:cubicBezTo>
                      <a:cubicBezTo>
                        <a:pt x="94" y="11"/>
                        <a:pt x="94" y="11"/>
                        <a:pt x="94" y="11"/>
                      </a:cubicBezTo>
                      <a:cubicBezTo>
                        <a:pt x="88" y="17"/>
                        <a:pt x="88" y="17"/>
                        <a:pt x="88" y="17"/>
                      </a:cubicBezTo>
                      <a:cubicBezTo>
                        <a:pt x="82" y="13"/>
                        <a:pt x="76" y="11"/>
                        <a:pt x="68" y="9"/>
                      </a:cubicBezTo>
                      <a:cubicBezTo>
                        <a:pt x="68" y="0"/>
                        <a:pt x="68" y="0"/>
                        <a:pt x="68" y="0"/>
                      </a:cubicBezTo>
                      <a:cubicBezTo>
                        <a:pt x="59" y="0"/>
                        <a:pt x="59" y="0"/>
                        <a:pt x="59" y="0"/>
                      </a:cubicBezTo>
                      <a:cubicBezTo>
                        <a:pt x="59" y="22"/>
                        <a:pt x="59" y="22"/>
                        <a:pt x="59" y="22"/>
                      </a:cubicBezTo>
                      <a:cubicBezTo>
                        <a:pt x="80" y="22"/>
                        <a:pt x="97" y="39"/>
                        <a:pt x="97" y="60"/>
                      </a:cubicBezTo>
                      <a:cubicBezTo>
                        <a:pt x="97" y="81"/>
                        <a:pt x="80" y="97"/>
                        <a:pt x="59" y="97"/>
                      </a:cubicBezTo>
                      <a:lnTo>
                        <a:pt x="59" y="119"/>
                      </a:lnTo>
                      <a:close/>
                      <a:moveTo>
                        <a:pt x="17" y="89"/>
                      </a:moveTo>
                      <a:cubicBezTo>
                        <a:pt x="11" y="95"/>
                        <a:pt x="11" y="95"/>
                        <a:pt x="11" y="95"/>
                      </a:cubicBezTo>
                      <a:cubicBezTo>
                        <a:pt x="24" y="108"/>
                        <a:pt x="24" y="108"/>
                        <a:pt x="24" y="108"/>
                      </a:cubicBezTo>
                      <a:cubicBezTo>
                        <a:pt x="30" y="102"/>
                        <a:pt x="30" y="102"/>
                        <a:pt x="30" y="102"/>
                      </a:cubicBezTo>
                      <a:cubicBezTo>
                        <a:pt x="36" y="106"/>
                        <a:pt x="42" y="109"/>
                        <a:pt x="50" y="110"/>
                      </a:cubicBezTo>
                      <a:cubicBezTo>
                        <a:pt x="50" y="119"/>
                        <a:pt x="50" y="119"/>
                        <a:pt x="50" y="119"/>
                      </a:cubicBezTo>
                      <a:cubicBezTo>
                        <a:pt x="59" y="119"/>
                        <a:pt x="59" y="119"/>
                        <a:pt x="59" y="119"/>
                      </a:cubicBezTo>
                      <a:cubicBezTo>
                        <a:pt x="59" y="97"/>
                        <a:pt x="59" y="97"/>
                        <a:pt x="59" y="97"/>
                      </a:cubicBezTo>
                      <a:cubicBezTo>
                        <a:pt x="59" y="97"/>
                        <a:pt x="59" y="97"/>
                        <a:pt x="59" y="97"/>
                      </a:cubicBezTo>
                      <a:cubicBezTo>
                        <a:pt x="38" y="97"/>
                        <a:pt x="21" y="81"/>
                        <a:pt x="21" y="60"/>
                      </a:cubicBezTo>
                      <a:cubicBezTo>
                        <a:pt x="21" y="39"/>
                        <a:pt x="38" y="22"/>
                        <a:pt x="59" y="22"/>
                      </a:cubicBezTo>
                      <a:cubicBezTo>
                        <a:pt x="59" y="22"/>
                        <a:pt x="59" y="22"/>
                        <a:pt x="59" y="22"/>
                      </a:cubicBezTo>
                      <a:cubicBezTo>
                        <a:pt x="59" y="22"/>
                        <a:pt x="59" y="22"/>
                        <a:pt x="59" y="22"/>
                      </a:cubicBezTo>
                      <a:cubicBezTo>
                        <a:pt x="59" y="0"/>
                        <a:pt x="59" y="0"/>
                        <a:pt x="59" y="0"/>
                      </a:cubicBezTo>
                      <a:cubicBezTo>
                        <a:pt x="50" y="0"/>
                        <a:pt x="50" y="0"/>
                        <a:pt x="50" y="0"/>
                      </a:cubicBezTo>
                      <a:cubicBezTo>
                        <a:pt x="50" y="9"/>
                        <a:pt x="50" y="9"/>
                        <a:pt x="50" y="9"/>
                      </a:cubicBezTo>
                      <a:cubicBezTo>
                        <a:pt x="42" y="11"/>
                        <a:pt x="36" y="13"/>
                        <a:pt x="30" y="17"/>
                      </a:cubicBezTo>
                      <a:cubicBezTo>
                        <a:pt x="24" y="11"/>
                        <a:pt x="24" y="11"/>
                        <a:pt x="24" y="11"/>
                      </a:cubicBezTo>
                      <a:cubicBezTo>
                        <a:pt x="11" y="24"/>
                        <a:pt x="11" y="24"/>
                        <a:pt x="11" y="24"/>
                      </a:cubicBezTo>
                      <a:cubicBezTo>
                        <a:pt x="17" y="31"/>
                        <a:pt x="17" y="31"/>
                        <a:pt x="17" y="31"/>
                      </a:cubicBezTo>
                      <a:cubicBezTo>
                        <a:pt x="13" y="36"/>
                        <a:pt x="10" y="43"/>
                        <a:pt x="9" y="50"/>
                      </a:cubicBezTo>
                      <a:cubicBezTo>
                        <a:pt x="0" y="50"/>
                        <a:pt x="0" y="50"/>
                        <a:pt x="0" y="50"/>
                      </a:cubicBezTo>
                      <a:cubicBezTo>
                        <a:pt x="0" y="69"/>
                        <a:pt x="0" y="69"/>
                        <a:pt x="0" y="69"/>
                      </a:cubicBezTo>
                      <a:cubicBezTo>
                        <a:pt x="9" y="69"/>
                        <a:pt x="9" y="69"/>
                        <a:pt x="9" y="69"/>
                      </a:cubicBezTo>
                      <a:cubicBezTo>
                        <a:pt x="10" y="76"/>
                        <a:pt x="13" y="83"/>
                        <a:pt x="17"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2" name="Freeform 60"/>
                <p:cNvSpPr>
                  <a:spLocks noEditPoints="1"/>
                </p:cNvSpPr>
                <p:nvPr/>
              </p:nvSpPr>
              <p:spPr bwMode="auto">
                <a:xfrm>
                  <a:off x="-1355725" y="3586138"/>
                  <a:ext cx="300038" cy="300036"/>
                </a:xfrm>
                <a:custGeom>
                  <a:avLst/>
                  <a:gdLst>
                    <a:gd name="T0" fmla="*/ 74 w 80"/>
                    <a:gd name="T1" fmla="*/ 33 h 80"/>
                    <a:gd name="T2" fmla="*/ 80 w 80"/>
                    <a:gd name="T3" fmla="*/ 31 h 80"/>
                    <a:gd name="T4" fmla="*/ 74 w 80"/>
                    <a:gd name="T5" fmla="*/ 17 h 80"/>
                    <a:gd name="T6" fmla="*/ 68 w 80"/>
                    <a:gd name="T7" fmla="*/ 20 h 80"/>
                    <a:gd name="T8" fmla="*/ 60 w 80"/>
                    <a:gd name="T9" fmla="*/ 11 h 80"/>
                    <a:gd name="T10" fmla="*/ 62 w 80"/>
                    <a:gd name="T11" fmla="*/ 5 h 80"/>
                    <a:gd name="T12" fmla="*/ 48 w 80"/>
                    <a:gd name="T13" fmla="*/ 0 h 80"/>
                    <a:gd name="T14" fmla="*/ 46 w 80"/>
                    <a:gd name="T15" fmla="*/ 5 h 80"/>
                    <a:gd name="T16" fmla="*/ 40 w 80"/>
                    <a:gd name="T17" fmla="*/ 5 h 80"/>
                    <a:gd name="T18" fmla="*/ 40 w 80"/>
                    <a:gd name="T19" fmla="*/ 16 h 80"/>
                    <a:gd name="T20" fmla="*/ 62 w 80"/>
                    <a:gd name="T21" fmla="*/ 31 h 80"/>
                    <a:gd name="T22" fmla="*/ 49 w 80"/>
                    <a:gd name="T23" fmla="*/ 61 h 80"/>
                    <a:gd name="T24" fmla="*/ 49 w 80"/>
                    <a:gd name="T25" fmla="*/ 61 h 80"/>
                    <a:gd name="T26" fmla="*/ 40 w 80"/>
                    <a:gd name="T27" fmla="*/ 63 h 80"/>
                    <a:gd name="T28" fmla="*/ 40 w 80"/>
                    <a:gd name="T29" fmla="*/ 63 h 80"/>
                    <a:gd name="T30" fmla="*/ 40 w 80"/>
                    <a:gd name="T31" fmla="*/ 75 h 80"/>
                    <a:gd name="T32" fmla="*/ 46 w 80"/>
                    <a:gd name="T33" fmla="*/ 74 h 80"/>
                    <a:gd name="T34" fmla="*/ 49 w 80"/>
                    <a:gd name="T35" fmla="*/ 80 h 80"/>
                    <a:gd name="T36" fmla="*/ 63 w 80"/>
                    <a:gd name="T37" fmla="*/ 74 h 80"/>
                    <a:gd name="T38" fmla="*/ 60 w 80"/>
                    <a:gd name="T39" fmla="*/ 68 h 80"/>
                    <a:gd name="T40" fmla="*/ 69 w 80"/>
                    <a:gd name="T41" fmla="*/ 60 h 80"/>
                    <a:gd name="T42" fmla="*/ 74 w 80"/>
                    <a:gd name="T43" fmla="*/ 62 h 80"/>
                    <a:gd name="T44" fmla="*/ 80 w 80"/>
                    <a:gd name="T45" fmla="*/ 48 h 80"/>
                    <a:gd name="T46" fmla="*/ 74 w 80"/>
                    <a:gd name="T47" fmla="*/ 46 h 80"/>
                    <a:gd name="T48" fmla="*/ 74 w 80"/>
                    <a:gd name="T49" fmla="*/ 33 h 80"/>
                    <a:gd name="T50" fmla="*/ 40 w 80"/>
                    <a:gd name="T51" fmla="*/ 5 h 80"/>
                    <a:gd name="T52" fmla="*/ 33 w 80"/>
                    <a:gd name="T53" fmla="*/ 5 h 80"/>
                    <a:gd name="T54" fmla="*/ 31 w 80"/>
                    <a:gd name="T55" fmla="*/ 0 h 80"/>
                    <a:gd name="T56" fmla="*/ 17 w 80"/>
                    <a:gd name="T57" fmla="*/ 6 h 80"/>
                    <a:gd name="T58" fmla="*/ 20 w 80"/>
                    <a:gd name="T59" fmla="*/ 11 h 80"/>
                    <a:gd name="T60" fmla="*/ 11 w 80"/>
                    <a:gd name="T61" fmla="*/ 20 h 80"/>
                    <a:gd name="T62" fmla="*/ 5 w 80"/>
                    <a:gd name="T63" fmla="*/ 18 h 80"/>
                    <a:gd name="T64" fmla="*/ 0 w 80"/>
                    <a:gd name="T65" fmla="*/ 32 h 80"/>
                    <a:gd name="T66" fmla="*/ 5 w 80"/>
                    <a:gd name="T67" fmla="*/ 34 h 80"/>
                    <a:gd name="T68" fmla="*/ 6 w 80"/>
                    <a:gd name="T69" fmla="*/ 46 h 80"/>
                    <a:gd name="T70" fmla="*/ 0 w 80"/>
                    <a:gd name="T71" fmla="*/ 49 h 80"/>
                    <a:gd name="T72" fmla="*/ 6 w 80"/>
                    <a:gd name="T73" fmla="*/ 62 h 80"/>
                    <a:gd name="T74" fmla="*/ 11 w 80"/>
                    <a:gd name="T75" fmla="*/ 60 h 80"/>
                    <a:gd name="T76" fmla="*/ 20 w 80"/>
                    <a:gd name="T77" fmla="*/ 69 h 80"/>
                    <a:gd name="T78" fmla="*/ 18 w 80"/>
                    <a:gd name="T79" fmla="*/ 74 h 80"/>
                    <a:gd name="T80" fmla="*/ 32 w 80"/>
                    <a:gd name="T81" fmla="*/ 80 h 80"/>
                    <a:gd name="T82" fmla="*/ 34 w 80"/>
                    <a:gd name="T83" fmla="*/ 74 h 80"/>
                    <a:gd name="T84" fmla="*/ 40 w 80"/>
                    <a:gd name="T85" fmla="*/ 75 h 80"/>
                    <a:gd name="T86" fmla="*/ 40 w 80"/>
                    <a:gd name="T87" fmla="*/ 63 h 80"/>
                    <a:gd name="T88" fmla="*/ 18 w 80"/>
                    <a:gd name="T89" fmla="*/ 49 h 80"/>
                    <a:gd name="T90" fmla="*/ 31 w 80"/>
                    <a:gd name="T91" fmla="*/ 18 h 80"/>
                    <a:gd name="T92" fmla="*/ 40 w 80"/>
                    <a:gd name="T93" fmla="*/ 16 h 80"/>
                    <a:gd name="T94" fmla="*/ 40 w 80"/>
                    <a:gd name="T95" fmla="*/ 16 h 80"/>
                    <a:gd name="T96" fmla="*/ 40 w 80"/>
                    <a:gd name="T97"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 h="80">
                      <a:moveTo>
                        <a:pt x="74" y="33"/>
                      </a:moveTo>
                      <a:cubicBezTo>
                        <a:pt x="80" y="31"/>
                        <a:pt x="80" y="31"/>
                        <a:pt x="80" y="31"/>
                      </a:cubicBezTo>
                      <a:cubicBezTo>
                        <a:pt x="74" y="17"/>
                        <a:pt x="74" y="17"/>
                        <a:pt x="74" y="17"/>
                      </a:cubicBezTo>
                      <a:cubicBezTo>
                        <a:pt x="68" y="20"/>
                        <a:pt x="68" y="20"/>
                        <a:pt x="68" y="20"/>
                      </a:cubicBezTo>
                      <a:cubicBezTo>
                        <a:pt x="66" y="16"/>
                        <a:pt x="63" y="13"/>
                        <a:pt x="60" y="11"/>
                      </a:cubicBezTo>
                      <a:cubicBezTo>
                        <a:pt x="62" y="5"/>
                        <a:pt x="62" y="5"/>
                        <a:pt x="62" y="5"/>
                      </a:cubicBezTo>
                      <a:cubicBezTo>
                        <a:pt x="48" y="0"/>
                        <a:pt x="48" y="0"/>
                        <a:pt x="48" y="0"/>
                      </a:cubicBezTo>
                      <a:cubicBezTo>
                        <a:pt x="46" y="5"/>
                        <a:pt x="46" y="5"/>
                        <a:pt x="46" y="5"/>
                      </a:cubicBezTo>
                      <a:cubicBezTo>
                        <a:pt x="44" y="5"/>
                        <a:pt x="42" y="5"/>
                        <a:pt x="40" y="5"/>
                      </a:cubicBezTo>
                      <a:cubicBezTo>
                        <a:pt x="40" y="16"/>
                        <a:pt x="40" y="16"/>
                        <a:pt x="40" y="16"/>
                      </a:cubicBezTo>
                      <a:cubicBezTo>
                        <a:pt x="49" y="16"/>
                        <a:pt x="58" y="22"/>
                        <a:pt x="62" y="31"/>
                      </a:cubicBezTo>
                      <a:cubicBezTo>
                        <a:pt x="67" y="43"/>
                        <a:pt x="61" y="56"/>
                        <a:pt x="49" y="61"/>
                      </a:cubicBezTo>
                      <a:cubicBezTo>
                        <a:pt x="49" y="61"/>
                        <a:pt x="49" y="61"/>
                        <a:pt x="49" y="61"/>
                      </a:cubicBezTo>
                      <a:cubicBezTo>
                        <a:pt x="46" y="63"/>
                        <a:pt x="43" y="63"/>
                        <a:pt x="40" y="63"/>
                      </a:cubicBezTo>
                      <a:cubicBezTo>
                        <a:pt x="40" y="63"/>
                        <a:pt x="40" y="63"/>
                        <a:pt x="40" y="63"/>
                      </a:cubicBezTo>
                      <a:cubicBezTo>
                        <a:pt x="40" y="75"/>
                        <a:pt x="40" y="75"/>
                        <a:pt x="40" y="75"/>
                      </a:cubicBezTo>
                      <a:cubicBezTo>
                        <a:pt x="42" y="75"/>
                        <a:pt x="44" y="75"/>
                        <a:pt x="46" y="74"/>
                      </a:cubicBezTo>
                      <a:cubicBezTo>
                        <a:pt x="49" y="80"/>
                        <a:pt x="49" y="80"/>
                        <a:pt x="49" y="80"/>
                      </a:cubicBezTo>
                      <a:cubicBezTo>
                        <a:pt x="63" y="74"/>
                        <a:pt x="63" y="74"/>
                        <a:pt x="63" y="74"/>
                      </a:cubicBezTo>
                      <a:cubicBezTo>
                        <a:pt x="60" y="68"/>
                        <a:pt x="60" y="68"/>
                        <a:pt x="60" y="68"/>
                      </a:cubicBezTo>
                      <a:cubicBezTo>
                        <a:pt x="64" y="66"/>
                        <a:pt x="67" y="63"/>
                        <a:pt x="69" y="60"/>
                      </a:cubicBezTo>
                      <a:cubicBezTo>
                        <a:pt x="74" y="62"/>
                        <a:pt x="74" y="62"/>
                        <a:pt x="74" y="62"/>
                      </a:cubicBezTo>
                      <a:cubicBezTo>
                        <a:pt x="80" y="48"/>
                        <a:pt x="80" y="48"/>
                        <a:pt x="80" y="48"/>
                      </a:cubicBezTo>
                      <a:cubicBezTo>
                        <a:pt x="74" y="46"/>
                        <a:pt x="74" y="46"/>
                        <a:pt x="74" y="46"/>
                      </a:cubicBezTo>
                      <a:cubicBezTo>
                        <a:pt x="75" y="42"/>
                        <a:pt x="75" y="37"/>
                        <a:pt x="74" y="33"/>
                      </a:cubicBezTo>
                      <a:close/>
                      <a:moveTo>
                        <a:pt x="40" y="5"/>
                      </a:moveTo>
                      <a:cubicBezTo>
                        <a:pt x="38" y="5"/>
                        <a:pt x="36" y="5"/>
                        <a:pt x="33" y="5"/>
                      </a:cubicBezTo>
                      <a:cubicBezTo>
                        <a:pt x="31" y="0"/>
                        <a:pt x="31" y="0"/>
                        <a:pt x="31" y="0"/>
                      </a:cubicBezTo>
                      <a:cubicBezTo>
                        <a:pt x="17" y="6"/>
                        <a:pt x="17" y="6"/>
                        <a:pt x="17" y="6"/>
                      </a:cubicBezTo>
                      <a:cubicBezTo>
                        <a:pt x="20" y="11"/>
                        <a:pt x="20" y="11"/>
                        <a:pt x="20" y="11"/>
                      </a:cubicBezTo>
                      <a:cubicBezTo>
                        <a:pt x="16" y="14"/>
                        <a:pt x="13" y="17"/>
                        <a:pt x="11" y="20"/>
                      </a:cubicBezTo>
                      <a:cubicBezTo>
                        <a:pt x="5" y="18"/>
                        <a:pt x="5" y="18"/>
                        <a:pt x="5" y="18"/>
                      </a:cubicBezTo>
                      <a:cubicBezTo>
                        <a:pt x="0" y="32"/>
                        <a:pt x="0" y="32"/>
                        <a:pt x="0" y="32"/>
                      </a:cubicBezTo>
                      <a:cubicBezTo>
                        <a:pt x="5" y="34"/>
                        <a:pt x="5" y="34"/>
                        <a:pt x="5" y="34"/>
                      </a:cubicBezTo>
                      <a:cubicBezTo>
                        <a:pt x="5" y="38"/>
                        <a:pt x="5" y="42"/>
                        <a:pt x="6" y="46"/>
                      </a:cubicBezTo>
                      <a:cubicBezTo>
                        <a:pt x="0" y="49"/>
                        <a:pt x="0" y="49"/>
                        <a:pt x="0" y="49"/>
                      </a:cubicBezTo>
                      <a:cubicBezTo>
                        <a:pt x="6" y="62"/>
                        <a:pt x="6" y="62"/>
                        <a:pt x="6" y="62"/>
                      </a:cubicBezTo>
                      <a:cubicBezTo>
                        <a:pt x="11" y="60"/>
                        <a:pt x="11" y="60"/>
                        <a:pt x="11" y="60"/>
                      </a:cubicBezTo>
                      <a:cubicBezTo>
                        <a:pt x="14" y="63"/>
                        <a:pt x="17" y="66"/>
                        <a:pt x="20" y="69"/>
                      </a:cubicBezTo>
                      <a:cubicBezTo>
                        <a:pt x="18" y="74"/>
                        <a:pt x="18" y="74"/>
                        <a:pt x="18" y="74"/>
                      </a:cubicBezTo>
                      <a:cubicBezTo>
                        <a:pt x="32" y="80"/>
                        <a:pt x="32" y="80"/>
                        <a:pt x="32" y="80"/>
                      </a:cubicBezTo>
                      <a:cubicBezTo>
                        <a:pt x="34" y="74"/>
                        <a:pt x="34" y="74"/>
                        <a:pt x="34" y="74"/>
                      </a:cubicBezTo>
                      <a:cubicBezTo>
                        <a:pt x="36" y="75"/>
                        <a:pt x="38" y="75"/>
                        <a:pt x="40" y="75"/>
                      </a:cubicBezTo>
                      <a:cubicBezTo>
                        <a:pt x="40" y="63"/>
                        <a:pt x="40" y="63"/>
                        <a:pt x="40" y="63"/>
                      </a:cubicBezTo>
                      <a:cubicBezTo>
                        <a:pt x="31" y="63"/>
                        <a:pt x="22" y="58"/>
                        <a:pt x="18" y="49"/>
                      </a:cubicBezTo>
                      <a:cubicBezTo>
                        <a:pt x="13" y="37"/>
                        <a:pt x="19" y="23"/>
                        <a:pt x="31" y="18"/>
                      </a:cubicBezTo>
                      <a:cubicBezTo>
                        <a:pt x="34" y="17"/>
                        <a:pt x="37" y="16"/>
                        <a:pt x="40" y="16"/>
                      </a:cubicBezTo>
                      <a:cubicBezTo>
                        <a:pt x="40" y="16"/>
                        <a:pt x="40" y="16"/>
                        <a:pt x="40" y="16"/>
                      </a:cubicBezTo>
                      <a:lnTo>
                        <a:pt x="4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3" name="Rectangle 61"/>
                <p:cNvSpPr>
                  <a:spLocks noChangeArrowheads="1"/>
                </p:cNvSpPr>
                <p:nvPr/>
              </p:nvSpPr>
              <p:spPr bwMode="auto">
                <a:xfrm>
                  <a:off x="-3163887" y="6438854"/>
                  <a:ext cx="82550" cy="5492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4" name="Rectangle 62"/>
                <p:cNvSpPr>
                  <a:spLocks noChangeArrowheads="1"/>
                </p:cNvSpPr>
                <p:nvPr/>
              </p:nvSpPr>
              <p:spPr bwMode="auto">
                <a:xfrm>
                  <a:off x="-3282950" y="6740477"/>
                  <a:ext cx="82550" cy="2476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5" name="Rectangle 63"/>
                <p:cNvSpPr>
                  <a:spLocks noChangeArrowheads="1"/>
                </p:cNvSpPr>
                <p:nvPr/>
              </p:nvSpPr>
              <p:spPr bwMode="auto">
                <a:xfrm>
                  <a:off x="-3403599" y="6521405"/>
                  <a:ext cx="82550" cy="4667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6" name="Rectangle 64"/>
                <p:cNvSpPr>
                  <a:spLocks noChangeArrowheads="1"/>
                </p:cNvSpPr>
                <p:nvPr/>
              </p:nvSpPr>
              <p:spPr bwMode="auto">
                <a:xfrm>
                  <a:off x="-3524249" y="6669041"/>
                  <a:ext cx="82550" cy="3190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7" name="Rectangle 65"/>
                <p:cNvSpPr>
                  <a:spLocks noChangeArrowheads="1"/>
                </p:cNvSpPr>
                <p:nvPr/>
              </p:nvSpPr>
              <p:spPr bwMode="auto">
                <a:xfrm>
                  <a:off x="-3644899" y="6615066"/>
                  <a:ext cx="82550" cy="3730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8" name="Rectangle 66"/>
                <p:cNvSpPr>
                  <a:spLocks noChangeArrowheads="1"/>
                </p:cNvSpPr>
                <p:nvPr/>
              </p:nvSpPr>
              <p:spPr bwMode="auto">
                <a:xfrm>
                  <a:off x="-3163887" y="6375356"/>
                  <a:ext cx="825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9" name="Rectangle 67"/>
                <p:cNvSpPr>
                  <a:spLocks noChangeArrowheads="1"/>
                </p:cNvSpPr>
                <p:nvPr/>
              </p:nvSpPr>
              <p:spPr bwMode="auto">
                <a:xfrm>
                  <a:off x="-3403599" y="6461079"/>
                  <a:ext cx="825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0" name="Rectangle 68"/>
                <p:cNvSpPr>
                  <a:spLocks noChangeArrowheads="1"/>
                </p:cNvSpPr>
                <p:nvPr/>
              </p:nvSpPr>
              <p:spPr bwMode="auto">
                <a:xfrm>
                  <a:off x="-3524249" y="6608715"/>
                  <a:ext cx="8255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1" name="Rectangle 69"/>
                <p:cNvSpPr>
                  <a:spLocks noChangeArrowheads="1"/>
                </p:cNvSpPr>
                <p:nvPr/>
              </p:nvSpPr>
              <p:spPr bwMode="auto">
                <a:xfrm>
                  <a:off x="-3644899" y="6556328"/>
                  <a:ext cx="8255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2" name="Rectangle 70"/>
                <p:cNvSpPr>
                  <a:spLocks noChangeArrowheads="1"/>
                </p:cNvSpPr>
                <p:nvPr/>
              </p:nvSpPr>
              <p:spPr bwMode="auto">
                <a:xfrm>
                  <a:off x="-3282950" y="6680152"/>
                  <a:ext cx="8255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3" name="Freeform 71"/>
                <p:cNvSpPr>
                  <a:spLocks/>
                </p:cNvSpPr>
                <p:nvPr/>
              </p:nvSpPr>
              <p:spPr bwMode="auto">
                <a:xfrm>
                  <a:off x="-4775199" y="2060561"/>
                  <a:ext cx="560387" cy="331785"/>
                </a:xfrm>
                <a:custGeom>
                  <a:avLst/>
                  <a:gdLst>
                    <a:gd name="T0" fmla="*/ 84 w 149"/>
                    <a:gd name="T1" fmla="*/ 0 h 88"/>
                    <a:gd name="T2" fmla="*/ 84 w 149"/>
                    <a:gd name="T3" fmla="*/ 15 h 88"/>
                    <a:gd name="T4" fmla="*/ 0 w 149"/>
                    <a:gd name="T5" fmla="*/ 88 h 88"/>
                    <a:gd name="T6" fmla="*/ 84 w 149"/>
                    <a:gd name="T7" fmla="*/ 71 h 88"/>
                    <a:gd name="T8" fmla="*/ 84 w 149"/>
                    <a:gd name="T9" fmla="*/ 86 h 88"/>
                    <a:gd name="T10" fmla="*/ 149 w 149"/>
                    <a:gd name="T11" fmla="*/ 43 h 88"/>
                    <a:gd name="T12" fmla="*/ 84 w 14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149" h="88">
                      <a:moveTo>
                        <a:pt x="84" y="0"/>
                      </a:moveTo>
                      <a:cubicBezTo>
                        <a:pt x="84" y="15"/>
                        <a:pt x="84" y="15"/>
                        <a:pt x="84" y="15"/>
                      </a:cubicBezTo>
                      <a:cubicBezTo>
                        <a:pt x="9" y="15"/>
                        <a:pt x="0" y="88"/>
                        <a:pt x="0" y="88"/>
                      </a:cubicBezTo>
                      <a:cubicBezTo>
                        <a:pt x="0" y="88"/>
                        <a:pt x="23" y="71"/>
                        <a:pt x="84" y="71"/>
                      </a:cubicBezTo>
                      <a:cubicBezTo>
                        <a:pt x="84" y="86"/>
                        <a:pt x="84" y="86"/>
                        <a:pt x="84" y="86"/>
                      </a:cubicBezTo>
                      <a:cubicBezTo>
                        <a:pt x="149" y="43"/>
                        <a:pt x="149" y="43"/>
                        <a:pt x="149" y="43"/>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4" name="Freeform 72"/>
                <p:cNvSpPr>
                  <a:spLocks/>
                </p:cNvSpPr>
                <p:nvPr/>
              </p:nvSpPr>
              <p:spPr bwMode="auto">
                <a:xfrm>
                  <a:off x="-4832350" y="2354248"/>
                  <a:ext cx="557212" cy="330198"/>
                </a:xfrm>
                <a:custGeom>
                  <a:avLst/>
                  <a:gdLst>
                    <a:gd name="T0" fmla="*/ 65 w 148"/>
                    <a:gd name="T1" fmla="*/ 88 h 88"/>
                    <a:gd name="T2" fmla="*/ 65 w 148"/>
                    <a:gd name="T3" fmla="*/ 73 h 88"/>
                    <a:gd name="T4" fmla="*/ 148 w 148"/>
                    <a:gd name="T5" fmla="*/ 0 h 88"/>
                    <a:gd name="T6" fmla="*/ 65 w 148"/>
                    <a:gd name="T7" fmla="*/ 17 h 88"/>
                    <a:gd name="T8" fmla="*/ 65 w 148"/>
                    <a:gd name="T9" fmla="*/ 2 h 88"/>
                    <a:gd name="T10" fmla="*/ 0 w 148"/>
                    <a:gd name="T11" fmla="*/ 45 h 88"/>
                    <a:gd name="T12" fmla="*/ 65 w 14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48" h="88">
                      <a:moveTo>
                        <a:pt x="65" y="88"/>
                      </a:moveTo>
                      <a:cubicBezTo>
                        <a:pt x="65" y="73"/>
                        <a:pt x="65" y="73"/>
                        <a:pt x="65" y="73"/>
                      </a:cubicBezTo>
                      <a:cubicBezTo>
                        <a:pt x="140" y="73"/>
                        <a:pt x="148" y="0"/>
                        <a:pt x="148" y="0"/>
                      </a:cubicBezTo>
                      <a:cubicBezTo>
                        <a:pt x="148" y="0"/>
                        <a:pt x="126" y="17"/>
                        <a:pt x="65" y="17"/>
                      </a:cubicBezTo>
                      <a:cubicBezTo>
                        <a:pt x="65" y="2"/>
                        <a:pt x="65" y="2"/>
                        <a:pt x="65" y="2"/>
                      </a:cubicBezTo>
                      <a:cubicBezTo>
                        <a:pt x="0" y="45"/>
                        <a:pt x="0" y="45"/>
                        <a:pt x="0" y="45"/>
                      </a:cubicBezTo>
                      <a:lnTo>
                        <a:pt x="6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5" name="Freeform 73"/>
                <p:cNvSpPr>
                  <a:spLocks noEditPoints="1"/>
                </p:cNvSpPr>
                <p:nvPr/>
              </p:nvSpPr>
              <p:spPr bwMode="auto">
                <a:xfrm>
                  <a:off x="-2119313" y="1884350"/>
                  <a:ext cx="703262" cy="698494"/>
                </a:xfrm>
                <a:custGeom>
                  <a:avLst/>
                  <a:gdLst>
                    <a:gd name="T0" fmla="*/ 140 w 187"/>
                    <a:gd name="T1" fmla="*/ 174 h 186"/>
                    <a:gd name="T2" fmla="*/ 174 w 187"/>
                    <a:gd name="T3" fmla="*/ 140 h 186"/>
                    <a:gd name="T4" fmla="*/ 185 w 187"/>
                    <a:gd name="T5" fmla="*/ 112 h 186"/>
                    <a:gd name="T6" fmla="*/ 185 w 187"/>
                    <a:gd name="T7" fmla="*/ 74 h 186"/>
                    <a:gd name="T8" fmla="*/ 174 w 187"/>
                    <a:gd name="T9" fmla="*/ 47 h 186"/>
                    <a:gd name="T10" fmla="*/ 140 w 187"/>
                    <a:gd name="T11" fmla="*/ 12 h 186"/>
                    <a:gd name="T12" fmla="*/ 128 w 187"/>
                    <a:gd name="T13" fmla="*/ 6 h 186"/>
                    <a:gd name="T14" fmla="*/ 100 w 187"/>
                    <a:gd name="T15" fmla="*/ 0 h 186"/>
                    <a:gd name="T16" fmla="*/ 104 w 187"/>
                    <a:gd name="T17" fmla="*/ 9 h 186"/>
                    <a:gd name="T18" fmla="*/ 115 w 187"/>
                    <a:gd name="T19" fmla="*/ 9 h 186"/>
                    <a:gd name="T20" fmla="*/ 126 w 187"/>
                    <a:gd name="T21" fmla="*/ 12 h 186"/>
                    <a:gd name="T22" fmla="*/ 123 w 187"/>
                    <a:gd name="T23" fmla="*/ 14 h 186"/>
                    <a:gd name="T24" fmla="*/ 108 w 187"/>
                    <a:gd name="T25" fmla="*/ 20 h 186"/>
                    <a:gd name="T26" fmla="*/ 110 w 187"/>
                    <a:gd name="T27" fmla="*/ 29 h 186"/>
                    <a:gd name="T28" fmla="*/ 119 w 187"/>
                    <a:gd name="T29" fmla="*/ 36 h 186"/>
                    <a:gd name="T30" fmla="*/ 132 w 187"/>
                    <a:gd name="T31" fmla="*/ 18 h 186"/>
                    <a:gd name="T32" fmla="*/ 142 w 187"/>
                    <a:gd name="T33" fmla="*/ 21 h 186"/>
                    <a:gd name="T34" fmla="*/ 150 w 187"/>
                    <a:gd name="T35" fmla="*/ 25 h 186"/>
                    <a:gd name="T36" fmla="*/ 154 w 187"/>
                    <a:gd name="T37" fmla="*/ 38 h 186"/>
                    <a:gd name="T38" fmla="*/ 151 w 187"/>
                    <a:gd name="T39" fmla="*/ 45 h 186"/>
                    <a:gd name="T40" fmla="*/ 146 w 187"/>
                    <a:gd name="T41" fmla="*/ 40 h 186"/>
                    <a:gd name="T42" fmla="*/ 135 w 187"/>
                    <a:gd name="T43" fmla="*/ 41 h 186"/>
                    <a:gd name="T44" fmla="*/ 143 w 187"/>
                    <a:gd name="T45" fmla="*/ 46 h 186"/>
                    <a:gd name="T46" fmla="*/ 123 w 187"/>
                    <a:gd name="T47" fmla="*/ 54 h 186"/>
                    <a:gd name="T48" fmla="*/ 113 w 187"/>
                    <a:gd name="T49" fmla="*/ 60 h 186"/>
                    <a:gd name="T50" fmla="*/ 101 w 187"/>
                    <a:gd name="T51" fmla="*/ 72 h 186"/>
                    <a:gd name="T52" fmla="*/ 108 w 187"/>
                    <a:gd name="T53" fmla="*/ 110 h 186"/>
                    <a:gd name="T54" fmla="*/ 118 w 187"/>
                    <a:gd name="T55" fmla="*/ 113 h 186"/>
                    <a:gd name="T56" fmla="*/ 129 w 187"/>
                    <a:gd name="T57" fmla="*/ 116 h 186"/>
                    <a:gd name="T58" fmla="*/ 146 w 187"/>
                    <a:gd name="T59" fmla="*/ 126 h 186"/>
                    <a:gd name="T60" fmla="*/ 155 w 187"/>
                    <a:gd name="T61" fmla="*/ 135 h 186"/>
                    <a:gd name="T62" fmla="*/ 169 w 187"/>
                    <a:gd name="T63" fmla="*/ 139 h 186"/>
                    <a:gd name="T64" fmla="*/ 107 w 187"/>
                    <a:gd name="T65" fmla="*/ 163 h 186"/>
                    <a:gd name="T66" fmla="*/ 1 w 187"/>
                    <a:gd name="T67" fmla="*/ 79 h 186"/>
                    <a:gd name="T68" fmla="*/ 3 w 187"/>
                    <a:gd name="T69" fmla="*/ 116 h 186"/>
                    <a:gd name="T70" fmla="*/ 20 w 187"/>
                    <a:gd name="T71" fmla="*/ 151 h 186"/>
                    <a:gd name="T72" fmla="*/ 59 w 187"/>
                    <a:gd name="T73" fmla="*/ 180 h 186"/>
                    <a:gd name="T74" fmla="*/ 95 w 187"/>
                    <a:gd name="T75" fmla="*/ 148 h 186"/>
                    <a:gd name="T76" fmla="*/ 92 w 187"/>
                    <a:gd name="T77" fmla="*/ 133 h 186"/>
                    <a:gd name="T78" fmla="*/ 97 w 187"/>
                    <a:gd name="T79" fmla="*/ 119 h 186"/>
                    <a:gd name="T80" fmla="*/ 85 w 187"/>
                    <a:gd name="T81" fmla="*/ 115 h 186"/>
                    <a:gd name="T82" fmla="*/ 73 w 187"/>
                    <a:gd name="T83" fmla="*/ 107 h 186"/>
                    <a:gd name="T84" fmla="*/ 54 w 187"/>
                    <a:gd name="T85" fmla="*/ 99 h 186"/>
                    <a:gd name="T86" fmla="*/ 45 w 187"/>
                    <a:gd name="T87" fmla="*/ 83 h 186"/>
                    <a:gd name="T88" fmla="*/ 41 w 187"/>
                    <a:gd name="T89" fmla="*/ 81 h 186"/>
                    <a:gd name="T90" fmla="*/ 40 w 187"/>
                    <a:gd name="T91" fmla="*/ 84 h 186"/>
                    <a:gd name="T92" fmla="*/ 34 w 187"/>
                    <a:gd name="T93" fmla="*/ 69 h 186"/>
                    <a:gd name="T94" fmla="*/ 34 w 187"/>
                    <a:gd name="T95" fmla="*/ 53 h 186"/>
                    <a:gd name="T96" fmla="*/ 41 w 187"/>
                    <a:gd name="T97" fmla="*/ 36 h 186"/>
                    <a:gd name="T98" fmla="*/ 40 w 187"/>
                    <a:gd name="T99" fmla="*/ 26 h 186"/>
                    <a:gd name="T100" fmla="*/ 84 w 187"/>
                    <a:gd name="T101" fmla="*/ 7 h 186"/>
                    <a:gd name="T102" fmla="*/ 100 w 187"/>
                    <a:gd name="T103" fmla="*/ 0 h 186"/>
                    <a:gd name="T104" fmla="*/ 58 w 187"/>
                    <a:gd name="T105" fmla="*/ 7 h 186"/>
                    <a:gd name="T106" fmla="*/ 27 w 187"/>
                    <a:gd name="T107" fmla="*/ 27 h 186"/>
                    <a:gd name="T108" fmla="*/ 6 w 187"/>
                    <a:gd name="T109" fmla="*/ 59 h 186"/>
                    <a:gd name="T110" fmla="*/ 99 w 187"/>
                    <a:gd name="T111" fmla="*/ 117 h 186"/>
                    <a:gd name="T112" fmla="*/ 86 w 187"/>
                    <a:gd name="T113" fmla="*/ 103 h 186"/>
                    <a:gd name="T114" fmla="*/ 83 w 187"/>
                    <a:gd name="T115" fmla="*/ 94 h 186"/>
                    <a:gd name="T116" fmla="*/ 67 w 187"/>
                    <a:gd name="T117" fmla="*/ 97 h 186"/>
                    <a:gd name="T118" fmla="*/ 75 w 187"/>
                    <a:gd name="T119" fmla="*/ 77 h 186"/>
                    <a:gd name="T120" fmla="*/ 92 w 187"/>
                    <a:gd name="T121" fmla="*/ 77 h 186"/>
                    <a:gd name="T122" fmla="*/ 97 w 187"/>
                    <a:gd name="T123" fmla="*/ 7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 h="186">
                      <a:moveTo>
                        <a:pt x="100" y="186"/>
                      </a:moveTo>
                      <a:cubicBezTo>
                        <a:pt x="105" y="186"/>
                        <a:pt x="109" y="185"/>
                        <a:pt x="114" y="184"/>
                      </a:cubicBezTo>
                      <a:cubicBezTo>
                        <a:pt x="117" y="183"/>
                        <a:pt x="120" y="183"/>
                        <a:pt x="123" y="182"/>
                      </a:cubicBezTo>
                      <a:cubicBezTo>
                        <a:pt x="125" y="181"/>
                        <a:pt x="126" y="181"/>
                        <a:pt x="128" y="180"/>
                      </a:cubicBezTo>
                      <a:cubicBezTo>
                        <a:pt x="130" y="179"/>
                        <a:pt x="133" y="178"/>
                        <a:pt x="136" y="176"/>
                      </a:cubicBezTo>
                      <a:cubicBezTo>
                        <a:pt x="137" y="176"/>
                        <a:pt x="139" y="175"/>
                        <a:pt x="140" y="174"/>
                      </a:cubicBezTo>
                      <a:cubicBezTo>
                        <a:pt x="146" y="171"/>
                        <a:pt x="151" y="167"/>
                        <a:pt x="156" y="162"/>
                      </a:cubicBezTo>
                      <a:cubicBezTo>
                        <a:pt x="157" y="161"/>
                        <a:pt x="158" y="160"/>
                        <a:pt x="159" y="159"/>
                      </a:cubicBezTo>
                      <a:cubicBezTo>
                        <a:pt x="160" y="158"/>
                        <a:pt x="161" y="157"/>
                        <a:pt x="162" y="156"/>
                      </a:cubicBezTo>
                      <a:cubicBezTo>
                        <a:pt x="164" y="154"/>
                        <a:pt x="165" y="152"/>
                        <a:pt x="167" y="151"/>
                      </a:cubicBezTo>
                      <a:cubicBezTo>
                        <a:pt x="169" y="148"/>
                        <a:pt x="171" y="145"/>
                        <a:pt x="173" y="142"/>
                      </a:cubicBezTo>
                      <a:cubicBezTo>
                        <a:pt x="173" y="141"/>
                        <a:pt x="174" y="140"/>
                        <a:pt x="174" y="140"/>
                      </a:cubicBezTo>
                      <a:cubicBezTo>
                        <a:pt x="175" y="138"/>
                        <a:pt x="176" y="137"/>
                        <a:pt x="177" y="136"/>
                      </a:cubicBezTo>
                      <a:cubicBezTo>
                        <a:pt x="177" y="135"/>
                        <a:pt x="177" y="134"/>
                        <a:pt x="178" y="134"/>
                      </a:cubicBezTo>
                      <a:cubicBezTo>
                        <a:pt x="178" y="132"/>
                        <a:pt x="179" y="131"/>
                        <a:pt x="179" y="129"/>
                      </a:cubicBezTo>
                      <a:cubicBezTo>
                        <a:pt x="180" y="128"/>
                        <a:pt x="181" y="127"/>
                        <a:pt x="181" y="125"/>
                      </a:cubicBezTo>
                      <a:cubicBezTo>
                        <a:pt x="182" y="122"/>
                        <a:pt x="183" y="119"/>
                        <a:pt x="184" y="116"/>
                      </a:cubicBezTo>
                      <a:cubicBezTo>
                        <a:pt x="184" y="115"/>
                        <a:pt x="185" y="113"/>
                        <a:pt x="185" y="112"/>
                      </a:cubicBezTo>
                      <a:cubicBezTo>
                        <a:pt x="185" y="110"/>
                        <a:pt x="185" y="109"/>
                        <a:pt x="186" y="107"/>
                      </a:cubicBezTo>
                      <a:cubicBezTo>
                        <a:pt x="186" y="106"/>
                        <a:pt x="186" y="104"/>
                        <a:pt x="186" y="103"/>
                      </a:cubicBezTo>
                      <a:cubicBezTo>
                        <a:pt x="187" y="99"/>
                        <a:pt x="187" y="96"/>
                        <a:pt x="187" y="93"/>
                      </a:cubicBezTo>
                      <a:cubicBezTo>
                        <a:pt x="187" y="90"/>
                        <a:pt x="187" y="87"/>
                        <a:pt x="186" y="83"/>
                      </a:cubicBezTo>
                      <a:cubicBezTo>
                        <a:pt x="186" y="82"/>
                        <a:pt x="186" y="80"/>
                        <a:pt x="186" y="79"/>
                      </a:cubicBezTo>
                      <a:cubicBezTo>
                        <a:pt x="185" y="77"/>
                        <a:pt x="185" y="76"/>
                        <a:pt x="185" y="74"/>
                      </a:cubicBezTo>
                      <a:cubicBezTo>
                        <a:pt x="185" y="73"/>
                        <a:pt x="184" y="71"/>
                        <a:pt x="184" y="70"/>
                      </a:cubicBezTo>
                      <a:cubicBezTo>
                        <a:pt x="183" y="67"/>
                        <a:pt x="182" y="64"/>
                        <a:pt x="181" y="61"/>
                      </a:cubicBezTo>
                      <a:cubicBezTo>
                        <a:pt x="181" y="60"/>
                        <a:pt x="181" y="60"/>
                        <a:pt x="180" y="59"/>
                      </a:cubicBezTo>
                      <a:cubicBezTo>
                        <a:pt x="179" y="57"/>
                        <a:pt x="179" y="55"/>
                        <a:pt x="178" y="53"/>
                      </a:cubicBezTo>
                      <a:cubicBezTo>
                        <a:pt x="177" y="52"/>
                        <a:pt x="177" y="51"/>
                        <a:pt x="177" y="51"/>
                      </a:cubicBezTo>
                      <a:cubicBezTo>
                        <a:pt x="176" y="49"/>
                        <a:pt x="175" y="48"/>
                        <a:pt x="174" y="47"/>
                      </a:cubicBezTo>
                      <a:cubicBezTo>
                        <a:pt x="172" y="43"/>
                        <a:pt x="170" y="39"/>
                        <a:pt x="167" y="35"/>
                      </a:cubicBezTo>
                      <a:cubicBezTo>
                        <a:pt x="165" y="34"/>
                        <a:pt x="164" y="32"/>
                        <a:pt x="162" y="30"/>
                      </a:cubicBezTo>
                      <a:cubicBezTo>
                        <a:pt x="161" y="29"/>
                        <a:pt x="160" y="28"/>
                        <a:pt x="159" y="27"/>
                      </a:cubicBezTo>
                      <a:cubicBezTo>
                        <a:pt x="158" y="26"/>
                        <a:pt x="157" y="25"/>
                        <a:pt x="156" y="24"/>
                      </a:cubicBezTo>
                      <a:cubicBezTo>
                        <a:pt x="154" y="22"/>
                        <a:pt x="152" y="20"/>
                        <a:pt x="149" y="18"/>
                      </a:cubicBezTo>
                      <a:cubicBezTo>
                        <a:pt x="146" y="16"/>
                        <a:pt x="143" y="14"/>
                        <a:pt x="140" y="12"/>
                      </a:cubicBezTo>
                      <a:cubicBezTo>
                        <a:pt x="139" y="11"/>
                        <a:pt x="137" y="11"/>
                        <a:pt x="136" y="10"/>
                      </a:cubicBezTo>
                      <a:cubicBezTo>
                        <a:pt x="135" y="10"/>
                        <a:pt x="135" y="9"/>
                        <a:pt x="134" y="9"/>
                      </a:cubicBezTo>
                      <a:cubicBezTo>
                        <a:pt x="133" y="9"/>
                        <a:pt x="133" y="8"/>
                        <a:pt x="132" y="8"/>
                      </a:cubicBezTo>
                      <a:cubicBezTo>
                        <a:pt x="131" y="8"/>
                        <a:pt x="131" y="8"/>
                        <a:pt x="131" y="7"/>
                      </a:cubicBezTo>
                      <a:cubicBezTo>
                        <a:pt x="130" y="7"/>
                        <a:pt x="129" y="7"/>
                        <a:pt x="128" y="6"/>
                      </a:cubicBezTo>
                      <a:cubicBezTo>
                        <a:pt x="128" y="6"/>
                        <a:pt x="128" y="6"/>
                        <a:pt x="128" y="6"/>
                      </a:cubicBezTo>
                      <a:cubicBezTo>
                        <a:pt x="126" y="6"/>
                        <a:pt x="125" y="5"/>
                        <a:pt x="124" y="5"/>
                      </a:cubicBezTo>
                      <a:cubicBezTo>
                        <a:pt x="124" y="5"/>
                        <a:pt x="124" y="5"/>
                        <a:pt x="123" y="5"/>
                      </a:cubicBezTo>
                      <a:cubicBezTo>
                        <a:pt x="121" y="4"/>
                        <a:pt x="118" y="3"/>
                        <a:pt x="115" y="2"/>
                      </a:cubicBezTo>
                      <a:cubicBezTo>
                        <a:pt x="114" y="2"/>
                        <a:pt x="113" y="2"/>
                        <a:pt x="112" y="2"/>
                      </a:cubicBezTo>
                      <a:cubicBezTo>
                        <a:pt x="111" y="1"/>
                        <a:pt x="111" y="1"/>
                        <a:pt x="110" y="1"/>
                      </a:cubicBezTo>
                      <a:cubicBezTo>
                        <a:pt x="107" y="1"/>
                        <a:pt x="103" y="0"/>
                        <a:pt x="100" y="0"/>
                      </a:cubicBezTo>
                      <a:cubicBezTo>
                        <a:pt x="100" y="5"/>
                        <a:pt x="100" y="5"/>
                        <a:pt x="100" y="5"/>
                      </a:cubicBezTo>
                      <a:cubicBezTo>
                        <a:pt x="104" y="5"/>
                        <a:pt x="107" y="6"/>
                        <a:pt x="111" y="6"/>
                      </a:cubicBezTo>
                      <a:cubicBezTo>
                        <a:pt x="111" y="7"/>
                        <a:pt x="110" y="7"/>
                        <a:pt x="109" y="7"/>
                      </a:cubicBezTo>
                      <a:cubicBezTo>
                        <a:pt x="109" y="7"/>
                        <a:pt x="108" y="8"/>
                        <a:pt x="108" y="8"/>
                      </a:cubicBezTo>
                      <a:cubicBezTo>
                        <a:pt x="106" y="8"/>
                        <a:pt x="104" y="8"/>
                        <a:pt x="103" y="8"/>
                      </a:cubicBezTo>
                      <a:cubicBezTo>
                        <a:pt x="103" y="8"/>
                        <a:pt x="104" y="9"/>
                        <a:pt x="104" y="9"/>
                      </a:cubicBezTo>
                      <a:cubicBezTo>
                        <a:pt x="106" y="10"/>
                        <a:pt x="107" y="10"/>
                        <a:pt x="109" y="10"/>
                      </a:cubicBezTo>
                      <a:cubicBezTo>
                        <a:pt x="110" y="10"/>
                        <a:pt x="111" y="10"/>
                        <a:pt x="112" y="9"/>
                      </a:cubicBezTo>
                      <a:cubicBezTo>
                        <a:pt x="112" y="9"/>
                        <a:pt x="112" y="8"/>
                        <a:pt x="113" y="8"/>
                      </a:cubicBezTo>
                      <a:cubicBezTo>
                        <a:pt x="113" y="7"/>
                        <a:pt x="113" y="7"/>
                        <a:pt x="114" y="7"/>
                      </a:cubicBezTo>
                      <a:cubicBezTo>
                        <a:pt x="115" y="7"/>
                        <a:pt x="116" y="7"/>
                        <a:pt x="117" y="8"/>
                      </a:cubicBezTo>
                      <a:cubicBezTo>
                        <a:pt x="116" y="8"/>
                        <a:pt x="115" y="8"/>
                        <a:pt x="115" y="9"/>
                      </a:cubicBezTo>
                      <a:cubicBezTo>
                        <a:pt x="116" y="10"/>
                        <a:pt x="118" y="9"/>
                        <a:pt x="118" y="8"/>
                      </a:cubicBezTo>
                      <a:cubicBezTo>
                        <a:pt x="119" y="8"/>
                        <a:pt x="119" y="8"/>
                        <a:pt x="119" y="8"/>
                      </a:cubicBezTo>
                      <a:cubicBezTo>
                        <a:pt x="120" y="9"/>
                        <a:pt x="122" y="9"/>
                        <a:pt x="123" y="10"/>
                      </a:cubicBezTo>
                      <a:cubicBezTo>
                        <a:pt x="125" y="11"/>
                        <a:pt x="127" y="11"/>
                        <a:pt x="129" y="12"/>
                      </a:cubicBezTo>
                      <a:cubicBezTo>
                        <a:pt x="129" y="12"/>
                        <a:pt x="128" y="13"/>
                        <a:pt x="128" y="13"/>
                      </a:cubicBezTo>
                      <a:cubicBezTo>
                        <a:pt x="127" y="13"/>
                        <a:pt x="127" y="12"/>
                        <a:pt x="126" y="12"/>
                      </a:cubicBezTo>
                      <a:cubicBezTo>
                        <a:pt x="126" y="13"/>
                        <a:pt x="127" y="13"/>
                        <a:pt x="128" y="14"/>
                      </a:cubicBezTo>
                      <a:cubicBezTo>
                        <a:pt x="129" y="15"/>
                        <a:pt x="129" y="15"/>
                        <a:pt x="130" y="16"/>
                      </a:cubicBezTo>
                      <a:cubicBezTo>
                        <a:pt x="129" y="18"/>
                        <a:pt x="128" y="16"/>
                        <a:pt x="126" y="16"/>
                      </a:cubicBezTo>
                      <a:cubicBezTo>
                        <a:pt x="125" y="16"/>
                        <a:pt x="123" y="19"/>
                        <a:pt x="122" y="16"/>
                      </a:cubicBezTo>
                      <a:cubicBezTo>
                        <a:pt x="122" y="15"/>
                        <a:pt x="123" y="15"/>
                        <a:pt x="124" y="14"/>
                      </a:cubicBezTo>
                      <a:cubicBezTo>
                        <a:pt x="123" y="14"/>
                        <a:pt x="123" y="14"/>
                        <a:pt x="123" y="14"/>
                      </a:cubicBezTo>
                      <a:cubicBezTo>
                        <a:pt x="122" y="14"/>
                        <a:pt x="122" y="15"/>
                        <a:pt x="121" y="15"/>
                      </a:cubicBezTo>
                      <a:cubicBezTo>
                        <a:pt x="121" y="15"/>
                        <a:pt x="120" y="16"/>
                        <a:pt x="119" y="16"/>
                      </a:cubicBezTo>
                      <a:cubicBezTo>
                        <a:pt x="119" y="16"/>
                        <a:pt x="118" y="16"/>
                        <a:pt x="117" y="16"/>
                      </a:cubicBezTo>
                      <a:cubicBezTo>
                        <a:pt x="116" y="16"/>
                        <a:pt x="115" y="17"/>
                        <a:pt x="114" y="18"/>
                      </a:cubicBezTo>
                      <a:cubicBezTo>
                        <a:pt x="113" y="18"/>
                        <a:pt x="113" y="18"/>
                        <a:pt x="112" y="18"/>
                      </a:cubicBezTo>
                      <a:cubicBezTo>
                        <a:pt x="111" y="18"/>
                        <a:pt x="110" y="19"/>
                        <a:pt x="108" y="20"/>
                      </a:cubicBezTo>
                      <a:cubicBezTo>
                        <a:pt x="107" y="20"/>
                        <a:pt x="106" y="21"/>
                        <a:pt x="105" y="22"/>
                      </a:cubicBezTo>
                      <a:cubicBezTo>
                        <a:pt x="104" y="22"/>
                        <a:pt x="103" y="24"/>
                        <a:pt x="103" y="24"/>
                      </a:cubicBezTo>
                      <a:cubicBezTo>
                        <a:pt x="103" y="25"/>
                        <a:pt x="105" y="25"/>
                        <a:pt x="105" y="25"/>
                      </a:cubicBezTo>
                      <a:cubicBezTo>
                        <a:pt x="105" y="26"/>
                        <a:pt x="104" y="27"/>
                        <a:pt x="104" y="27"/>
                      </a:cubicBezTo>
                      <a:cubicBezTo>
                        <a:pt x="105" y="28"/>
                        <a:pt x="106" y="27"/>
                        <a:pt x="107" y="27"/>
                      </a:cubicBezTo>
                      <a:cubicBezTo>
                        <a:pt x="108" y="27"/>
                        <a:pt x="109" y="29"/>
                        <a:pt x="110" y="29"/>
                      </a:cubicBezTo>
                      <a:cubicBezTo>
                        <a:pt x="111" y="30"/>
                        <a:pt x="112" y="30"/>
                        <a:pt x="113" y="31"/>
                      </a:cubicBezTo>
                      <a:cubicBezTo>
                        <a:pt x="115" y="31"/>
                        <a:pt x="116" y="30"/>
                        <a:pt x="117" y="31"/>
                      </a:cubicBezTo>
                      <a:cubicBezTo>
                        <a:pt x="117" y="32"/>
                        <a:pt x="115" y="33"/>
                        <a:pt x="115" y="33"/>
                      </a:cubicBezTo>
                      <a:cubicBezTo>
                        <a:pt x="116" y="34"/>
                        <a:pt x="115" y="35"/>
                        <a:pt x="115" y="36"/>
                      </a:cubicBezTo>
                      <a:cubicBezTo>
                        <a:pt x="115" y="36"/>
                        <a:pt x="115" y="37"/>
                        <a:pt x="116" y="38"/>
                      </a:cubicBezTo>
                      <a:cubicBezTo>
                        <a:pt x="117" y="38"/>
                        <a:pt x="119" y="37"/>
                        <a:pt x="119" y="36"/>
                      </a:cubicBezTo>
                      <a:cubicBezTo>
                        <a:pt x="120" y="34"/>
                        <a:pt x="119" y="33"/>
                        <a:pt x="120" y="32"/>
                      </a:cubicBezTo>
                      <a:cubicBezTo>
                        <a:pt x="125" y="32"/>
                        <a:pt x="129" y="30"/>
                        <a:pt x="129" y="25"/>
                      </a:cubicBezTo>
                      <a:cubicBezTo>
                        <a:pt x="129" y="24"/>
                        <a:pt x="128" y="24"/>
                        <a:pt x="128" y="23"/>
                      </a:cubicBezTo>
                      <a:cubicBezTo>
                        <a:pt x="129" y="23"/>
                        <a:pt x="130" y="22"/>
                        <a:pt x="130" y="21"/>
                      </a:cubicBezTo>
                      <a:cubicBezTo>
                        <a:pt x="130" y="21"/>
                        <a:pt x="131" y="20"/>
                        <a:pt x="131" y="20"/>
                      </a:cubicBezTo>
                      <a:cubicBezTo>
                        <a:pt x="131" y="19"/>
                        <a:pt x="132" y="18"/>
                        <a:pt x="132" y="18"/>
                      </a:cubicBezTo>
                      <a:cubicBezTo>
                        <a:pt x="132" y="18"/>
                        <a:pt x="132" y="18"/>
                        <a:pt x="132" y="18"/>
                      </a:cubicBezTo>
                      <a:cubicBezTo>
                        <a:pt x="133" y="18"/>
                        <a:pt x="133" y="18"/>
                        <a:pt x="134" y="18"/>
                      </a:cubicBezTo>
                      <a:cubicBezTo>
                        <a:pt x="134" y="18"/>
                        <a:pt x="135" y="19"/>
                        <a:pt x="136" y="19"/>
                      </a:cubicBezTo>
                      <a:cubicBezTo>
                        <a:pt x="137" y="19"/>
                        <a:pt x="137" y="18"/>
                        <a:pt x="138" y="18"/>
                      </a:cubicBezTo>
                      <a:cubicBezTo>
                        <a:pt x="139" y="19"/>
                        <a:pt x="139" y="20"/>
                        <a:pt x="140" y="20"/>
                      </a:cubicBezTo>
                      <a:cubicBezTo>
                        <a:pt x="141" y="21"/>
                        <a:pt x="142" y="21"/>
                        <a:pt x="142" y="21"/>
                      </a:cubicBezTo>
                      <a:cubicBezTo>
                        <a:pt x="142" y="22"/>
                        <a:pt x="141" y="22"/>
                        <a:pt x="141" y="23"/>
                      </a:cubicBezTo>
                      <a:cubicBezTo>
                        <a:pt x="141" y="23"/>
                        <a:pt x="141" y="23"/>
                        <a:pt x="141" y="23"/>
                      </a:cubicBezTo>
                      <a:cubicBezTo>
                        <a:pt x="141" y="24"/>
                        <a:pt x="142" y="25"/>
                        <a:pt x="142" y="25"/>
                      </a:cubicBezTo>
                      <a:cubicBezTo>
                        <a:pt x="143" y="25"/>
                        <a:pt x="144" y="25"/>
                        <a:pt x="145" y="25"/>
                      </a:cubicBezTo>
                      <a:cubicBezTo>
                        <a:pt x="146" y="24"/>
                        <a:pt x="146" y="23"/>
                        <a:pt x="147" y="23"/>
                      </a:cubicBezTo>
                      <a:cubicBezTo>
                        <a:pt x="148" y="24"/>
                        <a:pt x="149" y="24"/>
                        <a:pt x="150" y="25"/>
                      </a:cubicBezTo>
                      <a:cubicBezTo>
                        <a:pt x="150" y="26"/>
                        <a:pt x="150" y="26"/>
                        <a:pt x="150" y="26"/>
                      </a:cubicBezTo>
                      <a:cubicBezTo>
                        <a:pt x="150" y="27"/>
                        <a:pt x="150" y="28"/>
                        <a:pt x="150" y="29"/>
                      </a:cubicBezTo>
                      <a:cubicBezTo>
                        <a:pt x="150" y="31"/>
                        <a:pt x="152" y="31"/>
                        <a:pt x="153" y="32"/>
                      </a:cubicBezTo>
                      <a:cubicBezTo>
                        <a:pt x="154" y="32"/>
                        <a:pt x="154" y="33"/>
                        <a:pt x="154" y="33"/>
                      </a:cubicBezTo>
                      <a:cubicBezTo>
                        <a:pt x="155" y="34"/>
                        <a:pt x="155" y="34"/>
                        <a:pt x="155" y="34"/>
                      </a:cubicBezTo>
                      <a:cubicBezTo>
                        <a:pt x="155" y="36"/>
                        <a:pt x="154" y="36"/>
                        <a:pt x="154" y="38"/>
                      </a:cubicBezTo>
                      <a:cubicBezTo>
                        <a:pt x="154" y="39"/>
                        <a:pt x="153" y="39"/>
                        <a:pt x="153" y="40"/>
                      </a:cubicBezTo>
                      <a:cubicBezTo>
                        <a:pt x="153" y="41"/>
                        <a:pt x="155" y="40"/>
                        <a:pt x="156" y="41"/>
                      </a:cubicBezTo>
                      <a:cubicBezTo>
                        <a:pt x="156" y="42"/>
                        <a:pt x="156" y="43"/>
                        <a:pt x="155" y="44"/>
                      </a:cubicBezTo>
                      <a:cubicBezTo>
                        <a:pt x="156" y="44"/>
                        <a:pt x="156" y="46"/>
                        <a:pt x="155" y="46"/>
                      </a:cubicBezTo>
                      <a:cubicBezTo>
                        <a:pt x="154" y="46"/>
                        <a:pt x="154" y="45"/>
                        <a:pt x="153" y="45"/>
                      </a:cubicBezTo>
                      <a:cubicBezTo>
                        <a:pt x="152" y="45"/>
                        <a:pt x="152" y="45"/>
                        <a:pt x="151" y="45"/>
                      </a:cubicBezTo>
                      <a:cubicBezTo>
                        <a:pt x="151" y="45"/>
                        <a:pt x="150" y="44"/>
                        <a:pt x="150" y="44"/>
                      </a:cubicBezTo>
                      <a:cubicBezTo>
                        <a:pt x="148" y="44"/>
                        <a:pt x="147" y="45"/>
                        <a:pt x="146" y="44"/>
                      </a:cubicBezTo>
                      <a:cubicBezTo>
                        <a:pt x="147" y="42"/>
                        <a:pt x="149" y="41"/>
                        <a:pt x="151" y="39"/>
                      </a:cubicBezTo>
                      <a:cubicBezTo>
                        <a:pt x="151" y="39"/>
                        <a:pt x="152" y="39"/>
                        <a:pt x="152" y="38"/>
                      </a:cubicBezTo>
                      <a:cubicBezTo>
                        <a:pt x="151" y="37"/>
                        <a:pt x="150" y="38"/>
                        <a:pt x="149" y="38"/>
                      </a:cubicBezTo>
                      <a:cubicBezTo>
                        <a:pt x="148" y="39"/>
                        <a:pt x="147" y="39"/>
                        <a:pt x="146" y="40"/>
                      </a:cubicBezTo>
                      <a:cubicBezTo>
                        <a:pt x="145" y="40"/>
                        <a:pt x="142" y="39"/>
                        <a:pt x="141" y="40"/>
                      </a:cubicBezTo>
                      <a:cubicBezTo>
                        <a:pt x="141" y="41"/>
                        <a:pt x="143" y="40"/>
                        <a:pt x="142" y="42"/>
                      </a:cubicBezTo>
                      <a:cubicBezTo>
                        <a:pt x="142" y="42"/>
                        <a:pt x="141" y="42"/>
                        <a:pt x="141" y="41"/>
                      </a:cubicBezTo>
                      <a:cubicBezTo>
                        <a:pt x="140" y="41"/>
                        <a:pt x="140" y="40"/>
                        <a:pt x="140" y="40"/>
                      </a:cubicBezTo>
                      <a:cubicBezTo>
                        <a:pt x="140" y="40"/>
                        <a:pt x="138" y="39"/>
                        <a:pt x="137" y="40"/>
                      </a:cubicBezTo>
                      <a:cubicBezTo>
                        <a:pt x="136" y="40"/>
                        <a:pt x="135" y="40"/>
                        <a:pt x="135" y="41"/>
                      </a:cubicBezTo>
                      <a:cubicBezTo>
                        <a:pt x="136" y="42"/>
                        <a:pt x="138" y="41"/>
                        <a:pt x="138" y="42"/>
                      </a:cubicBezTo>
                      <a:cubicBezTo>
                        <a:pt x="138" y="43"/>
                        <a:pt x="136" y="44"/>
                        <a:pt x="136" y="46"/>
                      </a:cubicBezTo>
                      <a:cubicBezTo>
                        <a:pt x="136" y="46"/>
                        <a:pt x="137" y="47"/>
                        <a:pt x="138" y="47"/>
                      </a:cubicBezTo>
                      <a:cubicBezTo>
                        <a:pt x="138" y="48"/>
                        <a:pt x="139" y="47"/>
                        <a:pt x="139" y="47"/>
                      </a:cubicBezTo>
                      <a:cubicBezTo>
                        <a:pt x="140" y="47"/>
                        <a:pt x="140" y="48"/>
                        <a:pt x="140" y="48"/>
                      </a:cubicBezTo>
                      <a:cubicBezTo>
                        <a:pt x="141" y="47"/>
                        <a:pt x="142" y="46"/>
                        <a:pt x="143" y="46"/>
                      </a:cubicBezTo>
                      <a:cubicBezTo>
                        <a:pt x="144" y="48"/>
                        <a:pt x="142" y="48"/>
                        <a:pt x="140" y="49"/>
                      </a:cubicBezTo>
                      <a:cubicBezTo>
                        <a:pt x="139" y="49"/>
                        <a:pt x="137" y="50"/>
                        <a:pt x="135" y="50"/>
                      </a:cubicBezTo>
                      <a:cubicBezTo>
                        <a:pt x="135" y="51"/>
                        <a:pt x="132" y="53"/>
                        <a:pt x="132" y="51"/>
                      </a:cubicBezTo>
                      <a:cubicBezTo>
                        <a:pt x="132" y="50"/>
                        <a:pt x="133" y="50"/>
                        <a:pt x="133" y="49"/>
                      </a:cubicBezTo>
                      <a:cubicBezTo>
                        <a:pt x="132" y="49"/>
                        <a:pt x="130" y="50"/>
                        <a:pt x="129" y="50"/>
                      </a:cubicBezTo>
                      <a:cubicBezTo>
                        <a:pt x="127" y="51"/>
                        <a:pt x="124" y="51"/>
                        <a:pt x="123" y="54"/>
                      </a:cubicBezTo>
                      <a:cubicBezTo>
                        <a:pt x="123" y="54"/>
                        <a:pt x="123" y="55"/>
                        <a:pt x="123" y="55"/>
                      </a:cubicBezTo>
                      <a:cubicBezTo>
                        <a:pt x="123" y="56"/>
                        <a:pt x="121" y="56"/>
                        <a:pt x="121" y="56"/>
                      </a:cubicBezTo>
                      <a:cubicBezTo>
                        <a:pt x="120" y="56"/>
                        <a:pt x="119" y="57"/>
                        <a:pt x="118" y="57"/>
                      </a:cubicBezTo>
                      <a:cubicBezTo>
                        <a:pt x="118" y="57"/>
                        <a:pt x="117" y="57"/>
                        <a:pt x="117" y="57"/>
                      </a:cubicBezTo>
                      <a:cubicBezTo>
                        <a:pt x="116" y="58"/>
                        <a:pt x="116" y="59"/>
                        <a:pt x="115" y="59"/>
                      </a:cubicBezTo>
                      <a:cubicBezTo>
                        <a:pt x="114" y="60"/>
                        <a:pt x="114" y="60"/>
                        <a:pt x="113" y="60"/>
                      </a:cubicBezTo>
                      <a:cubicBezTo>
                        <a:pt x="113" y="61"/>
                        <a:pt x="113" y="62"/>
                        <a:pt x="112" y="62"/>
                      </a:cubicBezTo>
                      <a:cubicBezTo>
                        <a:pt x="111" y="62"/>
                        <a:pt x="111" y="62"/>
                        <a:pt x="110" y="62"/>
                      </a:cubicBezTo>
                      <a:cubicBezTo>
                        <a:pt x="110" y="63"/>
                        <a:pt x="111" y="65"/>
                        <a:pt x="110" y="66"/>
                      </a:cubicBezTo>
                      <a:cubicBezTo>
                        <a:pt x="109" y="67"/>
                        <a:pt x="108" y="68"/>
                        <a:pt x="106" y="69"/>
                      </a:cubicBezTo>
                      <a:cubicBezTo>
                        <a:pt x="105" y="69"/>
                        <a:pt x="105" y="69"/>
                        <a:pt x="103" y="70"/>
                      </a:cubicBezTo>
                      <a:cubicBezTo>
                        <a:pt x="103" y="70"/>
                        <a:pt x="102" y="71"/>
                        <a:pt x="101" y="72"/>
                      </a:cubicBezTo>
                      <a:cubicBezTo>
                        <a:pt x="101" y="72"/>
                        <a:pt x="100" y="72"/>
                        <a:pt x="100" y="73"/>
                      </a:cubicBezTo>
                      <a:cubicBezTo>
                        <a:pt x="100" y="116"/>
                        <a:pt x="100" y="116"/>
                        <a:pt x="100" y="116"/>
                      </a:cubicBezTo>
                      <a:cubicBezTo>
                        <a:pt x="100" y="116"/>
                        <a:pt x="101" y="115"/>
                        <a:pt x="101" y="115"/>
                      </a:cubicBezTo>
                      <a:cubicBezTo>
                        <a:pt x="102" y="114"/>
                        <a:pt x="102" y="113"/>
                        <a:pt x="103" y="112"/>
                      </a:cubicBezTo>
                      <a:cubicBezTo>
                        <a:pt x="104" y="112"/>
                        <a:pt x="105" y="112"/>
                        <a:pt x="106" y="111"/>
                      </a:cubicBezTo>
                      <a:cubicBezTo>
                        <a:pt x="107" y="111"/>
                        <a:pt x="107" y="111"/>
                        <a:pt x="108" y="110"/>
                      </a:cubicBezTo>
                      <a:cubicBezTo>
                        <a:pt x="108" y="110"/>
                        <a:pt x="109" y="109"/>
                        <a:pt x="109" y="110"/>
                      </a:cubicBezTo>
                      <a:cubicBezTo>
                        <a:pt x="110" y="111"/>
                        <a:pt x="108" y="111"/>
                        <a:pt x="109" y="112"/>
                      </a:cubicBezTo>
                      <a:cubicBezTo>
                        <a:pt x="110" y="113"/>
                        <a:pt x="111" y="111"/>
                        <a:pt x="112" y="111"/>
                      </a:cubicBezTo>
                      <a:cubicBezTo>
                        <a:pt x="112" y="111"/>
                        <a:pt x="114" y="111"/>
                        <a:pt x="114" y="112"/>
                      </a:cubicBezTo>
                      <a:cubicBezTo>
                        <a:pt x="115" y="112"/>
                        <a:pt x="115" y="113"/>
                        <a:pt x="116" y="113"/>
                      </a:cubicBezTo>
                      <a:cubicBezTo>
                        <a:pt x="117" y="113"/>
                        <a:pt x="117" y="113"/>
                        <a:pt x="118" y="113"/>
                      </a:cubicBezTo>
                      <a:cubicBezTo>
                        <a:pt x="119" y="113"/>
                        <a:pt x="120" y="114"/>
                        <a:pt x="121" y="114"/>
                      </a:cubicBezTo>
                      <a:cubicBezTo>
                        <a:pt x="122" y="114"/>
                        <a:pt x="122" y="113"/>
                        <a:pt x="123" y="113"/>
                      </a:cubicBezTo>
                      <a:cubicBezTo>
                        <a:pt x="125" y="112"/>
                        <a:pt x="125" y="113"/>
                        <a:pt x="126" y="114"/>
                      </a:cubicBezTo>
                      <a:cubicBezTo>
                        <a:pt x="127" y="114"/>
                        <a:pt x="127" y="113"/>
                        <a:pt x="128" y="113"/>
                      </a:cubicBezTo>
                      <a:cubicBezTo>
                        <a:pt x="127" y="114"/>
                        <a:pt x="128" y="115"/>
                        <a:pt x="128" y="115"/>
                      </a:cubicBezTo>
                      <a:cubicBezTo>
                        <a:pt x="129" y="116"/>
                        <a:pt x="128" y="116"/>
                        <a:pt x="129" y="116"/>
                      </a:cubicBezTo>
                      <a:cubicBezTo>
                        <a:pt x="129" y="117"/>
                        <a:pt x="130" y="117"/>
                        <a:pt x="131" y="117"/>
                      </a:cubicBezTo>
                      <a:cubicBezTo>
                        <a:pt x="132" y="118"/>
                        <a:pt x="132" y="119"/>
                        <a:pt x="133" y="120"/>
                      </a:cubicBezTo>
                      <a:cubicBezTo>
                        <a:pt x="134" y="121"/>
                        <a:pt x="135" y="122"/>
                        <a:pt x="136" y="122"/>
                      </a:cubicBezTo>
                      <a:cubicBezTo>
                        <a:pt x="137" y="122"/>
                        <a:pt x="138" y="121"/>
                        <a:pt x="139" y="121"/>
                      </a:cubicBezTo>
                      <a:cubicBezTo>
                        <a:pt x="141" y="122"/>
                        <a:pt x="143" y="123"/>
                        <a:pt x="144" y="124"/>
                      </a:cubicBezTo>
                      <a:cubicBezTo>
                        <a:pt x="145" y="124"/>
                        <a:pt x="146" y="125"/>
                        <a:pt x="146" y="126"/>
                      </a:cubicBezTo>
                      <a:cubicBezTo>
                        <a:pt x="146" y="126"/>
                        <a:pt x="146" y="127"/>
                        <a:pt x="146" y="127"/>
                      </a:cubicBezTo>
                      <a:cubicBezTo>
                        <a:pt x="147" y="129"/>
                        <a:pt x="148" y="129"/>
                        <a:pt x="148" y="131"/>
                      </a:cubicBezTo>
                      <a:cubicBezTo>
                        <a:pt x="148" y="132"/>
                        <a:pt x="149" y="132"/>
                        <a:pt x="149" y="133"/>
                      </a:cubicBezTo>
                      <a:cubicBezTo>
                        <a:pt x="150" y="133"/>
                        <a:pt x="151" y="134"/>
                        <a:pt x="151" y="134"/>
                      </a:cubicBezTo>
                      <a:cubicBezTo>
                        <a:pt x="152" y="134"/>
                        <a:pt x="152" y="134"/>
                        <a:pt x="152" y="134"/>
                      </a:cubicBezTo>
                      <a:cubicBezTo>
                        <a:pt x="154" y="134"/>
                        <a:pt x="154" y="134"/>
                        <a:pt x="155" y="135"/>
                      </a:cubicBezTo>
                      <a:cubicBezTo>
                        <a:pt x="156" y="135"/>
                        <a:pt x="157" y="135"/>
                        <a:pt x="157" y="135"/>
                      </a:cubicBezTo>
                      <a:cubicBezTo>
                        <a:pt x="158" y="136"/>
                        <a:pt x="158" y="137"/>
                        <a:pt x="158" y="137"/>
                      </a:cubicBezTo>
                      <a:cubicBezTo>
                        <a:pt x="159" y="137"/>
                        <a:pt x="160" y="137"/>
                        <a:pt x="160" y="137"/>
                      </a:cubicBezTo>
                      <a:cubicBezTo>
                        <a:pt x="161" y="137"/>
                        <a:pt x="163" y="138"/>
                        <a:pt x="164" y="138"/>
                      </a:cubicBezTo>
                      <a:cubicBezTo>
                        <a:pt x="164" y="138"/>
                        <a:pt x="165" y="138"/>
                        <a:pt x="165" y="138"/>
                      </a:cubicBezTo>
                      <a:cubicBezTo>
                        <a:pt x="167" y="138"/>
                        <a:pt x="168" y="139"/>
                        <a:pt x="169" y="139"/>
                      </a:cubicBezTo>
                      <a:cubicBezTo>
                        <a:pt x="156" y="159"/>
                        <a:pt x="137" y="173"/>
                        <a:pt x="114" y="179"/>
                      </a:cubicBezTo>
                      <a:cubicBezTo>
                        <a:pt x="114" y="178"/>
                        <a:pt x="114" y="177"/>
                        <a:pt x="114" y="176"/>
                      </a:cubicBezTo>
                      <a:cubicBezTo>
                        <a:pt x="114" y="174"/>
                        <a:pt x="114" y="173"/>
                        <a:pt x="114" y="171"/>
                      </a:cubicBezTo>
                      <a:cubicBezTo>
                        <a:pt x="113" y="170"/>
                        <a:pt x="113" y="168"/>
                        <a:pt x="113" y="167"/>
                      </a:cubicBezTo>
                      <a:cubicBezTo>
                        <a:pt x="112" y="166"/>
                        <a:pt x="110" y="165"/>
                        <a:pt x="109" y="164"/>
                      </a:cubicBezTo>
                      <a:cubicBezTo>
                        <a:pt x="108" y="164"/>
                        <a:pt x="107" y="163"/>
                        <a:pt x="107" y="163"/>
                      </a:cubicBezTo>
                      <a:cubicBezTo>
                        <a:pt x="105" y="162"/>
                        <a:pt x="102" y="161"/>
                        <a:pt x="101" y="159"/>
                      </a:cubicBezTo>
                      <a:cubicBezTo>
                        <a:pt x="101" y="159"/>
                        <a:pt x="101" y="158"/>
                        <a:pt x="101" y="157"/>
                      </a:cubicBezTo>
                      <a:cubicBezTo>
                        <a:pt x="100" y="157"/>
                        <a:pt x="100" y="156"/>
                        <a:pt x="100" y="156"/>
                      </a:cubicBezTo>
                      <a:lnTo>
                        <a:pt x="100" y="186"/>
                      </a:lnTo>
                      <a:close/>
                      <a:moveTo>
                        <a:pt x="2" y="74"/>
                      </a:moveTo>
                      <a:cubicBezTo>
                        <a:pt x="2" y="76"/>
                        <a:pt x="1" y="77"/>
                        <a:pt x="1" y="79"/>
                      </a:cubicBezTo>
                      <a:cubicBezTo>
                        <a:pt x="1" y="80"/>
                        <a:pt x="1" y="82"/>
                        <a:pt x="0" y="83"/>
                      </a:cubicBezTo>
                      <a:cubicBezTo>
                        <a:pt x="0" y="87"/>
                        <a:pt x="0" y="90"/>
                        <a:pt x="0" y="93"/>
                      </a:cubicBezTo>
                      <a:cubicBezTo>
                        <a:pt x="0" y="96"/>
                        <a:pt x="0" y="99"/>
                        <a:pt x="0" y="103"/>
                      </a:cubicBezTo>
                      <a:cubicBezTo>
                        <a:pt x="1" y="104"/>
                        <a:pt x="1" y="106"/>
                        <a:pt x="1" y="107"/>
                      </a:cubicBezTo>
                      <a:cubicBezTo>
                        <a:pt x="1" y="109"/>
                        <a:pt x="2" y="110"/>
                        <a:pt x="2" y="112"/>
                      </a:cubicBezTo>
                      <a:cubicBezTo>
                        <a:pt x="2" y="113"/>
                        <a:pt x="3" y="115"/>
                        <a:pt x="3" y="116"/>
                      </a:cubicBezTo>
                      <a:cubicBezTo>
                        <a:pt x="4" y="119"/>
                        <a:pt x="5" y="122"/>
                        <a:pt x="6" y="125"/>
                      </a:cubicBezTo>
                      <a:cubicBezTo>
                        <a:pt x="6" y="127"/>
                        <a:pt x="7" y="128"/>
                        <a:pt x="7" y="129"/>
                      </a:cubicBezTo>
                      <a:cubicBezTo>
                        <a:pt x="8" y="131"/>
                        <a:pt x="9" y="132"/>
                        <a:pt x="9" y="134"/>
                      </a:cubicBezTo>
                      <a:cubicBezTo>
                        <a:pt x="10" y="134"/>
                        <a:pt x="10" y="135"/>
                        <a:pt x="10" y="136"/>
                      </a:cubicBezTo>
                      <a:cubicBezTo>
                        <a:pt x="11" y="137"/>
                        <a:pt x="12" y="138"/>
                        <a:pt x="12" y="140"/>
                      </a:cubicBezTo>
                      <a:cubicBezTo>
                        <a:pt x="15" y="143"/>
                        <a:pt x="17" y="147"/>
                        <a:pt x="20" y="151"/>
                      </a:cubicBezTo>
                      <a:cubicBezTo>
                        <a:pt x="21" y="152"/>
                        <a:pt x="23" y="154"/>
                        <a:pt x="24" y="156"/>
                      </a:cubicBezTo>
                      <a:cubicBezTo>
                        <a:pt x="25" y="157"/>
                        <a:pt x="26" y="158"/>
                        <a:pt x="27" y="159"/>
                      </a:cubicBezTo>
                      <a:cubicBezTo>
                        <a:pt x="28" y="160"/>
                        <a:pt x="29" y="161"/>
                        <a:pt x="31" y="162"/>
                      </a:cubicBezTo>
                      <a:cubicBezTo>
                        <a:pt x="36" y="167"/>
                        <a:pt x="41" y="171"/>
                        <a:pt x="47" y="174"/>
                      </a:cubicBezTo>
                      <a:cubicBezTo>
                        <a:pt x="48" y="175"/>
                        <a:pt x="50" y="176"/>
                        <a:pt x="51" y="176"/>
                      </a:cubicBezTo>
                      <a:cubicBezTo>
                        <a:pt x="54" y="178"/>
                        <a:pt x="56" y="179"/>
                        <a:pt x="59" y="180"/>
                      </a:cubicBezTo>
                      <a:cubicBezTo>
                        <a:pt x="61" y="181"/>
                        <a:pt x="62" y="181"/>
                        <a:pt x="63" y="182"/>
                      </a:cubicBezTo>
                      <a:cubicBezTo>
                        <a:pt x="73" y="185"/>
                        <a:pt x="83" y="186"/>
                        <a:pt x="93" y="186"/>
                      </a:cubicBezTo>
                      <a:cubicBezTo>
                        <a:pt x="96" y="186"/>
                        <a:pt x="98" y="186"/>
                        <a:pt x="100" y="186"/>
                      </a:cubicBezTo>
                      <a:cubicBezTo>
                        <a:pt x="100" y="156"/>
                        <a:pt x="100" y="156"/>
                        <a:pt x="100" y="156"/>
                      </a:cubicBezTo>
                      <a:cubicBezTo>
                        <a:pt x="99" y="156"/>
                        <a:pt x="99" y="155"/>
                        <a:pt x="99" y="154"/>
                      </a:cubicBezTo>
                      <a:cubicBezTo>
                        <a:pt x="97" y="153"/>
                        <a:pt x="96" y="150"/>
                        <a:pt x="95" y="148"/>
                      </a:cubicBezTo>
                      <a:cubicBezTo>
                        <a:pt x="95" y="147"/>
                        <a:pt x="94" y="146"/>
                        <a:pt x="93" y="145"/>
                      </a:cubicBezTo>
                      <a:cubicBezTo>
                        <a:pt x="93" y="145"/>
                        <a:pt x="92" y="144"/>
                        <a:pt x="91" y="144"/>
                      </a:cubicBezTo>
                      <a:cubicBezTo>
                        <a:pt x="91" y="143"/>
                        <a:pt x="90" y="142"/>
                        <a:pt x="91" y="141"/>
                      </a:cubicBezTo>
                      <a:cubicBezTo>
                        <a:pt x="91" y="140"/>
                        <a:pt x="93" y="139"/>
                        <a:pt x="93" y="138"/>
                      </a:cubicBezTo>
                      <a:cubicBezTo>
                        <a:pt x="93" y="138"/>
                        <a:pt x="92" y="137"/>
                        <a:pt x="91" y="136"/>
                      </a:cubicBezTo>
                      <a:cubicBezTo>
                        <a:pt x="91" y="135"/>
                        <a:pt x="92" y="134"/>
                        <a:pt x="92" y="133"/>
                      </a:cubicBezTo>
                      <a:cubicBezTo>
                        <a:pt x="92" y="132"/>
                        <a:pt x="93" y="132"/>
                        <a:pt x="93" y="131"/>
                      </a:cubicBezTo>
                      <a:cubicBezTo>
                        <a:pt x="93" y="131"/>
                        <a:pt x="94" y="131"/>
                        <a:pt x="94" y="130"/>
                      </a:cubicBezTo>
                      <a:cubicBezTo>
                        <a:pt x="95" y="130"/>
                        <a:pt x="95" y="129"/>
                        <a:pt x="95" y="129"/>
                      </a:cubicBezTo>
                      <a:cubicBezTo>
                        <a:pt x="96" y="128"/>
                        <a:pt x="97" y="127"/>
                        <a:pt x="98" y="126"/>
                      </a:cubicBezTo>
                      <a:cubicBezTo>
                        <a:pt x="98" y="126"/>
                        <a:pt x="98" y="122"/>
                        <a:pt x="98" y="121"/>
                      </a:cubicBezTo>
                      <a:cubicBezTo>
                        <a:pt x="98" y="120"/>
                        <a:pt x="97" y="119"/>
                        <a:pt x="97" y="119"/>
                      </a:cubicBezTo>
                      <a:cubicBezTo>
                        <a:pt x="96" y="117"/>
                        <a:pt x="96" y="116"/>
                        <a:pt x="95" y="116"/>
                      </a:cubicBezTo>
                      <a:cubicBezTo>
                        <a:pt x="94" y="116"/>
                        <a:pt x="93" y="117"/>
                        <a:pt x="93" y="117"/>
                      </a:cubicBezTo>
                      <a:cubicBezTo>
                        <a:pt x="93" y="118"/>
                        <a:pt x="93" y="119"/>
                        <a:pt x="92" y="119"/>
                      </a:cubicBezTo>
                      <a:cubicBezTo>
                        <a:pt x="91" y="119"/>
                        <a:pt x="91" y="118"/>
                        <a:pt x="89" y="118"/>
                      </a:cubicBezTo>
                      <a:cubicBezTo>
                        <a:pt x="89" y="117"/>
                        <a:pt x="88" y="117"/>
                        <a:pt x="88" y="117"/>
                      </a:cubicBezTo>
                      <a:cubicBezTo>
                        <a:pt x="87" y="117"/>
                        <a:pt x="86" y="115"/>
                        <a:pt x="85" y="115"/>
                      </a:cubicBezTo>
                      <a:cubicBezTo>
                        <a:pt x="84" y="114"/>
                        <a:pt x="84" y="115"/>
                        <a:pt x="83" y="114"/>
                      </a:cubicBezTo>
                      <a:cubicBezTo>
                        <a:pt x="83" y="113"/>
                        <a:pt x="83" y="112"/>
                        <a:pt x="83" y="112"/>
                      </a:cubicBezTo>
                      <a:cubicBezTo>
                        <a:pt x="82" y="111"/>
                        <a:pt x="81" y="109"/>
                        <a:pt x="80" y="108"/>
                      </a:cubicBezTo>
                      <a:cubicBezTo>
                        <a:pt x="79" y="108"/>
                        <a:pt x="78" y="108"/>
                        <a:pt x="77" y="108"/>
                      </a:cubicBezTo>
                      <a:cubicBezTo>
                        <a:pt x="76" y="107"/>
                        <a:pt x="76" y="107"/>
                        <a:pt x="75" y="107"/>
                      </a:cubicBezTo>
                      <a:cubicBezTo>
                        <a:pt x="74" y="107"/>
                        <a:pt x="74" y="107"/>
                        <a:pt x="73" y="107"/>
                      </a:cubicBezTo>
                      <a:cubicBezTo>
                        <a:pt x="71" y="106"/>
                        <a:pt x="70" y="102"/>
                        <a:pt x="68" y="103"/>
                      </a:cubicBezTo>
                      <a:cubicBezTo>
                        <a:pt x="67" y="103"/>
                        <a:pt x="66" y="104"/>
                        <a:pt x="65" y="104"/>
                      </a:cubicBezTo>
                      <a:cubicBezTo>
                        <a:pt x="64" y="104"/>
                        <a:pt x="62" y="103"/>
                        <a:pt x="61" y="102"/>
                      </a:cubicBezTo>
                      <a:cubicBezTo>
                        <a:pt x="60" y="102"/>
                        <a:pt x="58" y="101"/>
                        <a:pt x="57" y="101"/>
                      </a:cubicBezTo>
                      <a:cubicBezTo>
                        <a:pt x="57" y="100"/>
                        <a:pt x="56" y="100"/>
                        <a:pt x="55" y="99"/>
                      </a:cubicBezTo>
                      <a:cubicBezTo>
                        <a:pt x="55" y="99"/>
                        <a:pt x="54" y="99"/>
                        <a:pt x="54" y="99"/>
                      </a:cubicBezTo>
                      <a:cubicBezTo>
                        <a:pt x="53" y="99"/>
                        <a:pt x="52" y="98"/>
                        <a:pt x="51" y="97"/>
                      </a:cubicBezTo>
                      <a:cubicBezTo>
                        <a:pt x="51" y="97"/>
                        <a:pt x="50" y="96"/>
                        <a:pt x="50" y="95"/>
                      </a:cubicBezTo>
                      <a:cubicBezTo>
                        <a:pt x="50" y="95"/>
                        <a:pt x="51" y="94"/>
                        <a:pt x="51" y="93"/>
                      </a:cubicBezTo>
                      <a:cubicBezTo>
                        <a:pt x="51" y="91"/>
                        <a:pt x="49" y="89"/>
                        <a:pt x="48" y="88"/>
                      </a:cubicBezTo>
                      <a:cubicBezTo>
                        <a:pt x="47" y="87"/>
                        <a:pt x="46" y="86"/>
                        <a:pt x="45" y="85"/>
                      </a:cubicBezTo>
                      <a:cubicBezTo>
                        <a:pt x="45" y="84"/>
                        <a:pt x="45" y="84"/>
                        <a:pt x="45" y="83"/>
                      </a:cubicBezTo>
                      <a:cubicBezTo>
                        <a:pt x="45" y="83"/>
                        <a:pt x="44" y="82"/>
                        <a:pt x="44" y="81"/>
                      </a:cubicBezTo>
                      <a:cubicBezTo>
                        <a:pt x="43" y="80"/>
                        <a:pt x="42" y="79"/>
                        <a:pt x="42" y="78"/>
                      </a:cubicBezTo>
                      <a:cubicBezTo>
                        <a:pt x="42" y="77"/>
                        <a:pt x="42" y="76"/>
                        <a:pt x="42" y="75"/>
                      </a:cubicBezTo>
                      <a:cubicBezTo>
                        <a:pt x="41" y="73"/>
                        <a:pt x="38" y="74"/>
                        <a:pt x="39" y="76"/>
                      </a:cubicBezTo>
                      <a:cubicBezTo>
                        <a:pt x="39" y="77"/>
                        <a:pt x="40" y="78"/>
                        <a:pt x="40" y="79"/>
                      </a:cubicBezTo>
                      <a:cubicBezTo>
                        <a:pt x="40" y="79"/>
                        <a:pt x="40" y="80"/>
                        <a:pt x="41" y="81"/>
                      </a:cubicBezTo>
                      <a:cubicBezTo>
                        <a:pt x="41" y="82"/>
                        <a:pt x="42" y="82"/>
                        <a:pt x="42" y="83"/>
                      </a:cubicBezTo>
                      <a:cubicBezTo>
                        <a:pt x="42" y="85"/>
                        <a:pt x="42" y="86"/>
                        <a:pt x="43" y="87"/>
                      </a:cubicBezTo>
                      <a:cubicBezTo>
                        <a:pt x="43" y="88"/>
                        <a:pt x="44" y="88"/>
                        <a:pt x="44" y="89"/>
                      </a:cubicBezTo>
                      <a:cubicBezTo>
                        <a:pt x="43" y="90"/>
                        <a:pt x="42" y="89"/>
                        <a:pt x="42" y="88"/>
                      </a:cubicBezTo>
                      <a:cubicBezTo>
                        <a:pt x="41" y="88"/>
                        <a:pt x="40" y="87"/>
                        <a:pt x="40" y="86"/>
                      </a:cubicBezTo>
                      <a:cubicBezTo>
                        <a:pt x="40" y="86"/>
                        <a:pt x="40" y="85"/>
                        <a:pt x="40" y="84"/>
                      </a:cubicBezTo>
                      <a:cubicBezTo>
                        <a:pt x="40" y="83"/>
                        <a:pt x="37" y="83"/>
                        <a:pt x="37" y="81"/>
                      </a:cubicBezTo>
                      <a:cubicBezTo>
                        <a:pt x="37" y="81"/>
                        <a:pt x="38" y="80"/>
                        <a:pt x="38" y="80"/>
                      </a:cubicBezTo>
                      <a:cubicBezTo>
                        <a:pt x="38" y="79"/>
                        <a:pt x="37" y="78"/>
                        <a:pt x="37" y="77"/>
                      </a:cubicBezTo>
                      <a:cubicBezTo>
                        <a:pt x="36" y="76"/>
                        <a:pt x="36" y="75"/>
                        <a:pt x="36" y="74"/>
                      </a:cubicBezTo>
                      <a:cubicBezTo>
                        <a:pt x="36" y="73"/>
                        <a:pt x="36" y="72"/>
                        <a:pt x="36" y="71"/>
                      </a:cubicBezTo>
                      <a:cubicBezTo>
                        <a:pt x="36" y="70"/>
                        <a:pt x="35" y="69"/>
                        <a:pt x="34" y="69"/>
                      </a:cubicBezTo>
                      <a:cubicBezTo>
                        <a:pt x="33" y="69"/>
                        <a:pt x="32" y="69"/>
                        <a:pt x="32" y="68"/>
                      </a:cubicBezTo>
                      <a:cubicBezTo>
                        <a:pt x="32" y="67"/>
                        <a:pt x="31" y="66"/>
                        <a:pt x="31" y="65"/>
                      </a:cubicBezTo>
                      <a:cubicBezTo>
                        <a:pt x="31" y="64"/>
                        <a:pt x="31" y="63"/>
                        <a:pt x="31" y="62"/>
                      </a:cubicBezTo>
                      <a:cubicBezTo>
                        <a:pt x="31" y="60"/>
                        <a:pt x="31" y="59"/>
                        <a:pt x="31" y="58"/>
                      </a:cubicBezTo>
                      <a:cubicBezTo>
                        <a:pt x="32" y="57"/>
                        <a:pt x="33" y="56"/>
                        <a:pt x="33" y="55"/>
                      </a:cubicBezTo>
                      <a:cubicBezTo>
                        <a:pt x="34" y="55"/>
                        <a:pt x="34" y="54"/>
                        <a:pt x="34" y="53"/>
                      </a:cubicBezTo>
                      <a:cubicBezTo>
                        <a:pt x="35" y="52"/>
                        <a:pt x="36" y="51"/>
                        <a:pt x="37" y="49"/>
                      </a:cubicBezTo>
                      <a:cubicBezTo>
                        <a:pt x="39" y="48"/>
                        <a:pt x="40" y="47"/>
                        <a:pt x="40" y="45"/>
                      </a:cubicBezTo>
                      <a:cubicBezTo>
                        <a:pt x="41" y="44"/>
                        <a:pt x="41" y="43"/>
                        <a:pt x="41" y="43"/>
                      </a:cubicBezTo>
                      <a:cubicBezTo>
                        <a:pt x="41" y="42"/>
                        <a:pt x="39" y="41"/>
                        <a:pt x="39" y="40"/>
                      </a:cubicBezTo>
                      <a:cubicBezTo>
                        <a:pt x="39" y="39"/>
                        <a:pt x="40" y="39"/>
                        <a:pt x="41" y="38"/>
                      </a:cubicBezTo>
                      <a:cubicBezTo>
                        <a:pt x="41" y="38"/>
                        <a:pt x="41" y="37"/>
                        <a:pt x="41" y="36"/>
                      </a:cubicBezTo>
                      <a:cubicBezTo>
                        <a:pt x="41" y="35"/>
                        <a:pt x="40" y="34"/>
                        <a:pt x="41" y="33"/>
                      </a:cubicBezTo>
                      <a:cubicBezTo>
                        <a:pt x="41" y="33"/>
                        <a:pt x="42" y="32"/>
                        <a:pt x="41" y="31"/>
                      </a:cubicBezTo>
                      <a:cubicBezTo>
                        <a:pt x="41" y="30"/>
                        <a:pt x="40" y="32"/>
                        <a:pt x="39" y="31"/>
                      </a:cubicBezTo>
                      <a:cubicBezTo>
                        <a:pt x="38" y="31"/>
                        <a:pt x="39" y="30"/>
                        <a:pt x="39" y="29"/>
                      </a:cubicBezTo>
                      <a:cubicBezTo>
                        <a:pt x="39" y="28"/>
                        <a:pt x="39" y="28"/>
                        <a:pt x="39" y="28"/>
                      </a:cubicBezTo>
                      <a:cubicBezTo>
                        <a:pt x="39" y="27"/>
                        <a:pt x="40" y="26"/>
                        <a:pt x="40" y="26"/>
                      </a:cubicBezTo>
                      <a:cubicBezTo>
                        <a:pt x="39" y="26"/>
                        <a:pt x="39" y="25"/>
                        <a:pt x="38" y="24"/>
                      </a:cubicBezTo>
                      <a:cubicBezTo>
                        <a:pt x="49" y="15"/>
                        <a:pt x="63" y="9"/>
                        <a:pt x="78" y="6"/>
                      </a:cubicBezTo>
                      <a:cubicBezTo>
                        <a:pt x="78" y="6"/>
                        <a:pt x="78" y="6"/>
                        <a:pt x="78" y="6"/>
                      </a:cubicBezTo>
                      <a:cubicBezTo>
                        <a:pt x="78" y="6"/>
                        <a:pt x="78" y="7"/>
                        <a:pt x="78" y="7"/>
                      </a:cubicBezTo>
                      <a:cubicBezTo>
                        <a:pt x="79" y="6"/>
                        <a:pt x="80" y="7"/>
                        <a:pt x="81" y="7"/>
                      </a:cubicBezTo>
                      <a:cubicBezTo>
                        <a:pt x="82" y="7"/>
                        <a:pt x="83" y="6"/>
                        <a:pt x="84" y="7"/>
                      </a:cubicBezTo>
                      <a:cubicBezTo>
                        <a:pt x="86" y="7"/>
                        <a:pt x="88" y="9"/>
                        <a:pt x="90" y="8"/>
                      </a:cubicBezTo>
                      <a:cubicBezTo>
                        <a:pt x="90" y="7"/>
                        <a:pt x="90" y="7"/>
                        <a:pt x="90" y="6"/>
                      </a:cubicBezTo>
                      <a:cubicBezTo>
                        <a:pt x="91" y="6"/>
                        <a:pt x="91" y="5"/>
                        <a:pt x="91" y="5"/>
                      </a:cubicBezTo>
                      <a:cubicBezTo>
                        <a:pt x="92" y="5"/>
                        <a:pt x="93" y="5"/>
                        <a:pt x="93" y="5"/>
                      </a:cubicBezTo>
                      <a:cubicBezTo>
                        <a:pt x="96" y="5"/>
                        <a:pt x="98" y="5"/>
                        <a:pt x="100" y="5"/>
                      </a:cubicBezTo>
                      <a:cubicBezTo>
                        <a:pt x="100" y="0"/>
                        <a:pt x="100" y="0"/>
                        <a:pt x="100" y="0"/>
                      </a:cubicBezTo>
                      <a:cubicBezTo>
                        <a:pt x="98" y="0"/>
                        <a:pt x="97" y="0"/>
                        <a:pt x="95" y="0"/>
                      </a:cubicBezTo>
                      <a:cubicBezTo>
                        <a:pt x="94" y="0"/>
                        <a:pt x="94" y="0"/>
                        <a:pt x="93" y="0"/>
                      </a:cubicBezTo>
                      <a:cubicBezTo>
                        <a:pt x="92" y="0"/>
                        <a:pt x="91" y="0"/>
                        <a:pt x="90" y="0"/>
                      </a:cubicBezTo>
                      <a:cubicBezTo>
                        <a:pt x="81" y="0"/>
                        <a:pt x="72" y="2"/>
                        <a:pt x="63" y="5"/>
                      </a:cubicBezTo>
                      <a:cubicBezTo>
                        <a:pt x="62" y="5"/>
                        <a:pt x="61" y="6"/>
                        <a:pt x="59" y="6"/>
                      </a:cubicBezTo>
                      <a:cubicBezTo>
                        <a:pt x="59" y="6"/>
                        <a:pt x="58" y="6"/>
                        <a:pt x="58" y="7"/>
                      </a:cubicBezTo>
                      <a:cubicBezTo>
                        <a:pt x="57" y="7"/>
                        <a:pt x="56" y="7"/>
                        <a:pt x="55" y="8"/>
                      </a:cubicBezTo>
                      <a:cubicBezTo>
                        <a:pt x="54" y="9"/>
                        <a:pt x="52" y="9"/>
                        <a:pt x="51" y="10"/>
                      </a:cubicBezTo>
                      <a:cubicBezTo>
                        <a:pt x="49" y="11"/>
                        <a:pt x="48" y="11"/>
                        <a:pt x="47" y="12"/>
                      </a:cubicBezTo>
                      <a:cubicBezTo>
                        <a:pt x="42" y="15"/>
                        <a:pt x="37" y="19"/>
                        <a:pt x="32" y="22"/>
                      </a:cubicBezTo>
                      <a:cubicBezTo>
                        <a:pt x="32" y="23"/>
                        <a:pt x="31" y="23"/>
                        <a:pt x="31" y="24"/>
                      </a:cubicBezTo>
                      <a:cubicBezTo>
                        <a:pt x="29" y="25"/>
                        <a:pt x="28" y="26"/>
                        <a:pt x="27" y="27"/>
                      </a:cubicBezTo>
                      <a:cubicBezTo>
                        <a:pt x="26" y="28"/>
                        <a:pt x="25" y="29"/>
                        <a:pt x="24" y="30"/>
                      </a:cubicBezTo>
                      <a:cubicBezTo>
                        <a:pt x="23" y="32"/>
                        <a:pt x="21" y="34"/>
                        <a:pt x="20" y="35"/>
                      </a:cubicBezTo>
                      <a:cubicBezTo>
                        <a:pt x="17" y="39"/>
                        <a:pt x="15" y="43"/>
                        <a:pt x="12" y="47"/>
                      </a:cubicBezTo>
                      <a:cubicBezTo>
                        <a:pt x="12" y="48"/>
                        <a:pt x="11" y="49"/>
                        <a:pt x="10" y="51"/>
                      </a:cubicBezTo>
                      <a:cubicBezTo>
                        <a:pt x="10" y="51"/>
                        <a:pt x="10" y="52"/>
                        <a:pt x="9" y="53"/>
                      </a:cubicBezTo>
                      <a:cubicBezTo>
                        <a:pt x="8" y="55"/>
                        <a:pt x="7" y="57"/>
                        <a:pt x="6" y="59"/>
                      </a:cubicBezTo>
                      <a:cubicBezTo>
                        <a:pt x="6" y="60"/>
                        <a:pt x="6" y="60"/>
                        <a:pt x="6" y="61"/>
                      </a:cubicBezTo>
                      <a:cubicBezTo>
                        <a:pt x="5" y="64"/>
                        <a:pt x="4" y="67"/>
                        <a:pt x="3" y="70"/>
                      </a:cubicBezTo>
                      <a:cubicBezTo>
                        <a:pt x="3" y="71"/>
                        <a:pt x="2" y="73"/>
                        <a:pt x="2" y="74"/>
                      </a:cubicBezTo>
                      <a:close/>
                      <a:moveTo>
                        <a:pt x="100" y="73"/>
                      </a:moveTo>
                      <a:cubicBezTo>
                        <a:pt x="100" y="116"/>
                        <a:pt x="100" y="116"/>
                        <a:pt x="100" y="116"/>
                      </a:cubicBezTo>
                      <a:cubicBezTo>
                        <a:pt x="100" y="117"/>
                        <a:pt x="99" y="117"/>
                        <a:pt x="99" y="117"/>
                      </a:cubicBezTo>
                      <a:cubicBezTo>
                        <a:pt x="98" y="117"/>
                        <a:pt x="97" y="116"/>
                        <a:pt x="96" y="115"/>
                      </a:cubicBezTo>
                      <a:cubicBezTo>
                        <a:pt x="94" y="114"/>
                        <a:pt x="93" y="116"/>
                        <a:pt x="91" y="116"/>
                      </a:cubicBezTo>
                      <a:cubicBezTo>
                        <a:pt x="89" y="116"/>
                        <a:pt x="87" y="113"/>
                        <a:pt x="87" y="112"/>
                      </a:cubicBezTo>
                      <a:cubicBezTo>
                        <a:pt x="87" y="111"/>
                        <a:pt x="88" y="109"/>
                        <a:pt x="88" y="108"/>
                      </a:cubicBezTo>
                      <a:cubicBezTo>
                        <a:pt x="88" y="107"/>
                        <a:pt x="88" y="106"/>
                        <a:pt x="88" y="105"/>
                      </a:cubicBezTo>
                      <a:cubicBezTo>
                        <a:pt x="88" y="104"/>
                        <a:pt x="87" y="103"/>
                        <a:pt x="86" y="103"/>
                      </a:cubicBezTo>
                      <a:cubicBezTo>
                        <a:pt x="84" y="103"/>
                        <a:pt x="82" y="104"/>
                        <a:pt x="79" y="103"/>
                      </a:cubicBezTo>
                      <a:cubicBezTo>
                        <a:pt x="79" y="102"/>
                        <a:pt x="80" y="102"/>
                        <a:pt x="80" y="101"/>
                      </a:cubicBezTo>
                      <a:cubicBezTo>
                        <a:pt x="80" y="101"/>
                        <a:pt x="80" y="100"/>
                        <a:pt x="80" y="100"/>
                      </a:cubicBezTo>
                      <a:cubicBezTo>
                        <a:pt x="81" y="99"/>
                        <a:pt x="81" y="99"/>
                        <a:pt x="82" y="98"/>
                      </a:cubicBezTo>
                      <a:cubicBezTo>
                        <a:pt x="82" y="97"/>
                        <a:pt x="82" y="97"/>
                        <a:pt x="82" y="96"/>
                      </a:cubicBezTo>
                      <a:cubicBezTo>
                        <a:pt x="82" y="95"/>
                        <a:pt x="83" y="95"/>
                        <a:pt x="83" y="94"/>
                      </a:cubicBezTo>
                      <a:cubicBezTo>
                        <a:pt x="83" y="94"/>
                        <a:pt x="83" y="93"/>
                        <a:pt x="82" y="93"/>
                      </a:cubicBezTo>
                      <a:cubicBezTo>
                        <a:pt x="80" y="93"/>
                        <a:pt x="79" y="93"/>
                        <a:pt x="78" y="93"/>
                      </a:cubicBezTo>
                      <a:cubicBezTo>
                        <a:pt x="76" y="94"/>
                        <a:pt x="77" y="97"/>
                        <a:pt x="75" y="98"/>
                      </a:cubicBezTo>
                      <a:cubicBezTo>
                        <a:pt x="74" y="98"/>
                        <a:pt x="73" y="98"/>
                        <a:pt x="72" y="98"/>
                      </a:cubicBezTo>
                      <a:cubicBezTo>
                        <a:pt x="71" y="98"/>
                        <a:pt x="70" y="99"/>
                        <a:pt x="70" y="99"/>
                      </a:cubicBezTo>
                      <a:cubicBezTo>
                        <a:pt x="69" y="99"/>
                        <a:pt x="67" y="98"/>
                        <a:pt x="67" y="97"/>
                      </a:cubicBezTo>
                      <a:cubicBezTo>
                        <a:pt x="66" y="97"/>
                        <a:pt x="65" y="94"/>
                        <a:pt x="65" y="94"/>
                      </a:cubicBezTo>
                      <a:cubicBezTo>
                        <a:pt x="64" y="91"/>
                        <a:pt x="65" y="88"/>
                        <a:pt x="66" y="86"/>
                      </a:cubicBezTo>
                      <a:cubicBezTo>
                        <a:pt x="66" y="86"/>
                        <a:pt x="67" y="85"/>
                        <a:pt x="67" y="85"/>
                      </a:cubicBezTo>
                      <a:cubicBezTo>
                        <a:pt x="67" y="84"/>
                        <a:pt x="67" y="83"/>
                        <a:pt x="67" y="82"/>
                      </a:cubicBezTo>
                      <a:cubicBezTo>
                        <a:pt x="68" y="81"/>
                        <a:pt x="69" y="80"/>
                        <a:pt x="71" y="79"/>
                      </a:cubicBezTo>
                      <a:cubicBezTo>
                        <a:pt x="72" y="79"/>
                        <a:pt x="73" y="77"/>
                        <a:pt x="75" y="77"/>
                      </a:cubicBezTo>
                      <a:cubicBezTo>
                        <a:pt x="76" y="77"/>
                        <a:pt x="77" y="78"/>
                        <a:pt x="78" y="78"/>
                      </a:cubicBezTo>
                      <a:cubicBezTo>
                        <a:pt x="79" y="78"/>
                        <a:pt x="79" y="78"/>
                        <a:pt x="80" y="78"/>
                      </a:cubicBezTo>
                      <a:cubicBezTo>
                        <a:pt x="82" y="79"/>
                        <a:pt x="82" y="77"/>
                        <a:pt x="84" y="76"/>
                      </a:cubicBezTo>
                      <a:cubicBezTo>
                        <a:pt x="85" y="76"/>
                        <a:pt x="87" y="76"/>
                        <a:pt x="88" y="76"/>
                      </a:cubicBezTo>
                      <a:cubicBezTo>
                        <a:pt x="89" y="76"/>
                        <a:pt x="90" y="77"/>
                        <a:pt x="90" y="77"/>
                      </a:cubicBezTo>
                      <a:cubicBezTo>
                        <a:pt x="91" y="77"/>
                        <a:pt x="92" y="77"/>
                        <a:pt x="92" y="77"/>
                      </a:cubicBezTo>
                      <a:cubicBezTo>
                        <a:pt x="93" y="77"/>
                        <a:pt x="94" y="78"/>
                        <a:pt x="94" y="79"/>
                      </a:cubicBezTo>
                      <a:cubicBezTo>
                        <a:pt x="94" y="80"/>
                        <a:pt x="93" y="81"/>
                        <a:pt x="93" y="82"/>
                      </a:cubicBezTo>
                      <a:cubicBezTo>
                        <a:pt x="94" y="83"/>
                        <a:pt x="96" y="83"/>
                        <a:pt x="97" y="83"/>
                      </a:cubicBezTo>
                      <a:cubicBezTo>
                        <a:pt x="98" y="83"/>
                        <a:pt x="98" y="81"/>
                        <a:pt x="97" y="80"/>
                      </a:cubicBezTo>
                      <a:cubicBezTo>
                        <a:pt x="97" y="80"/>
                        <a:pt x="98" y="79"/>
                        <a:pt x="97" y="79"/>
                      </a:cubicBezTo>
                      <a:cubicBezTo>
                        <a:pt x="97" y="78"/>
                        <a:pt x="97" y="78"/>
                        <a:pt x="97" y="77"/>
                      </a:cubicBezTo>
                      <a:cubicBezTo>
                        <a:pt x="97" y="75"/>
                        <a:pt x="98" y="74"/>
                        <a:pt x="10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6" name="Freeform 74"/>
                <p:cNvSpPr>
                  <a:spLocks/>
                </p:cNvSpPr>
                <p:nvPr/>
              </p:nvSpPr>
              <p:spPr bwMode="auto">
                <a:xfrm>
                  <a:off x="-4767262" y="6270581"/>
                  <a:ext cx="231774" cy="228598"/>
                </a:xfrm>
                <a:custGeom>
                  <a:avLst/>
                  <a:gdLst>
                    <a:gd name="T0" fmla="*/ 14 w 62"/>
                    <a:gd name="T1" fmla="*/ 56 h 61"/>
                    <a:gd name="T2" fmla="*/ 31 w 62"/>
                    <a:gd name="T3" fmla="*/ 61 h 61"/>
                    <a:gd name="T4" fmla="*/ 62 w 62"/>
                    <a:gd name="T5" fmla="*/ 31 h 61"/>
                    <a:gd name="T6" fmla="*/ 31 w 62"/>
                    <a:gd name="T7" fmla="*/ 0 h 61"/>
                    <a:gd name="T8" fmla="*/ 0 w 62"/>
                    <a:gd name="T9" fmla="*/ 26 h 61"/>
                    <a:gd name="T10" fmla="*/ 31 w 62"/>
                    <a:gd name="T11" fmla="*/ 26 h 61"/>
                    <a:gd name="T12" fmla="*/ 41 w 62"/>
                    <a:gd name="T13" fmla="*/ 26 h 61"/>
                    <a:gd name="T14" fmla="*/ 34 w 62"/>
                    <a:gd name="T15" fmla="*/ 34 h 61"/>
                    <a:gd name="T16" fmla="*/ 14 w 62"/>
                    <a:gd name="T17"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1">
                      <a:moveTo>
                        <a:pt x="14" y="56"/>
                      </a:moveTo>
                      <a:cubicBezTo>
                        <a:pt x="19" y="60"/>
                        <a:pt x="25" y="61"/>
                        <a:pt x="31" y="61"/>
                      </a:cubicBezTo>
                      <a:cubicBezTo>
                        <a:pt x="48" y="61"/>
                        <a:pt x="62" y="48"/>
                        <a:pt x="62" y="31"/>
                      </a:cubicBezTo>
                      <a:cubicBezTo>
                        <a:pt x="62" y="14"/>
                        <a:pt x="48" y="0"/>
                        <a:pt x="31" y="0"/>
                      </a:cubicBezTo>
                      <a:cubicBezTo>
                        <a:pt x="15" y="0"/>
                        <a:pt x="3" y="11"/>
                        <a:pt x="0" y="26"/>
                      </a:cubicBezTo>
                      <a:cubicBezTo>
                        <a:pt x="31" y="26"/>
                        <a:pt x="31" y="26"/>
                        <a:pt x="31" y="26"/>
                      </a:cubicBezTo>
                      <a:cubicBezTo>
                        <a:pt x="41" y="26"/>
                        <a:pt x="41" y="26"/>
                        <a:pt x="41" y="26"/>
                      </a:cubicBezTo>
                      <a:cubicBezTo>
                        <a:pt x="34" y="34"/>
                        <a:pt x="34" y="34"/>
                        <a:pt x="34" y="34"/>
                      </a:cubicBezTo>
                      <a:lnTo>
                        <a:pt x="1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7" name="Freeform 75"/>
                <p:cNvSpPr>
                  <a:spLocks/>
                </p:cNvSpPr>
                <p:nvPr/>
              </p:nvSpPr>
              <p:spPr bwMode="auto">
                <a:xfrm>
                  <a:off x="-5129212" y="6386468"/>
                  <a:ext cx="477837" cy="447672"/>
                </a:xfrm>
                <a:custGeom>
                  <a:avLst/>
                  <a:gdLst>
                    <a:gd name="T0" fmla="*/ 57 w 127"/>
                    <a:gd name="T1" fmla="*/ 63 h 119"/>
                    <a:gd name="T2" fmla="*/ 57 w 127"/>
                    <a:gd name="T3" fmla="*/ 67 h 119"/>
                    <a:gd name="T4" fmla="*/ 57 w 127"/>
                    <a:gd name="T5" fmla="*/ 70 h 119"/>
                    <a:gd name="T6" fmla="*/ 57 w 127"/>
                    <a:gd name="T7" fmla="*/ 109 h 119"/>
                    <a:gd name="T8" fmla="*/ 42 w 127"/>
                    <a:gd name="T9" fmla="*/ 119 h 119"/>
                    <a:gd name="T10" fmla="*/ 83 w 127"/>
                    <a:gd name="T11" fmla="*/ 119 h 119"/>
                    <a:gd name="T12" fmla="*/ 70 w 127"/>
                    <a:gd name="T13" fmla="*/ 109 h 119"/>
                    <a:gd name="T14" fmla="*/ 70 w 127"/>
                    <a:gd name="T15" fmla="*/ 70 h 119"/>
                    <a:gd name="T16" fmla="*/ 70 w 127"/>
                    <a:gd name="T17" fmla="*/ 67 h 119"/>
                    <a:gd name="T18" fmla="*/ 70 w 127"/>
                    <a:gd name="T19" fmla="*/ 63 h 119"/>
                    <a:gd name="T20" fmla="*/ 106 w 127"/>
                    <a:gd name="T21" fmla="*/ 23 h 119"/>
                    <a:gd name="T22" fmla="*/ 127 w 127"/>
                    <a:gd name="T23" fmla="*/ 0 h 119"/>
                    <a:gd name="T24" fmla="*/ 96 w 127"/>
                    <a:gd name="T25" fmla="*/ 0 h 119"/>
                    <a:gd name="T26" fmla="*/ 0 w 127"/>
                    <a:gd name="T27" fmla="*/ 0 h 119"/>
                    <a:gd name="T28" fmla="*/ 57 w 127"/>
                    <a:gd name="T29" fmla="*/ 6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19">
                      <a:moveTo>
                        <a:pt x="57" y="63"/>
                      </a:moveTo>
                      <a:cubicBezTo>
                        <a:pt x="57" y="67"/>
                        <a:pt x="57" y="67"/>
                        <a:pt x="57" y="67"/>
                      </a:cubicBezTo>
                      <a:cubicBezTo>
                        <a:pt x="57" y="70"/>
                        <a:pt x="57" y="70"/>
                        <a:pt x="57" y="70"/>
                      </a:cubicBezTo>
                      <a:cubicBezTo>
                        <a:pt x="57" y="109"/>
                        <a:pt x="57" y="109"/>
                        <a:pt x="57" y="109"/>
                      </a:cubicBezTo>
                      <a:cubicBezTo>
                        <a:pt x="48" y="110"/>
                        <a:pt x="42" y="114"/>
                        <a:pt x="42" y="119"/>
                      </a:cubicBezTo>
                      <a:cubicBezTo>
                        <a:pt x="83" y="119"/>
                        <a:pt x="83" y="119"/>
                        <a:pt x="83" y="119"/>
                      </a:cubicBezTo>
                      <a:cubicBezTo>
                        <a:pt x="83" y="114"/>
                        <a:pt x="78" y="110"/>
                        <a:pt x="70" y="109"/>
                      </a:cubicBezTo>
                      <a:cubicBezTo>
                        <a:pt x="70" y="70"/>
                        <a:pt x="70" y="70"/>
                        <a:pt x="70" y="70"/>
                      </a:cubicBezTo>
                      <a:cubicBezTo>
                        <a:pt x="70" y="67"/>
                        <a:pt x="70" y="67"/>
                        <a:pt x="70" y="67"/>
                      </a:cubicBezTo>
                      <a:cubicBezTo>
                        <a:pt x="70" y="63"/>
                        <a:pt x="70" y="63"/>
                        <a:pt x="70" y="63"/>
                      </a:cubicBezTo>
                      <a:cubicBezTo>
                        <a:pt x="106" y="23"/>
                        <a:pt x="106" y="23"/>
                        <a:pt x="106" y="23"/>
                      </a:cubicBezTo>
                      <a:cubicBezTo>
                        <a:pt x="127" y="0"/>
                        <a:pt x="127" y="0"/>
                        <a:pt x="127" y="0"/>
                      </a:cubicBezTo>
                      <a:cubicBezTo>
                        <a:pt x="96" y="0"/>
                        <a:pt x="96" y="0"/>
                        <a:pt x="96" y="0"/>
                      </a:cubicBezTo>
                      <a:cubicBezTo>
                        <a:pt x="0" y="0"/>
                        <a:pt x="0" y="0"/>
                        <a:pt x="0" y="0"/>
                      </a:cubicBezTo>
                      <a:lnTo>
                        <a:pt x="5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8" name="Freeform 76"/>
                <p:cNvSpPr>
                  <a:spLocks/>
                </p:cNvSpPr>
                <p:nvPr/>
              </p:nvSpPr>
              <p:spPr bwMode="auto">
                <a:xfrm>
                  <a:off x="-2576512" y="8853425"/>
                  <a:ext cx="539751" cy="142874"/>
                </a:xfrm>
                <a:custGeom>
                  <a:avLst/>
                  <a:gdLst>
                    <a:gd name="T0" fmla="*/ 222 w 340"/>
                    <a:gd name="T1" fmla="*/ 45 h 90"/>
                    <a:gd name="T2" fmla="*/ 118 w 340"/>
                    <a:gd name="T3" fmla="*/ 45 h 90"/>
                    <a:gd name="T4" fmla="*/ 118 w 340"/>
                    <a:gd name="T5" fmla="*/ 0 h 90"/>
                    <a:gd name="T6" fmla="*/ 0 w 340"/>
                    <a:gd name="T7" fmla="*/ 0 h 90"/>
                    <a:gd name="T8" fmla="*/ 0 w 340"/>
                    <a:gd name="T9" fmla="*/ 90 h 90"/>
                    <a:gd name="T10" fmla="*/ 340 w 340"/>
                    <a:gd name="T11" fmla="*/ 90 h 90"/>
                    <a:gd name="T12" fmla="*/ 340 w 340"/>
                    <a:gd name="T13" fmla="*/ 0 h 90"/>
                    <a:gd name="T14" fmla="*/ 222 w 340"/>
                    <a:gd name="T15" fmla="*/ 0 h 90"/>
                    <a:gd name="T16" fmla="*/ 222 w 340"/>
                    <a:gd name="T1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90">
                      <a:moveTo>
                        <a:pt x="222" y="45"/>
                      </a:moveTo>
                      <a:lnTo>
                        <a:pt x="118" y="45"/>
                      </a:lnTo>
                      <a:lnTo>
                        <a:pt x="118" y="0"/>
                      </a:lnTo>
                      <a:lnTo>
                        <a:pt x="0" y="0"/>
                      </a:lnTo>
                      <a:lnTo>
                        <a:pt x="0" y="90"/>
                      </a:lnTo>
                      <a:lnTo>
                        <a:pt x="340" y="90"/>
                      </a:lnTo>
                      <a:lnTo>
                        <a:pt x="340" y="0"/>
                      </a:lnTo>
                      <a:lnTo>
                        <a:pt x="222" y="0"/>
                      </a:lnTo>
                      <a:lnTo>
                        <a:pt x="2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9" name="Rectangle 77"/>
                <p:cNvSpPr>
                  <a:spLocks noChangeArrowheads="1"/>
                </p:cNvSpPr>
                <p:nvPr/>
              </p:nvSpPr>
              <p:spPr bwMode="auto">
                <a:xfrm>
                  <a:off x="-2359026" y="8853425"/>
                  <a:ext cx="104775" cy="412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0" name="Freeform 78"/>
                <p:cNvSpPr>
                  <a:spLocks noEditPoints="1"/>
                </p:cNvSpPr>
                <p:nvPr/>
              </p:nvSpPr>
              <p:spPr bwMode="auto">
                <a:xfrm>
                  <a:off x="-2576512" y="8537514"/>
                  <a:ext cx="539751" cy="285747"/>
                </a:xfrm>
                <a:custGeom>
                  <a:avLst/>
                  <a:gdLst>
                    <a:gd name="T0" fmla="*/ 253 w 340"/>
                    <a:gd name="T1" fmla="*/ 0 h 180"/>
                    <a:gd name="T2" fmla="*/ 170 w 340"/>
                    <a:gd name="T3" fmla="*/ 0 h 180"/>
                    <a:gd name="T4" fmla="*/ 170 w 340"/>
                    <a:gd name="T5" fmla="*/ 31 h 180"/>
                    <a:gd name="T6" fmla="*/ 224 w 340"/>
                    <a:gd name="T7" fmla="*/ 31 h 180"/>
                    <a:gd name="T8" fmla="*/ 224 w 340"/>
                    <a:gd name="T9" fmla="*/ 67 h 180"/>
                    <a:gd name="T10" fmla="*/ 170 w 340"/>
                    <a:gd name="T11" fmla="*/ 67 h 180"/>
                    <a:gd name="T12" fmla="*/ 170 w 340"/>
                    <a:gd name="T13" fmla="*/ 180 h 180"/>
                    <a:gd name="T14" fmla="*/ 222 w 340"/>
                    <a:gd name="T15" fmla="*/ 180 h 180"/>
                    <a:gd name="T16" fmla="*/ 340 w 340"/>
                    <a:gd name="T17" fmla="*/ 180 h 180"/>
                    <a:gd name="T18" fmla="*/ 340 w 340"/>
                    <a:gd name="T19" fmla="*/ 67 h 180"/>
                    <a:gd name="T20" fmla="*/ 253 w 340"/>
                    <a:gd name="T21" fmla="*/ 67 h 180"/>
                    <a:gd name="T22" fmla="*/ 253 w 340"/>
                    <a:gd name="T23" fmla="*/ 0 h 180"/>
                    <a:gd name="T24" fmla="*/ 170 w 340"/>
                    <a:gd name="T25" fmla="*/ 0 h 180"/>
                    <a:gd name="T26" fmla="*/ 87 w 340"/>
                    <a:gd name="T27" fmla="*/ 0 h 180"/>
                    <a:gd name="T28" fmla="*/ 87 w 340"/>
                    <a:gd name="T29" fmla="*/ 67 h 180"/>
                    <a:gd name="T30" fmla="*/ 0 w 340"/>
                    <a:gd name="T31" fmla="*/ 67 h 180"/>
                    <a:gd name="T32" fmla="*/ 0 w 340"/>
                    <a:gd name="T33" fmla="*/ 180 h 180"/>
                    <a:gd name="T34" fmla="*/ 118 w 340"/>
                    <a:gd name="T35" fmla="*/ 180 h 180"/>
                    <a:gd name="T36" fmla="*/ 170 w 340"/>
                    <a:gd name="T37" fmla="*/ 180 h 180"/>
                    <a:gd name="T38" fmla="*/ 170 w 340"/>
                    <a:gd name="T39" fmla="*/ 67 h 180"/>
                    <a:gd name="T40" fmla="*/ 116 w 340"/>
                    <a:gd name="T41" fmla="*/ 67 h 180"/>
                    <a:gd name="T42" fmla="*/ 116 w 340"/>
                    <a:gd name="T43" fmla="*/ 67 h 180"/>
                    <a:gd name="T44" fmla="*/ 116 w 340"/>
                    <a:gd name="T45" fmla="*/ 31 h 180"/>
                    <a:gd name="T46" fmla="*/ 170 w 340"/>
                    <a:gd name="T47" fmla="*/ 31 h 180"/>
                    <a:gd name="T48" fmla="*/ 170 w 340"/>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0" h="180">
                      <a:moveTo>
                        <a:pt x="253" y="0"/>
                      </a:moveTo>
                      <a:lnTo>
                        <a:pt x="170" y="0"/>
                      </a:lnTo>
                      <a:lnTo>
                        <a:pt x="170" y="31"/>
                      </a:lnTo>
                      <a:lnTo>
                        <a:pt x="224" y="31"/>
                      </a:lnTo>
                      <a:lnTo>
                        <a:pt x="224" y="67"/>
                      </a:lnTo>
                      <a:lnTo>
                        <a:pt x="170" y="67"/>
                      </a:lnTo>
                      <a:lnTo>
                        <a:pt x="170" y="180"/>
                      </a:lnTo>
                      <a:lnTo>
                        <a:pt x="222" y="180"/>
                      </a:lnTo>
                      <a:lnTo>
                        <a:pt x="340" y="180"/>
                      </a:lnTo>
                      <a:lnTo>
                        <a:pt x="340" y="67"/>
                      </a:lnTo>
                      <a:lnTo>
                        <a:pt x="253" y="67"/>
                      </a:lnTo>
                      <a:lnTo>
                        <a:pt x="253" y="0"/>
                      </a:lnTo>
                      <a:close/>
                      <a:moveTo>
                        <a:pt x="170" y="0"/>
                      </a:moveTo>
                      <a:lnTo>
                        <a:pt x="87" y="0"/>
                      </a:lnTo>
                      <a:lnTo>
                        <a:pt x="87" y="67"/>
                      </a:lnTo>
                      <a:lnTo>
                        <a:pt x="0" y="67"/>
                      </a:lnTo>
                      <a:lnTo>
                        <a:pt x="0" y="180"/>
                      </a:lnTo>
                      <a:lnTo>
                        <a:pt x="118" y="180"/>
                      </a:lnTo>
                      <a:lnTo>
                        <a:pt x="170" y="180"/>
                      </a:lnTo>
                      <a:lnTo>
                        <a:pt x="170" y="67"/>
                      </a:lnTo>
                      <a:lnTo>
                        <a:pt x="116" y="67"/>
                      </a:lnTo>
                      <a:lnTo>
                        <a:pt x="116" y="67"/>
                      </a:lnTo>
                      <a:lnTo>
                        <a:pt x="116" y="31"/>
                      </a:lnTo>
                      <a:lnTo>
                        <a:pt x="170" y="31"/>
                      </a:lnTo>
                      <a:lnTo>
                        <a:pt x="1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1" name="Freeform 79"/>
                <p:cNvSpPr>
                  <a:spLocks/>
                </p:cNvSpPr>
                <p:nvPr/>
              </p:nvSpPr>
              <p:spPr bwMode="auto">
                <a:xfrm>
                  <a:off x="-6281737" y="1944676"/>
                  <a:ext cx="393701" cy="349247"/>
                </a:xfrm>
                <a:custGeom>
                  <a:avLst/>
                  <a:gdLst>
                    <a:gd name="T0" fmla="*/ 0 w 248"/>
                    <a:gd name="T1" fmla="*/ 88 h 220"/>
                    <a:gd name="T2" fmla="*/ 0 w 248"/>
                    <a:gd name="T3" fmla="*/ 189 h 220"/>
                    <a:gd name="T4" fmla="*/ 5 w 248"/>
                    <a:gd name="T5" fmla="*/ 189 h 220"/>
                    <a:gd name="T6" fmla="*/ 40 w 248"/>
                    <a:gd name="T7" fmla="*/ 189 h 220"/>
                    <a:gd name="T8" fmla="*/ 50 w 248"/>
                    <a:gd name="T9" fmla="*/ 189 h 220"/>
                    <a:gd name="T10" fmla="*/ 50 w 248"/>
                    <a:gd name="T11" fmla="*/ 199 h 220"/>
                    <a:gd name="T12" fmla="*/ 50 w 248"/>
                    <a:gd name="T13" fmla="*/ 220 h 220"/>
                    <a:gd name="T14" fmla="*/ 64 w 248"/>
                    <a:gd name="T15" fmla="*/ 220 h 220"/>
                    <a:gd name="T16" fmla="*/ 64 w 248"/>
                    <a:gd name="T17" fmla="*/ 199 h 220"/>
                    <a:gd name="T18" fmla="*/ 64 w 248"/>
                    <a:gd name="T19" fmla="*/ 189 h 220"/>
                    <a:gd name="T20" fmla="*/ 73 w 248"/>
                    <a:gd name="T21" fmla="*/ 189 h 220"/>
                    <a:gd name="T22" fmla="*/ 109 w 248"/>
                    <a:gd name="T23" fmla="*/ 189 h 220"/>
                    <a:gd name="T24" fmla="*/ 118 w 248"/>
                    <a:gd name="T25" fmla="*/ 189 h 220"/>
                    <a:gd name="T26" fmla="*/ 118 w 248"/>
                    <a:gd name="T27" fmla="*/ 199 h 220"/>
                    <a:gd name="T28" fmla="*/ 118 w 248"/>
                    <a:gd name="T29" fmla="*/ 220 h 220"/>
                    <a:gd name="T30" fmla="*/ 130 w 248"/>
                    <a:gd name="T31" fmla="*/ 220 h 220"/>
                    <a:gd name="T32" fmla="*/ 130 w 248"/>
                    <a:gd name="T33" fmla="*/ 199 h 220"/>
                    <a:gd name="T34" fmla="*/ 130 w 248"/>
                    <a:gd name="T35" fmla="*/ 189 h 220"/>
                    <a:gd name="T36" fmla="*/ 139 w 248"/>
                    <a:gd name="T37" fmla="*/ 189 h 220"/>
                    <a:gd name="T38" fmla="*/ 175 w 248"/>
                    <a:gd name="T39" fmla="*/ 189 h 220"/>
                    <a:gd name="T40" fmla="*/ 184 w 248"/>
                    <a:gd name="T41" fmla="*/ 189 h 220"/>
                    <a:gd name="T42" fmla="*/ 184 w 248"/>
                    <a:gd name="T43" fmla="*/ 199 h 220"/>
                    <a:gd name="T44" fmla="*/ 184 w 248"/>
                    <a:gd name="T45" fmla="*/ 220 h 220"/>
                    <a:gd name="T46" fmla="*/ 199 w 248"/>
                    <a:gd name="T47" fmla="*/ 220 h 220"/>
                    <a:gd name="T48" fmla="*/ 199 w 248"/>
                    <a:gd name="T49" fmla="*/ 199 h 220"/>
                    <a:gd name="T50" fmla="*/ 199 w 248"/>
                    <a:gd name="T51" fmla="*/ 189 h 220"/>
                    <a:gd name="T52" fmla="*/ 208 w 248"/>
                    <a:gd name="T53" fmla="*/ 189 h 220"/>
                    <a:gd name="T54" fmla="*/ 241 w 248"/>
                    <a:gd name="T55" fmla="*/ 189 h 220"/>
                    <a:gd name="T56" fmla="*/ 248 w 248"/>
                    <a:gd name="T57" fmla="*/ 189 h 220"/>
                    <a:gd name="T58" fmla="*/ 248 w 248"/>
                    <a:gd name="T59" fmla="*/ 88 h 220"/>
                    <a:gd name="T60" fmla="*/ 232 w 248"/>
                    <a:gd name="T61" fmla="*/ 88 h 220"/>
                    <a:gd name="T62" fmla="*/ 232 w 248"/>
                    <a:gd name="T63" fmla="*/ 109 h 220"/>
                    <a:gd name="T64" fmla="*/ 208 w 248"/>
                    <a:gd name="T65" fmla="*/ 109 h 220"/>
                    <a:gd name="T66" fmla="*/ 208 w 248"/>
                    <a:gd name="T67" fmla="*/ 88 h 220"/>
                    <a:gd name="T68" fmla="*/ 184 w 248"/>
                    <a:gd name="T69" fmla="*/ 88 h 220"/>
                    <a:gd name="T70" fmla="*/ 184 w 248"/>
                    <a:gd name="T71" fmla="*/ 109 h 220"/>
                    <a:gd name="T72" fmla="*/ 161 w 248"/>
                    <a:gd name="T73" fmla="*/ 109 h 220"/>
                    <a:gd name="T74" fmla="*/ 161 w 248"/>
                    <a:gd name="T75" fmla="*/ 88 h 220"/>
                    <a:gd name="T76" fmla="*/ 139 w 248"/>
                    <a:gd name="T77" fmla="*/ 88 h 220"/>
                    <a:gd name="T78" fmla="*/ 139 w 248"/>
                    <a:gd name="T79" fmla="*/ 0 h 220"/>
                    <a:gd name="T80" fmla="*/ 109 w 248"/>
                    <a:gd name="T81" fmla="*/ 0 h 220"/>
                    <a:gd name="T82" fmla="*/ 109 w 248"/>
                    <a:gd name="T83" fmla="*/ 88 h 220"/>
                    <a:gd name="T84" fmla="*/ 87 w 248"/>
                    <a:gd name="T85" fmla="*/ 88 h 220"/>
                    <a:gd name="T86" fmla="*/ 87 w 248"/>
                    <a:gd name="T87" fmla="*/ 109 h 220"/>
                    <a:gd name="T88" fmla="*/ 64 w 248"/>
                    <a:gd name="T89" fmla="*/ 109 h 220"/>
                    <a:gd name="T90" fmla="*/ 64 w 248"/>
                    <a:gd name="T91" fmla="*/ 88 h 220"/>
                    <a:gd name="T92" fmla="*/ 40 w 248"/>
                    <a:gd name="T93" fmla="*/ 88 h 220"/>
                    <a:gd name="T94" fmla="*/ 40 w 248"/>
                    <a:gd name="T95" fmla="*/ 109 h 220"/>
                    <a:gd name="T96" fmla="*/ 16 w 248"/>
                    <a:gd name="T97" fmla="*/ 109 h 220"/>
                    <a:gd name="T98" fmla="*/ 16 w 248"/>
                    <a:gd name="T99" fmla="*/ 88 h 220"/>
                    <a:gd name="T100" fmla="*/ 0 w 248"/>
                    <a:gd name="T101" fmla="*/ 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8" h="220">
                      <a:moveTo>
                        <a:pt x="0" y="88"/>
                      </a:moveTo>
                      <a:lnTo>
                        <a:pt x="0" y="189"/>
                      </a:lnTo>
                      <a:lnTo>
                        <a:pt x="5" y="189"/>
                      </a:lnTo>
                      <a:lnTo>
                        <a:pt x="40" y="189"/>
                      </a:lnTo>
                      <a:lnTo>
                        <a:pt x="50" y="189"/>
                      </a:lnTo>
                      <a:lnTo>
                        <a:pt x="50" y="199"/>
                      </a:lnTo>
                      <a:lnTo>
                        <a:pt x="50" y="220"/>
                      </a:lnTo>
                      <a:lnTo>
                        <a:pt x="64" y="220"/>
                      </a:lnTo>
                      <a:lnTo>
                        <a:pt x="64" y="199"/>
                      </a:lnTo>
                      <a:lnTo>
                        <a:pt x="64" y="189"/>
                      </a:lnTo>
                      <a:lnTo>
                        <a:pt x="73" y="189"/>
                      </a:lnTo>
                      <a:lnTo>
                        <a:pt x="109" y="189"/>
                      </a:lnTo>
                      <a:lnTo>
                        <a:pt x="118" y="189"/>
                      </a:lnTo>
                      <a:lnTo>
                        <a:pt x="118" y="199"/>
                      </a:lnTo>
                      <a:lnTo>
                        <a:pt x="118" y="220"/>
                      </a:lnTo>
                      <a:lnTo>
                        <a:pt x="130" y="220"/>
                      </a:lnTo>
                      <a:lnTo>
                        <a:pt x="130" y="199"/>
                      </a:lnTo>
                      <a:lnTo>
                        <a:pt x="130" y="189"/>
                      </a:lnTo>
                      <a:lnTo>
                        <a:pt x="139" y="189"/>
                      </a:lnTo>
                      <a:lnTo>
                        <a:pt x="175" y="189"/>
                      </a:lnTo>
                      <a:lnTo>
                        <a:pt x="184" y="189"/>
                      </a:lnTo>
                      <a:lnTo>
                        <a:pt x="184" y="199"/>
                      </a:lnTo>
                      <a:lnTo>
                        <a:pt x="184" y="220"/>
                      </a:lnTo>
                      <a:lnTo>
                        <a:pt x="199" y="220"/>
                      </a:lnTo>
                      <a:lnTo>
                        <a:pt x="199" y="199"/>
                      </a:lnTo>
                      <a:lnTo>
                        <a:pt x="199" y="189"/>
                      </a:lnTo>
                      <a:lnTo>
                        <a:pt x="208" y="189"/>
                      </a:lnTo>
                      <a:lnTo>
                        <a:pt x="241" y="189"/>
                      </a:lnTo>
                      <a:lnTo>
                        <a:pt x="248" y="189"/>
                      </a:lnTo>
                      <a:lnTo>
                        <a:pt x="248" y="88"/>
                      </a:lnTo>
                      <a:lnTo>
                        <a:pt x="232" y="88"/>
                      </a:lnTo>
                      <a:lnTo>
                        <a:pt x="232" y="109"/>
                      </a:lnTo>
                      <a:lnTo>
                        <a:pt x="208" y="109"/>
                      </a:lnTo>
                      <a:lnTo>
                        <a:pt x="208" y="88"/>
                      </a:lnTo>
                      <a:lnTo>
                        <a:pt x="184" y="88"/>
                      </a:lnTo>
                      <a:lnTo>
                        <a:pt x="184" y="109"/>
                      </a:lnTo>
                      <a:lnTo>
                        <a:pt x="161" y="109"/>
                      </a:lnTo>
                      <a:lnTo>
                        <a:pt x="161" y="88"/>
                      </a:lnTo>
                      <a:lnTo>
                        <a:pt x="139" y="88"/>
                      </a:lnTo>
                      <a:lnTo>
                        <a:pt x="139" y="0"/>
                      </a:lnTo>
                      <a:lnTo>
                        <a:pt x="109" y="0"/>
                      </a:lnTo>
                      <a:lnTo>
                        <a:pt x="109" y="88"/>
                      </a:lnTo>
                      <a:lnTo>
                        <a:pt x="87" y="88"/>
                      </a:lnTo>
                      <a:lnTo>
                        <a:pt x="87" y="109"/>
                      </a:lnTo>
                      <a:lnTo>
                        <a:pt x="64" y="109"/>
                      </a:lnTo>
                      <a:lnTo>
                        <a:pt x="64" y="88"/>
                      </a:lnTo>
                      <a:lnTo>
                        <a:pt x="40" y="88"/>
                      </a:lnTo>
                      <a:lnTo>
                        <a:pt x="40" y="109"/>
                      </a:lnTo>
                      <a:lnTo>
                        <a:pt x="16" y="109"/>
                      </a:lnTo>
                      <a:lnTo>
                        <a:pt x="16"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2" name="Freeform 80"/>
                <p:cNvSpPr>
                  <a:spLocks/>
                </p:cNvSpPr>
                <p:nvPr/>
              </p:nvSpPr>
              <p:spPr bwMode="auto">
                <a:xfrm>
                  <a:off x="-6361112" y="2260585"/>
                  <a:ext cx="552451" cy="285747"/>
                </a:xfrm>
                <a:custGeom>
                  <a:avLst/>
                  <a:gdLst>
                    <a:gd name="T0" fmla="*/ 348 w 348"/>
                    <a:gd name="T1" fmla="*/ 0 h 180"/>
                    <a:gd name="T2" fmla="*/ 324 w 348"/>
                    <a:gd name="T3" fmla="*/ 0 h 180"/>
                    <a:gd name="T4" fmla="*/ 324 w 348"/>
                    <a:gd name="T5" fmla="*/ 31 h 180"/>
                    <a:gd name="T6" fmla="*/ 298 w 348"/>
                    <a:gd name="T7" fmla="*/ 31 h 180"/>
                    <a:gd name="T8" fmla="*/ 291 w 348"/>
                    <a:gd name="T9" fmla="*/ 31 h 180"/>
                    <a:gd name="T10" fmla="*/ 291 w 348"/>
                    <a:gd name="T11" fmla="*/ 0 h 180"/>
                    <a:gd name="T12" fmla="*/ 258 w 348"/>
                    <a:gd name="T13" fmla="*/ 0 h 180"/>
                    <a:gd name="T14" fmla="*/ 258 w 348"/>
                    <a:gd name="T15" fmla="*/ 31 h 180"/>
                    <a:gd name="T16" fmla="*/ 225 w 348"/>
                    <a:gd name="T17" fmla="*/ 31 h 180"/>
                    <a:gd name="T18" fmla="*/ 225 w 348"/>
                    <a:gd name="T19" fmla="*/ 0 h 180"/>
                    <a:gd name="T20" fmla="*/ 189 w 348"/>
                    <a:gd name="T21" fmla="*/ 0 h 180"/>
                    <a:gd name="T22" fmla="*/ 189 w 348"/>
                    <a:gd name="T23" fmla="*/ 31 h 180"/>
                    <a:gd name="T24" fmla="*/ 159 w 348"/>
                    <a:gd name="T25" fmla="*/ 31 h 180"/>
                    <a:gd name="T26" fmla="*/ 159 w 348"/>
                    <a:gd name="T27" fmla="*/ 0 h 180"/>
                    <a:gd name="T28" fmla="*/ 123 w 348"/>
                    <a:gd name="T29" fmla="*/ 0 h 180"/>
                    <a:gd name="T30" fmla="*/ 123 w 348"/>
                    <a:gd name="T31" fmla="*/ 31 h 180"/>
                    <a:gd name="T32" fmla="*/ 90 w 348"/>
                    <a:gd name="T33" fmla="*/ 31 h 180"/>
                    <a:gd name="T34" fmla="*/ 90 w 348"/>
                    <a:gd name="T35" fmla="*/ 0 h 180"/>
                    <a:gd name="T36" fmla="*/ 55 w 348"/>
                    <a:gd name="T37" fmla="*/ 0 h 180"/>
                    <a:gd name="T38" fmla="*/ 55 w 348"/>
                    <a:gd name="T39" fmla="*/ 31 h 180"/>
                    <a:gd name="T40" fmla="*/ 50 w 348"/>
                    <a:gd name="T41" fmla="*/ 31 h 180"/>
                    <a:gd name="T42" fmla="*/ 24 w 348"/>
                    <a:gd name="T43" fmla="*/ 31 h 180"/>
                    <a:gd name="T44" fmla="*/ 24 w 348"/>
                    <a:gd name="T45" fmla="*/ 0 h 180"/>
                    <a:gd name="T46" fmla="*/ 0 w 348"/>
                    <a:gd name="T47" fmla="*/ 0 h 180"/>
                    <a:gd name="T48" fmla="*/ 0 w 348"/>
                    <a:gd name="T49" fmla="*/ 180 h 180"/>
                    <a:gd name="T50" fmla="*/ 133 w 348"/>
                    <a:gd name="T51" fmla="*/ 180 h 180"/>
                    <a:gd name="T52" fmla="*/ 133 w 348"/>
                    <a:gd name="T53" fmla="*/ 109 h 180"/>
                    <a:gd name="T54" fmla="*/ 225 w 348"/>
                    <a:gd name="T55" fmla="*/ 109 h 180"/>
                    <a:gd name="T56" fmla="*/ 225 w 348"/>
                    <a:gd name="T57" fmla="*/ 180 h 180"/>
                    <a:gd name="T58" fmla="*/ 348 w 348"/>
                    <a:gd name="T59" fmla="*/ 180 h 180"/>
                    <a:gd name="T60" fmla="*/ 348 w 348"/>
                    <a:gd name="T6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8" h="180">
                      <a:moveTo>
                        <a:pt x="348" y="0"/>
                      </a:moveTo>
                      <a:lnTo>
                        <a:pt x="324" y="0"/>
                      </a:lnTo>
                      <a:lnTo>
                        <a:pt x="324" y="31"/>
                      </a:lnTo>
                      <a:lnTo>
                        <a:pt x="298" y="31"/>
                      </a:lnTo>
                      <a:lnTo>
                        <a:pt x="291" y="31"/>
                      </a:lnTo>
                      <a:lnTo>
                        <a:pt x="291" y="0"/>
                      </a:lnTo>
                      <a:lnTo>
                        <a:pt x="258" y="0"/>
                      </a:lnTo>
                      <a:lnTo>
                        <a:pt x="258" y="31"/>
                      </a:lnTo>
                      <a:lnTo>
                        <a:pt x="225" y="31"/>
                      </a:lnTo>
                      <a:lnTo>
                        <a:pt x="225" y="0"/>
                      </a:lnTo>
                      <a:lnTo>
                        <a:pt x="189" y="0"/>
                      </a:lnTo>
                      <a:lnTo>
                        <a:pt x="189" y="31"/>
                      </a:lnTo>
                      <a:lnTo>
                        <a:pt x="159" y="31"/>
                      </a:lnTo>
                      <a:lnTo>
                        <a:pt x="159" y="0"/>
                      </a:lnTo>
                      <a:lnTo>
                        <a:pt x="123" y="0"/>
                      </a:lnTo>
                      <a:lnTo>
                        <a:pt x="123" y="31"/>
                      </a:lnTo>
                      <a:lnTo>
                        <a:pt x="90" y="31"/>
                      </a:lnTo>
                      <a:lnTo>
                        <a:pt x="90" y="0"/>
                      </a:lnTo>
                      <a:lnTo>
                        <a:pt x="55" y="0"/>
                      </a:lnTo>
                      <a:lnTo>
                        <a:pt x="55" y="31"/>
                      </a:lnTo>
                      <a:lnTo>
                        <a:pt x="50" y="31"/>
                      </a:lnTo>
                      <a:lnTo>
                        <a:pt x="24" y="31"/>
                      </a:lnTo>
                      <a:lnTo>
                        <a:pt x="24" y="0"/>
                      </a:lnTo>
                      <a:lnTo>
                        <a:pt x="0" y="0"/>
                      </a:lnTo>
                      <a:lnTo>
                        <a:pt x="0" y="180"/>
                      </a:lnTo>
                      <a:lnTo>
                        <a:pt x="133" y="180"/>
                      </a:lnTo>
                      <a:lnTo>
                        <a:pt x="133" y="109"/>
                      </a:lnTo>
                      <a:lnTo>
                        <a:pt x="225" y="109"/>
                      </a:lnTo>
                      <a:lnTo>
                        <a:pt x="225" y="180"/>
                      </a:lnTo>
                      <a:lnTo>
                        <a:pt x="348" y="180"/>
                      </a:lnTo>
                      <a:lnTo>
                        <a:pt x="3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3" name="Freeform 81"/>
                <p:cNvSpPr>
                  <a:spLocks/>
                </p:cNvSpPr>
                <p:nvPr/>
              </p:nvSpPr>
              <p:spPr bwMode="auto">
                <a:xfrm>
                  <a:off x="-6034086" y="1955787"/>
                  <a:ext cx="157163" cy="101600"/>
                </a:xfrm>
                <a:custGeom>
                  <a:avLst/>
                  <a:gdLst>
                    <a:gd name="T0" fmla="*/ 0 w 99"/>
                    <a:gd name="T1" fmla="*/ 0 h 64"/>
                    <a:gd name="T2" fmla="*/ 0 w 99"/>
                    <a:gd name="T3" fmla="*/ 64 h 64"/>
                    <a:gd name="T4" fmla="*/ 99 w 99"/>
                    <a:gd name="T5" fmla="*/ 33 h 64"/>
                    <a:gd name="T6" fmla="*/ 0 w 99"/>
                    <a:gd name="T7" fmla="*/ 0 h 64"/>
                  </a:gdLst>
                  <a:ahLst/>
                  <a:cxnLst>
                    <a:cxn ang="0">
                      <a:pos x="T0" y="T1"/>
                    </a:cxn>
                    <a:cxn ang="0">
                      <a:pos x="T2" y="T3"/>
                    </a:cxn>
                    <a:cxn ang="0">
                      <a:pos x="T4" y="T5"/>
                    </a:cxn>
                    <a:cxn ang="0">
                      <a:pos x="T6" y="T7"/>
                    </a:cxn>
                  </a:cxnLst>
                  <a:rect l="0" t="0" r="r" b="b"/>
                  <a:pathLst>
                    <a:path w="99" h="64">
                      <a:moveTo>
                        <a:pt x="0" y="0"/>
                      </a:moveTo>
                      <a:lnTo>
                        <a:pt x="0" y="64"/>
                      </a:lnTo>
                      <a:lnTo>
                        <a:pt x="99" y="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4" name="Freeform 82"/>
                <p:cNvSpPr>
                  <a:spLocks/>
                </p:cNvSpPr>
                <p:nvPr/>
              </p:nvSpPr>
              <p:spPr bwMode="auto">
                <a:xfrm>
                  <a:off x="-2108199" y="6784926"/>
                  <a:ext cx="576264" cy="588960"/>
                </a:xfrm>
                <a:custGeom>
                  <a:avLst/>
                  <a:gdLst>
                    <a:gd name="T0" fmla="*/ 77 w 153"/>
                    <a:gd name="T1" fmla="*/ 0 h 157"/>
                    <a:gd name="T2" fmla="*/ 60 w 153"/>
                    <a:gd name="T3" fmla="*/ 34 h 157"/>
                    <a:gd name="T4" fmla="*/ 60 w 153"/>
                    <a:gd name="T5" fmla="*/ 58 h 157"/>
                    <a:gd name="T6" fmla="*/ 0 w 153"/>
                    <a:gd name="T7" fmla="*/ 83 h 157"/>
                    <a:gd name="T8" fmla="*/ 0 w 153"/>
                    <a:gd name="T9" fmla="*/ 100 h 157"/>
                    <a:gd name="T10" fmla="*/ 60 w 153"/>
                    <a:gd name="T11" fmla="*/ 88 h 157"/>
                    <a:gd name="T12" fmla="*/ 60 w 153"/>
                    <a:gd name="T13" fmla="*/ 122 h 157"/>
                    <a:gd name="T14" fmla="*/ 34 w 153"/>
                    <a:gd name="T15" fmla="*/ 140 h 157"/>
                    <a:gd name="T16" fmla="*/ 34 w 153"/>
                    <a:gd name="T17" fmla="*/ 157 h 157"/>
                    <a:gd name="T18" fmla="*/ 76 w 153"/>
                    <a:gd name="T19" fmla="*/ 142 h 157"/>
                    <a:gd name="T20" fmla="*/ 118 w 153"/>
                    <a:gd name="T21" fmla="*/ 157 h 157"/>
                    <a:gd name="T22" fmla="*/ 118 w 153"/>
                    <a:gd name="T23" fmla="*/ 140 h 157"/>
                    <a:gd name="T24" fmla="*/ 94 w 153"/>
                    <a:gd name="T25" fmla="*/ 122 h 157"/>
                    <a:gd name="T26" fmla="*/ 94 w 153"/>
                    <a:gd name="T27" fmla="*/ 88 h 157"/>
                    <a:gd name="T28" fmla="*/ 153 w 153"/>
                    <a:gd name="T29" fmla="*/ 100 h 157"/>
                    <a:gd name="T30" fmla="*/ 153 w 153"/>
                    <a:gd name="T31" fmla="*/ 83 h 157"/>
                    <a:gd name="T32" fmla="*/ 94 w 153"/>
                    <a:gd name="T33" fmla="*/ 58 h 157"/>
                    <a:gd name="T34" fmla="*/ 94 w 153"/>
                    <a:gd name="T35" fmla="*/ 34 h 157"/>
                    <a:gd name="T36" fmla="*/ 77 w 153"/>
                    <a:gd name="T3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157">
                      <a:moveTo>
                        <a:pt x="77" y="0"/>
                      </a:moveTo>
                      <a:cubicBezTo>
                        <a:pt x="67" y="0"/>
                        <a:pt x="60" y="24"/>
                        <a:pt x="60" y="34"/>
                      </a:cubicBezTo>
                      <a:cubicBezTo>
                        <a:pt x="60" y="58"/>
                        <a:pt x="60" y="58"/>
                        <a:pt x="60" y="58"/>
                      </a:cubicBezTo>
                      <a:cubicBezTo>
                        <a:pt x="0" y="83"/>
                        <a:pt x="0" y="83"/>
                        <a:pt x="0" y="83"/>
                      </a:cubicBezTo>
                      <a:cubicBezTo>
                        <a:pt x="0" y="100"/>
                        <a:pt x="0" y="100"/>
                        <a:pt x="0" y="100"/>
                      </a:cubicBezTo>
                      <a:cubicBezTo>
                        <a:pt x="60" y="88"/>
                        <a:pt x="60" y="88"/>
                        <a:pt x="60" y="88"/>
                      </a:cubicBezTo>
                      <a:cubicBezTo>
                        <a:pt x="60" y="122"/>
                        <a:pt x="60" y="122"/>
                        <a:pt x="60" y="122"/>
                      </a:cubicBezTo>
                      <a:cubicBezTo>
                        <a:pt x="34" y="140"/>
                        <a:pt x="34" y="140"/>
                        <a:pt x="34" y="140"/>
                      </a:cubicBezTo>
                      <a:cubicBezTo>
                        <a:pt x="34" y="157"/>
                        <a:pt x="34" y="157"/>
                        <a:pt x="34" y="157"/>
                      </a:cubicBezTo>
                      <a:cubicBezTo>
                        <a:pt x="76" y="142"/>
                        <a:pt x="76" y="142"/>
                        <a:pt x="76" y="142"/>
                      </a:cubicBezTo>
                      <a:cubicBezTo>
                        <a:pt x="118" y="157"/>
                        <a:pt x="118" y="157"/>
                        <a:pt x="118" y="157"/>
                      </a:cubicBezTo>
                      <a:cubicBezTo>
                        <a:pt x="118" y="140"/>
                        <a:pt x="118" y="140"/>
                        <a:pt x="118" y="140"/>
                      </a:cubicBezTo>
                      <a:cubicBezTo>
                        <a:pt x="94" y="122"/>
                        <a:pt x="94" y="122"/>
                        <a:pt x="94" y="122"/>
                      </a:cubicBezTo>
                      <a:cubicBezTo>
                        <a:pt x="94" y="88"/>
                        <a:pt x="94" y="88"/>
                        <a:pt x="94" y="88"/>
                      </a:cubicBezTo>
                      <a:cubicBezTo>
                        <a:pt x="153" y="100"/>
                        <a:pt x="153" y="100"/>
                        <a:pt x="153" y="100"/>
                      </a:cubicBezTo>
                      <a:cubicBezTo>
                        <a:pt x="153" y="83"/>
                        <a:pt x="153" y="83"/>
                        <a:pt x="153" y="83"/>
                      </a:cubicBezTo>
                      <a:cubicBezTo>
                        <a:pt x="94" y="58"/>
                        <a:pt x="94" y="58"/>
                        <a:pt x="94" y="58"/>
                      </a:cubicBezTo>
                      <a:cubicBezTo>
                        <a:pt x="94" y="34"/>
                        <a:pt x="94" y="34"/>
                        <a:pt x="94" y="34"/>
                      </a:cubicBezTo>
                      <a:cubicBezTo>
                        <a:pt x="94" y="24"/>
                        <a:pt x="86"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5" name="Freeform 83"/>
                <p:cNvSpPr>
                  <a:spLocks/>
                </p:cNvSpPr>
                <p:nvPr/>
              </p:nvSpPr>
              <p:spPr bwMode="auto">
                <a:xfrm>
                  <a:off x="-4557710" y="641348"/>
                  <a:ext cx="571500" cy="150813"/>
                </a:xfrm>
                <a:custGeom>
                  <a:avLst/>
                  <a:gdLst>
                    <a:gd name="T0" fmla="*/ 50 w 360"/>
                    <a:gd name="T1" fmla="*/ 95 h 95"/>
                    <a:gd name="T2" fmla="*/ 57 w 360"/>
                    <a:gd name="T3" fmla="*/ 95 h 95"/>
                    <a:gd name="T4" fmla="*/ 303 w 360"/>
                    <a:gd name="T5" fmla="*/ 95 h 95"/>
                    <a:gd name="T6" fmla="*/ 308 w 360"/>
                    <a:gd name="T7" fmla="*/ 95 h 95"/>
                    <a:gd name="T8" fmla="*/ 360 w 360"/>
                    <a:gd name="T9" fmla="*/ 0 h 95"/>
                    <a:gd name="T10" fmla="*/ 358 w 360"/>
                    <a:gd name="T11" fmla="*/ 0 h 95"/>
                    <a:gd name="T12" fmla="*/ 306 w 360"/>
                    <a:gd name="T13" fmla="*/ 0 h 95"/>
                    <a:gd name="T14" fmla="*/ 263 w 360"/>
                    <a:gd name="T15" fmla="*/ 0 h 95"/>
                    <a:gd name="T16" fmla="*/ 97 w 360"/>
                    <a:gd name="T17" fmla="*/ 0 h 95"/>
                    <a:gd name="T18" fmla="*/ 55 w 360"/>
                    <a:gd name="T19" fmla="*/ 0 h 95"/>
                    <a:gd name="T20" fmla="*/ 0 w 360"/>
                    <a:gd name="T21" fmla="*/ 0 h 95"/>
                    <a:gd name="T22" fmla="*/ 50 w 360"/>
                    <a:gd name="T2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0" h="95">
                      <a:moveTo>
                        <a:pt x="50" y="95"/>
                      </a:moveTo>
                      <a:lnTo>
                        <a:pt x="57" y="95"/>
                      </a:lnTo>
                      <a:lnTo>
                        <a:pt x="303" y="95"/>
                      </a:lnTo>
                      <a:lnTo>
                        <a:pt x="308" y="95"/>
                      </a:lnTo>
                      <a:lnTo>
                        <a:pt x="360" y="0"/>
                      </a:lnTo>
                      <a:lnTo>
                        <a:pt x="358" y="0"/>
                      </a:lnTo>
                      <a:lnTo>
                        <a:pt x="306" y="0"/>
                      </a:lnTo>
                      <a:lnTo>
                        <a:pt x="263" y="0"/>
                      </a:lnTo>
                      <a:lnTo>
                        <a:pt x="97" y="0"/>
                      </a:lnTo>
                      <a:lnTo>
                        <a:pt x="55" y="0"/>
                      </a:lnTo>
                      <a:lnTo>
                        <a:pt x="0" y="0"/>
                      </a:lnTo>
                      <a:lnTo>
                        <a:pt x="5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6" name="Freeform 84"/>
                <p:cNvSpPr>
                  <a:spLocks/>
                </p:cNvSpPr>
                <p:nvPr/>
              </p:nvSpPr>
              <p:spPr bwMode="auto">
                <a:xfrm>
                  <a:off x="-4557710" y="676271"/>
                  <a:ext cx="568325" cy="269872"/>
                </a:xfrm>
                <a:custGeom>
                  <a:avLst/>
                  <a:gdLst>
                    <a:gd name="T0" fmla="*/ 0 w 151"/>
                    <a:gd name="T1" fmla="*/ 72 h 72"/>
                    <a:gd name="T2" fmla="*/ 151 w 151"/>
                    <a:gd name="T3" fmla="*/ 72 h 72"/>
                    <a:gd name="T4" fmla="*/ 151 w 151"/>
                    <a:gd name="T5" fmla="*/ 0 h 72"/>
                    <a:gd name="T6" fmla="*/ 134 w 151"/>
                    <a:gd name="T7" fmla="*/ 33 h 72"/>
                    <a:gd name="T8" fmla="*/ 133 w 151"/>
                    <a:gd name="T9" fmla="*/ 36 h 72"/>
                    <a:gd name="T10" fmla="*/ 130 w 151"/>
                    <a:gd name="T11" fmla="*/ 36 h 72"/>
                    <a:gd name="T12" fmla="*/ 125 w 151"/>
                    <a:gd name="T13" fmla="*/ 36 h 72"/>
                    <a:gd name="T14" fmla="*/ 87 w 151"/>
                    <a:gd name="T15" fmla="*/ 36 h 72"/>
                    <a:gd name="T16" fmla="*/ 88 w 151"/>
                    <a:gd name="T17" fmla="*/ 37 h 72"/>
                    <a:gd name="T18" fmla="*/ 86 w 151"/>
                    <a:gd name="T19" fmla="*/ 44 h 72"/>
                    <a:gd name="T20" fmla="*/ 76 w 151"/>
                    <a:gd name="T21" fmla="*/ 49 h 72"/>
                    <a:gd name="T22" fmla="*/ 66 w 151"/>
                    <a:gd name="T23" fmla="*/ 44 h 72"/>
                    <a:gd name="T24" fmla="*/ 64 w 151"/>
                    <a:gd name="T25" fmla="*/ 37 h 72"/>
                    <a:gd name="T26" fmla="*/ 64 w 151"/>
                    <a:gd name="T27" fmla="*/ 36 h 72"/>
                    <a:gd name="T28" fmla="*/ 27 w 151"/>
                    <a:gd name="T29" fmla="*/ 36 h 72"/>
                    <a:gd name="T30" fmla="*/ 21 w 151"/>
                    <a:gd name="T31" fmla="*/ 36 h 72"/>
                    <a:gd name="T32" fmla="*/ 18 w 151"/>
                    <a:gd name="T33" fmla="*/ 36 h 72"/>
                    <a:gd name="T34" fmla="*/ 16 w 151"/>
                    <a:gd name="T35" fmla="*/ 33 h 72"/>
                    <a:gd name="T36" fmla="*/ 0 w 151"/>
                    <a:gd name="T37" fmla="*/ 0 h 72"/>
                    <a:gd name="T38" fmla="*/ 0 w 151"/>
                    <a:gd name="T3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 h="72">
                      <a:moveTo>
                        <a:pt x="0" y="72"/>
                      </a:moveTo>
                      <a:cubicBezTo>
                        <a:pt x="151" y="72"/>
                        <a:pt x="151" y="72"/>
                        <a:pt x="151" y="72"/>
                      </a:cubicBezTo>
                      <a:cubicBezTo>
                        <a:pt x="151" y="0"/>
                        <a:pt x="151" y="0"/>
                        <a:pt x="151" y="0"/>
                      </a:cubicBezTo>
                      <a:cubicBezTo>
                        <a:pt x="134" y="33"/>
                        <a:pt x="134" y="33"/>
                        <a:pt x="134" y="33"/>
                      </a:cubicBezTo>
                      <a:cubicBezTo>
                        <a:pt x="133" y="36"/>
                        <a:pt x="133" y="36"/>
                        <a:pt x="133" y="36"/>
                      </a:cubicBezTo>
                      <a:cubicBezTo>
                        <a:pt x="130" y="36"/>
                        <a:pt x="130" y="36"/>
                        <a:pt x="130" y="36"/>
                      </a:cubicBezTo>
                      <a:cubicBezTo>
                        <a:pt x="125" y="36"/>
                        <a:pt x="125" y="36"/>
                        <a:pt x="125" y="36"/>
                      </a:cubicBezTo>
                      <a:cubicBezTo>
                        <a:pt x="87" y="36"/>
                        <a:pt x="87" y="36"/>
                        <a:pt x="87" y="36"/>
                      </a:cubicBezTo>
                      <a:cubicBezTo>
                        <a:pt x="88" y="36"/>
                        <a:pt x="88" y="37"/>
                        <a:pt x="88" y="37"/>
                      </a:cubicBezTo>
                      <a:cubicBezTo>
                        <a:pt x="88" y="40"/>
                        <a:pt x="87" y="42"/>
                        <a:pt x="86" y="44"/>
                      </a:cubicBezTo>
                      <a:cubicBezTo>
                        <a:pt x="84" y="47"/>
                        <a:pt x="80" y="49"/>
                        <a:pt x="76" y="49"/>
                      </a:cubicBezTo>
                      <a:cubicBezTo>
                        <a:pt x="72" y="49"/>
                        <a:pt x="68" y="47"/>
                        <a:pt x="66" y="44"/>
                      </a:cubicBezTo>
                      <a:cubicBezTo>
                        <a:pt x="65" y="42"/>
                        <a:pt x="64" y="40"/>
                        <a:pt x="64" y="37"/>
                      </a:cubicBezTo>
                      <a:cubicBezTo>
                        <a:pt x="64" y="37"/>
                        <a:pt x="64" y="36"/>
                        <a:pt x="64" y="36"/>
                      </a:cubicBezTo>
                      <a:cubicBezTo>
                        <a:pt x="27" y="36"/>
                        <a:pt x="27" y="36"/>
                        <a:pt x="27" y="36"/>
                      </a:cubicBezTo>
                      <a:cubicBezTo>
                        <a:pt x="21" y="36"/>
                        <a:pt x="21" y="36"/>
                        <a:pt x="21" y="36"/>
                      </a:cubicBezTo>
                      <a:cubicBezTo>
                        <a:pt x="18" y="36"/>
                        <a:pt x="18" y="36"/>
                        <a:pt x="18" y="36"/>
                      </a:cubicBezTo>
                      <a:cubicBezTo>
                        <a:pt x="16" y="33"/>
                        <a:pt x="16" y="33"/>
                        <a:pt x="16" y="33"/>
                      </a:cubicBezTo>
                      <a:cubicBezTo>
                        <a:pt x="0" y="0"/>
                        <a:pt x="0" y="0"/>
                        <a:pt x="0" y="0"/>
                      </a:cubicBezTo>
                      <a:lnTo>
                        <a:pt x="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7" name="Freeform 85"/>
                <p:cNvSpPr>
                  <a:spLocks/>
                </p:cNvSpPr>
                <p:nvPr/>
              </p:nvSpPr>
              <p:spPr bwMode="auto">
                <a:xfrm>
                  <a:off x="-4470397" y="439737"/>
                  <a:ext cx="398462" cy="184149"/>
                </a:xfrm>
                <a:custGeom>
                  <a:avLst/>
                  <a:gdLst>
                    <a:gd name="T0" fmla="*/ 106 w 106"/>
                    <a:gd name="T1" fmla="*/ 49 h 49"/>
                    <a:gd name="T2" fmla="*/ 106 w 106"/>
                    <a:gd name="T3" fmla="*/ 21 h 49"/>
                    <a:gd name="T4" fmla="*/ 85 w 106"/>
                    <a:gd name="T5" fmla="*/ 0 h 49"/>
                    <a:gd name="T6" fmla="*/ 20 w 106"/>
                    <a:gd name="T7" fmla="*/ 0 h 49"/>
                    <a:gd name="T8" fmla="*/ 0 w 106"/>
                    <a:gd name="T9" fmla="*/ 21 h 49"/>
                    <a:gd name="T10" fmla="*/ 0 w 106"/>
                    <a:gd name="T11" fmla="*/ 49 h 49"/>
                    <a:gd name="T12" fmla="*/ 18 w 106"/>
                    <a:gd name="T13" fmla="*/ 49 h 49"/>
                    <a:gd name="T14" fmla="*/ 18 w 106"/>
                    <a:gd name="T15" fmla="*/ 21 h 49"/>
                    <a:gd name="T16" fmla="*/ 20 w 106"/>
                    <a:gd name="T17" fmla="*/ 18 h 49"/>
                    <a:gd name="T18" fmla="*/ 85 w 106"/>
                    <a:gd name="T19" fmla="*/ 18 h 49"/>
                    <a:gd name="T20" fmla="*/ 88 w 106"/>
                    <a:gd name="T21" fmla="*/ 21 h 49"/>
                    <a:gd name="T22" fmla="*/ 88 w 106"/>
                    <a:gd name="T23" fmla="*/ 49 h 49"/>
                    <a:gd name="T24" fmla="*/ 106 w 106"/>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49">
                      <a:moveTo>
                        <a:pt x="106" y="49"/>
                      </a:moveTo>
                      <a:cubicBezTo>
                        <a:pt x="106" y="21"/>
                        <a:pt x="106" y="21"/>
                        <a:pt x="106" y="21"/>
                      </a:cubicBezTo>
                      <a:cubicBezTo>
                        <a:pt x="106" y="10"/>
                        <a:pt x="97" y="0"/>
                        <a:pt x="85" y="0"/>
                      </a:cubicBezTo>
                      <a:cubicBezTo>
                        <a:pt x="20" y="0"/>
                        <a:pt x="20" y="0"/>
                        <a:pt x="20" y="0"/>
                      </a:cubicBezTo>
                      <a:cubicBezTo>
                        <a:pt x="9" y="0"/>
                        <a:pt x="0" y="10"/>
                        <a:pt x="0" y="21"/>
                      </a:cubicBezTo>
                      <a:cubicBezTo>
                        <a:pt x="0" y="49"/>
                        <a:pt x="0" y="49"/>
                        <a:pt x="0" y="49"/>
                      </a:cubicBezTo>
                      <a:cubicBezTo>
                        <a:pt x="18" y="49"/>
                        <a:pt x="18" y="49"/>
                        <a:pt x="18" y="49"/>
                      </a:cubicBezTo>
                      <a:cubicBezTo>
                        <a:pt x="18" y="21"/>
                        <a:pt x="18" y="21"/>
                        <a:pt x="18" y="21"/>
                      </a:cubicBezTo>
                      <a:cubicBezTo>
                        <a:pt x="18" y="20"/>
                        <a:pt x="19" y="18"/>
                        <a:pt x="20" y="18"/>
                      </a:cubicBezTo>
                      <a:cubicBezTo>
                        <a:pt x="85" y="18"/>
                        <a:pt x="85" y="18"/>
                        <a:pt x="85" y="18"/>
                      </a:cubicBezTo>
                      <a:cubicBezTo>
                        <a:pt x="87" y="18"/>
                        <a:pt x="88" y="20"/>
                        <a:pt x="88" y="21"/>
                      </a:cubicBezTo>
                      <a:cubicBezTo>
                        <a:pt x="88" y="49"/>
                        <a:pt x="88" y="49"/>
                        <a:pt x="88" y="49"/>
                      </a:cubicBezTo>
                      <a:lnTo>
                        <a:pt x="10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8" name="Freeform 86"/>
                <p:cNvSpPr>
                  <a:spLocks noEditPoints="1"/>
                </p:cNvSpPr>
                <p:nvPr/>
              </p:nvSpPr>
              <p:spPr bwMode="auto">
                <a:xfrm>
                  <a:off x="-5534022" y="1603365"/>
                  <a:ext cx="706437" cy="706432"/>
                </a:xfrm>
                <a:custGeom>
                  <a:avLst/>
                  <a:gdLst>
                    <a:gd name="T0" fmla="*/ 94 w 188"/>
                    <a:gd name="T1" fmla="*/ 188 h 188"/>
                    <a:gd name="T2" fmla="*/ 188 w 188"/>
                    <a:gd name="T3" fmla="*/ 94 h 188"/>
                    <a:gd name="T4" fmla="*/ 94 w 188"/>
                    <a:gd name="T5" fmla="*/ 0 h 188"/>
                    <a:gd name="T6" fmla="*/ 94 w 188"/>
                    <a:gd name="T7" fmla="*/ 67 h 188"/>
                    <a:gd name="T8" fmla="*/ 121 w 188"/>
                    <a:gd name="T9" fmla="*/ 94 h 188"/>
                    <a:gd name="T10" fmla="*/ 94 w 188"/>
                    <a:gd name="T11" fmla="*/ 121 h 188"/>
                    <a:gd name="T12" fmla="*/ 94 w 188"/>
                    <a:gd name="T13" fmla="*/ 188 h 188"/>
                    <a:gd name="T14" fmla="*/ 94 w 188"/>
                    <a:gd name="T15" fmla="*/ 0 h 188"/>
                    <a:gd name="T16" fmla="*/ 0 w 188"/>
                    <a:gd name="T17" fmla="*/ 94 h 188"/>
                    <a:gd name="T18" fmla="*/ 94 w 188"/>
                    <a:gd name="T19" fmla="*/ 188 h 188"/>
                    <a:gd name="T20" fmla="*/ 94 w 188"/>
                    <a:gd name="T21" fmla="*/ 188 h 188"/>
                    <a:gd name="T22" fmla="*/ 94 w 188"/>
                    <a:gd name="T23" fmla="*/ 121 h 188"/>
                    <a:gd name="T24" fmla="*/ 94 w 188"/>
                    <a:gd name="T25" fmla="*/ 121 h 188"/>
                    <a:gd name="T26" fmla="*/ 94 w 188"/>
                    <a:gd name="T27" fmla="*/ 121 h 188"/>
                    <a:gd name="T28" fmla="*/ 67 w 188"/>
                    <a:gd name="T29" fmla="*/ 94 h 188"/>
                    <a:gd name="T30" fmla="*/ 94 w 188"/>
                    <a:gd name="T31" fmla="*/ 67 h 188"/>
                    <a:gd name="T32" fmla="*/ 94 w 188"/>
                    <a:gd name="T33" fmla="*/ 67 h 188"/>
                    <a:gd name="T34" fmla="*/ 94 w 188"/>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188">
                      <a:moveTo>
                        <a:pt x="94" y="188"/>
                      </a:moveTo>
                      <a:cubicBezTo>
                        <a:pt x="146" y="188"/>
                        <a:pt x="188" y="146"/>
                        <a:pt x="188" y="94"/>
                      </a:cubicBezTo>
                      <a:cubicBezTo>
                        <a:pt x="188" y="42"/>
                        <a:pt x="146" y="0"/>
                        <a:pt x="94" y="0"/>
                      </a:cubicBezTo>
                      <a:cubicBezTo>
                        <a:pt x="94" y="67"/>
                        <a:pt x="94" y="67"/>
                        <a:pt x="94" y="67"/>
                      </a:cubicBezTo>
                      <a:cubicBezTo>
                        <a:pt x="109" y="67"/>
                        <a:pt x="121" y="79"/>
                        <a:pt x="121" y="94"/>
                      </a:cubicBezTo>
                      <a:cubicBezTo>
                        <a:pt x="121" y="109"/>
                        <a:pt x="109" y="121"/>
                        <a:pt x="94" y="121"/>
                      </a:cubicBezTo>
                      <a:lnTo>
                        <a:pt x="94" y="188"/>
                      </a:lnTo>
                      <a:close/>
                      <a:moveTo>
                        <a:pt x="94" y="0"/>
                      </a:moveTo>
                      <a:cubicBezTo>
                        <a:pt x="42" y="0"/>
                        <a:pt x="0" y="42"/>
                        <a:pt x="0" y="94"/>
                      </a:cubicBezTo>
                      <a:cubicBezTo>
                        <a:pt x="0" y="146"/>
                        <a:pt x="42" y="188"/>
                        <a:pt x="94" y="188"/>
                      </a:cubicBezTo>
                      <a:cubicBezTo>
                        <a:pt x="94" y="188"/>
                        <a:pt x="94" y="188"/>
                        <a:pt x="94" y="188"/>
                      </a:cubicBezTo>
                      <a:cubicBezTo>
                        <a:pt x="94" y="121"/>
                        <a:pt x="94" y="121"/>
                        <a:pt x="94" y="121"/>
                      </a:cubicBezTo>
                      <a:cubicBezTo>
                        <a:pt x="94" y="121"/>
                        <a:pt x="94" y="121"/>
                        <a:pt x="94" y="121"/>
                      </a:cubicBezTo>
                      <a:cubicBezTo>
                        <a:pt x="94" y="121"/>
                        <a:pt x="94" y="121"/>
                        <a:pt x="94" y="121"/>
                      </a:cubicBezTo>
                      <a:cubicBezTo>
                        <a:pt x="79" y="121"/>
                        <a:pt x="67" y="109"/>
                        <a:pt x="67" y="94"/>
                      </a:cubicBezTo>
                      <a:cubicBezTo>
                        <a:pt x="67" y="79"/>
                        <a:pt x="79" y="67"/>
                        <a:pt x="94" y="67"/>
                      </a:cubicBezTo>
                      <a:cubicBezTo>
                        <a:pt x="94" y="67"/>
                        <a:pt x="94" y="67"/>
                        <a:pt x="94" y="67"/>
                      </a:cubicBezTo>
                      <a:cubicBezTo>
                        <a:pt x="94" y="0"/>
                        <a:pt x="94"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9" name="Freeform 87"/>
                <p:cNvSpPr>
                  <a:spLocks noEditPoints="1"/>
                </p:cNvSpPr>
                <p:nvPr/>
              </p:nvSpPr>
              <p:spPr bwMode="auto">
                <a:xfrm>
                  <a:off x="-5264147" y="1873238"/>
                  <a:ext cx="165099" cy="165098"/>
                </a:xfrm>
                <a:custGeom>
                  <a:avLst/>
                  <a:gdLst>
                    <a:gd name="T0" fmla="*/ 22 w 44"/>
                    <a:gd name="T1" fmla="*/ 44 h 44"/>
                    <a:gd name="T2" fmla="*/ 44 w 44"/>
                    <a:gd name="T3" fmla="*/ 22 h 44"/>
                    <a:gd name="T4" fmla="*/ 22 w 44"/>
                    <a:gd name="T5" fmla="*/ 0 h 44"/>
                    <a:gd name="T6" fmla="*/ 22 w 44"/>
                    <a:gd name="T7" fmla="*/ 6 h 44"/>
                    <a:gd name="T8" fmla="*/ 38 w 44"/>
                    <a:gd name="T9" fmla="*/ 22 h 44"/>
                    <a:gd name="T10" fmla="*/ 22 w 44"/>
                    <a:gd name="T11" fmla="*/ 37 h 44"/>
                    <a:gd name="T12" fmla="*/ 22 w 44"/>
                    <a:gd name="T13" fmla="*/ 44 h 44"/>
                    <a:gd name="T14" fmla="*/ 22 w 44"/>
                    <a:gd name="T15" fmla="*/ 0 h 44"/>
                    <a:gd name="T16" fmla="*/ 0 w 44"/>
                    <a:gd name="T17" fmla="*/ 22 h 44"/>
                    <a:gd name="T18" fmla="*/ 22 w 44"/>
                    <a:gd name="T19" fmla="*/ 44 h 44"/>
                    <a:gd name="T20" fmla="*/ 22 w 44"/>
                    <a:gd name="T21" fmla="*/ 44 h 44"/>
                    <a:gd name="T22" fmla="*/ 22 w 44"/>
                    <a:gd name="T23" fmla="*/ 37 h 44"/>
                    <a:gd name="T24" fmla="*/ 22 w 44"/>
                    <a:gd name="T25" fmla="*/ 37 h 44"/>
                    <a:gd name="T26" fmla="*/ 22 w 44"/>
                    <a:gd name="T27" fmla="*/ 37 h 44"/>
                    <a:gd name="T28" fmla="*/ 7 w 44"/>
                    <a:gd name="T29" fmla="*/ 22 h 44"/>
                    <a:gd name="T30" fmla="*/ 22 w 44"/>
                    <a:gd name="T31" fmla="*/ 6 h 44"/>
                    <a:gd name="T32" fmla="*/ 22 w 44"/>
                    <a:gd name="T33" fmla="*/ 6 h 44"/>
                    <a:gd name="T34" fmla="*/ 22 w 44"/>
                    <a:gd name="T3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44">
                      <a:moveTo>
                        <a:pt x="22" y="44"/>
                      </a:moveTo>
                      <a:cubicBezTo>
                        <a:pt x="34" y="44"/>
                        <a:pt x="44" y="34"/>
                        <a:pt x="44" y="22"/>
                      </a:cubicBezTo>
                      <a:cubicBezTo>
                        <a:pt x="44" y="10"/>
                        <a:pt x="34" y="0"/>
                        <a:pt x="22" y="0"/>
                      </a:cubicBezTo>
                      <a:cubicBezTo>
                        <a:pt x="22" y="6"/>
                        <a:pt x="22" y="6"/>
                        <a:pt x="22" y="6"/>
                      </a:cubicBezTo>
                      <a:cubicBezTo>
                        <a:pt x="31" y="6"/>
                        <a:pt x="38" y="13"/>
                        <a:pt x="38" y="22"/>
                      </a:cubicBezTo>
                      <a:cubicBezTo>
                        <a:pt x="38" y="30"/>
                        <a:pt x="31" y="37"/>
                        <a:pt x="22" y="37"/>
                      </a:cubicBezTo>
                      <a:lnTo>
                        <a:pt x="22" y="44"/>
                      </a:lnTo>
                      <a:close/>
                      <a:moveTo>
                        <a:pt x="22" y="0"/>
                      </a:moveTo>
                      <a:cubicBezTo>
                        <a:pt x="10" y="0"/>
                        <a:pt x="0" y="10"/>
                        <a:pt x="0" y="22"/>
                      </a:cubicBezTo>
                      <a:cubicBezTo>
                        <a:pt x="0" y="34"/>
                        <a:pt x="10" y="44"/>
                        <a:pt x="22" y="44"/>
                      </a:cubicBezTo>
                      <a:cubicBezTo>
                        <a:pt x="22" y="44"/>
                        <a:pt x="22" y="44"/>
                        <a:pt x="22" y="44"/>
                      </a:cubicBezTo>
                      <a:cubicBezTo>
                        <a:pt x="22" y="37"/>
                        <a:pt x="22" y="37"/>
                        <a:pt x="22" y="37"/>
                      </a:cubicBezTo>
                      <a:cubicBezTo>
                        <a:pt x="22" y="37"/>
                        <a:pt x="22" y="37"/>
                        <a:pt x="22" y="37"/>
                      </a:cubicBezTo>
                      <a:cubicBezTo>
                        <a:pt x="22" y="37"/>
                        <a:pt x="22" y="37"/>
                        <a:pt x="22" y="37"/>
                      </a:cubicBezTo>
                      <a:cubicBezTo>
                        <a:pt x="14" y="37"/>
                        <a:pt x="7" y="30"/>
                        <a:pt x="7" y="22"/>
                      </a:cubicBezTo>
                      <a:cubicBezTo>
                        <a:pt x="7" y="13"/>
                        <a:pt x="14" y="6"/>
                        <a:pt x="22" y="6"/>
                      </a:cubicBezTo>
                      <a:cubicBezTo>
                        <a:pt x="22" y="6"/>
                        <a:pt x="22" y="6"/>
                        <a:pt x="22" y="6"/>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0" name="Freeform 88"/>
                <p:cNvSpPr>
                  <a:spLocks/>
                </p:cNvSpPr>
                <p:nvPr/>
              </p:nvSpPr>
              <p:spPr bwMode="auto">
                <a:xfrm>
                  <a:off x="-5448297" y="26990"/>
                  <a:ext cx="538163" cy="550860"/>
                </a:xfrm>
                <a:custGeom>
                  <a:avLst/>
                  <a:gdLst>
                    <a:gd name="T0" fmla="*/ 140 w 143"/>
                    <a:gd name="T1" fmla="*/ 103 h 147"/>
                    <a:gd name="T2" fmla="*/ 112 w 143"/>
                    <a:gd name="T3" fmla="*/ 75 h 147"/>
                    <a:gd name="T4" fmla="*/ 107 w 143"/>
                    <a:gd name="T5" fmla="*/ 70 h 147"/>
                    <a:gd name="T6" fmla="*/ 79 w 143"/>
                    <a:gd name="T7" fmla="*/ 37 h 147"/>
                    <a:gd name="T8" fmla="*/ 67 w 143"/>
                    <a:gd name="T9" fmla="*/ 10 h 147"/>
                    <a:gd name="T10" fmla="*/ 52 w 143"/>
                    <a:gd name="T11" fmla="*/ 9 h 147"/>
                    <a:gd name="T12" fmla="*/ 47 w 143"/>
                    <a:gd name="T13" fmla="*/ 21 h 147"/>
                    <a:gd name="T14" fmla="*/ 55 w 143"/>
                    <a:gd name="T15" fmla="*/ 42 h 147"/>
                    <a:gd name="T16" fmla="*/ 56 w 143"/>
                    <a:gd name="T17" fmla="*/ 56 h 147"/>
                    <a:gd name="T18" fmla="*/ 13 w 143"/>
                    <a:gd name="T19" fmla="*/ 56 h 147"/>
                    <a:gd name="T20" fmla="*/ 3 w 143"/>
                    <a:gd name="T21" fmla="*/ 71 h 147"/>
                    <a:gd name="T22" fmla="*/ 25 w 143"/>
                    <a:gd name="T23" fmla="*/ 131 h 147"/>
                    <a:gd name="T24" fmla="*/ 34 w 143"/>
                    <a:gd name="T25" fmla="*/ 137 h 147"/>
                    <a:gd name="T26" fmla="*/ 85 w 143"/>
                    <a:gd name="T27" fmla="*/ 137 h 147"/>
                    <a:gd name="T28" fmla="*/ 97 w 143"/>
                    <a:gd name="T29" fmla="*/ 142 h 147"/>
                    <a:gd name="T30" fmla="*/ 99 w 143"/>
                    <a:gd name="T31" fmla="*/ 144 h 147"/>
                    <a:gd name="T32" fmla="*/ 108 w 143"/>
                    <a:gd name="T33" fmla="*/ 144 h 147"/>
                    <a:gd name="T34" fmla="*/ 140 w 143"/>
                    <a:gd name="T35" fmla="*/ 112 h 147"/>
                    <a:gd name="T36" fmla="*/ 140 w 143"/>
                    <a:gd name="T37" fmla="*/ 10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47">
                      <a:moveTo>
                        <a:pt x="140" y="103"/>
                      </a:moveTo>
                      <a:cubicBezTo>
                        <a:pt x="112" y="75"/>
                        <a:pt x="112" y="75"/>
                        <a:pt x="112" y="75"/>
                      </a:cubicBezTo>
                      <a:cubicBezTo>
                        <a:pt x="109" y="72"/>
                        <a:pt x="107" y="70"/>
                        <a:pt x="107" y="70"/>
                      </a:cubicBezTo>
                      <a:cubicBezTo>
                        <a:pt x="107" y="70"/>
                        <a:pt x="96" y="48"/>
                        <a:pt x="79" y="37"/>
                      </a:cubicBezTo>
                      <a:cubicBezTo>
                        <a:pt x="63" y="27"/>
                        <a:pt x="67" y="18"/>
                        <a:pt x="67" y="10"/>
                      </a:cubicBezTo>
                      <a:cubicBezTo>
                        <a:pt x="67" y="2"/>
                        <a:pt x="58" y="0"/>
                        <a:pt x="52" y="9"/>
                      </a:cubicBezTo>
                      <a:cubicBezTo>
                        <a:pt x="49" y="11"/>
                        <a:pt x="47" y="17"/>
                        <a:pt x="47" y="21"/>
                      </a:cubicBezTo>
                      <a:cubicBezTo>
                        <a:pt x="45" y="32"/>
                        <a:pt x="53" y="38"/>
                        <a:pt x="55" y="42"/>
                      </a:cubicBezTo>
                      <a:cubicBezTo>
                        <a:pt x="57" y="45"/>
                        <a:pt x="58" y="50"/>
                        <a:pt x="56" y="56"/>
                      </a:cubicBezTo>
                      <a:cubicBezTo>
                        <a:pt x="13" y="56"/>
                        <a:pt x="13" y="56"/>
                        <a:pt x="13" y="56"/>
                      </a:cubicBezTo>
                      <a:cubicBezTo>
                        <a:pt x="5" y="56"/>
                        <a:pt x="0" y="63"/>
                        <a:pt x="3" y="71"/>
                      </a:cubicBezTo>
                      <a:cubicBezTo>
                        <a:pt x="25" y="131"/>
                        <a:pt x="25" y="131"/>
                        <a:pt x="25" y="131"/>
                      </a:cubicBezTo>
                      <a:cubicBezTo>
                        <a:pt x="26" y="134"/>
                        <a:pt x="30" y="137"/>
                        <a:pt x="34" y="137"/>
                      </a:cubicBezTo>
                      <a:cubicBezTo>
                        <a:pt x="85" y="137"/>
                        <a:pt x="85" y="137"/>
                        <a:pt x="85" y="137"/>
                      </a:cubicBezTo>
                      <a:cubicBezTo>
                        <a:pt x="89" y="137"/>
                        <a:pt x="94" y="139"/>
                        <a:pt x="97" y="142"/>
                      </a:cubicBezTo>
                      <a:cubicBezTo>
                        <a:pt x="99" y="144"/>
                        <a:pt x="99" y="144"/>
                        <a:pt x="99" y="144"/>
                      </a:cubicBezTo>
                      <a:cubicBezTo>
                        <a:pt x="102" y="147"/>
                        <a:pt x="106" y="147"/>
                        <a:pt x="108" y="144"/>
                      </a:cubicBezTo>
                      <a:cubicBezTo>
                        <a:pt x="140" y="112"/>
                        <a:pt x="140" y="112"/>
                        <a:pt x="140" y="112"/>
                      </a:cubicBezTo>
                      <a:cubicBezTo>
                        <a:pt x="143" y="110"/>
                        <a:pt x="143" y="106"/>
                        <a:pt x="14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1" name="Freeform 89"/>
                <p:cNvSpPr>
                  <a:spLocks/>
                </p:cNvSpPr>
                <p:nvPr/>
              </p:nvSpPr>
              <p:spPr bwMode="auto">
                <a:xfrm>
                  <a:off x="-5038722" y="454024"/>
                  <a:ext cx="176214" cy="173036"/>
                </a:xfrm>
                <a:custGeom>
                  <a:avLst/>
                  <a:gdLst>
                    <a:gd name="T0" fmla="*/ 22 w 111"/>
                    <a:gd name="T1" fmla="*/ 109 h 109"/>
                    <a:gd name="T2" fmla="*/ 0 w 111"/>
                    <a:gd name="T3" fmla="*/ 90 h 109"/>
                    <a:gd name="T4" fmla="*/ 90 w 111"/>
                    <a:gd name="T5" fmla="*/ 0 h 109"/>
                    <a:gd name="T6" fmla="*/ 111 w 111"/>
                    <a:gd name="T7" fmla="*/ 21 h 109"/>
                    <a:gd name="T8" fmla="*/ 22 w 111"/>
                    <a:gd name="T9" fmla="*/ 109 h 109"/>
                  </a:gdLst>
                  <a:ahLst/>
                  <a:cxnLst>
                    <a:cxn ang="0">
                      <a:pos x="T0" y="T1"/>
                    </a:cxn>
                    <a:cxn ang="0">
                      <a:pos x="T2" y="T3"/>
                    </a:cxn>
                    <a:cxn ang="0">
                      <a:pos x="T4" y="T5"/>
                    </a:cxn>
                    <a:cxn ang="0">
                      <a:pos x="T6" y="T7"/>
                    </a:cxn>
                    <a:cxn ang="0">
                      <a:pos x="T8" y="T9"/>
                    </a:cxn>
                  </a:cxnLst>
                  <a:rect l="0" t="0" r="r" b="b"/>
                  <a:pathLst>
                    <a:path w="111" h="109">
                      <a:moveTo>
                        <a:pt x="22" y="109"/>
                      </a:moveTo>
                      <a:lnTo>
                        <a:pt x="0" y="90"/>
                      </a:lnTo>
                      <a:lnTo>
                        <a:pt x="90" y="0"/>
                      </a:lnTo>
                      <a:lnTo>
                        <a:pt x="111" y="21"/>
                      </a:lnTo>
                      <a:lnTo>
                        <a:pt x="22"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2" name="Freeform 90"/>
                <p:cNvSpPr>
                  <a:spLocks noEditPoints="1"/>
                </p:cNvSpPr>
                <p:nvPr/>
              </p:nvSpPr>
              <p:spPr bwMode="auto">
                <a:xfrm>
                  <a:off x="-2584448" y="5384762"/>
                  <a:ext cx="552451" cy="514347"/>
                </a:xfrm>
                <a:custGeom>
                  <a:avLst/>
                  <a:gdLst>
                    <a:gd name="T0" fmla="*/ 132 w 147"/>
                    <a:gd name="T1" fmla="*/ 22 h 137"/>
                    <a:gd name="T2" fmla="*/ 110 w 147"/>
                    <a:gd name="T3" fmla="*/ 0 h 137"/>
                    <a:gd name="T4" fmla="*/ 73 w 147"/>
                    <a:gd name="T5" fmla="*/ 0 h 137"/>
                    <a:gd name="T6" fmla="*/ 73 w 147"/>
                    <a:gd name="T7" fmla="*/ 18 h 137"/>
                    <a:gd name="T8" fmla="*/ 110 w 147"/>
                    <a:gd name="T9" fmla="*/ 18 h 137"/>
                    <a:gd name="T10" fmla="*/ 115 w 147"/>
                    <a:gd name="T11" fmla="*/ 22 h 137"/>
                    <a:gd name="T12" fmla="*/ 115 w 147"/>
                    <a:gd name="T13" fmla="*/ 59 h 137"/>
                    <a:gd name="T14" fmla="*/ 73 w 147"/>
                    <a:gd name="T15" fmla="*/ 59 h 137"/>
                    <a:gd name="T16" fmla="*/ 73 w 147"/>
                    <a:gd name="T17" fmla="*/ 76 h 137"/>
                    <a:gd name="T18" fmla="*/ 73 w 147"/>
                    <a:gd name="T19" fmla="*/ 76 h 137"/>
                    <a:gd name="T20" fmla="*/ 87 w 147"/>
                    <a:gd name="T21" fmla="*/ 89 h 137"/>
                    <a:gd name="T22" fmla="*/ 81 w 147"/>
                    <a:gd name="T23" fmla="*/ 100 h 137"/>
                    <a:gd name="T24" fmla="*/ 79 w 147"/>
                    <a:gd name="T25" fmla="*/ 101 h 137"/>
                    <a:gd name="T26" fmla="*/ 79 w 147"/>
                    <a:gd name="T27" fmla="*/ 118 h 137"/>
                    <a:gd name="T28" fmla="*/ 79 w 147"/>
                    <a:gd name="T29" fmla="*/ 121 h 137"/>
                    <a:gd name="T30" fmla="*/ 79 w 147"/>
                    <a:gd name="T31" fmla="*/ 121 h 137"/>
                    <a:gd name="T32" fmla="*/ 73 w 147"/>
                    <a:gd name="T33" fmla="*/ 121 h 137"/>
                    <a:gd name="T34" fmla="*/ 73 w 147"/>
                    <a:gd name="T35" fmla="*/ 137 h 137"/>
                    <a:gd name="T36" fmla="*/ 147 w 147"/>
                    <a:gd name="T37" fmla="*/ 137 h 137"/>
                    <a:gd name="T38" fmla="*/ 147 w 147"/>
                    <a:gd name="T39" fmla="*/ 59 h 137"/>
                    <a:gd name="T40" fmla="*/ 132 w 147"/>
                    <a:gd name="T41" fmla="*/ 59 h 137"/>
                    <a:gd name="T42" fmla="*/ 132 w 147"/>
                    <a:gd name="T43" fmla="*/ 22 h 137"/>
                    <a:gd name="T44" fmla="*/ 73 w 147"/>
                    <a:gd name="T45" fmla="*/ 0 h 137"/>
                    <a:gd name="T46" fmla="*/ 37 w 147"/>
                    <a:gd name="T47" fmla="*/ 0 h 137"/>
                    <a:gd name="T48" fmla="*/ 15 w 147"/>
                    <a:gd name="T49" fmla="*/ 22 h 137"/>
                    <a:gd name="T50" fmla="*/ 15 w 147"/>
                    <a:gd name="T51" fmla="*/ 59 h 137"/>
                    <a:gd name="T52" fmla="*/ 0 w 147"/>
                    <a:gd name="T53" fmla="*/ 59 h 137"/>
                    <a:gd name="T54" fmla="*/ 0 w 147"/>
                    <a:gd name="T55" fmla="*/ 137 h 137"/>
                    <a:gd name="T56" fmla="*/ 73 w 147"/>
                    <a:gd name="T57" fmla="*/ 137 h 137"/>
                    <a:gd name="T58" fmla="*/ 73 w 147"/>
                    <a:gd name="T59" fmla="*/ 121 h 137"/>
                    <a:gd name="T60" fmla="*/ 67 w 147"/>
                    <a:gd name="T61" fmla="*/ 121 h 137"/>
                    <a:gd name="T62" fmla="*/ 67 w 147"/>
                    <a:gd name="T63" fmla="*/ 118 h 137"/>
                    <a:gd name="T64" fmla="*/ 67 w 147"/>
                    <a:gd name="T65" fmla="*/ 101 h 137"/>
                    <a:gd name="T66" fmla="*/ 66 w 147"/>
                    <a:gd name="T67" fmla="*/ 100 h 137"/>
                    <a:gd name="T68" fmla="*/ 60 w 147"/>
                    <a:gd name="T69" fmla="*/ 89 h 137"/>
                    <a:gd name="T70" fmla="*/ 73 w 147"/>
                    <a:gd name="T71" fmla="*/ 76 h 137"/>
                    <a:gd name="T72" fmla="*/ 73 w 147"/>
                    <a:gd name="T73" fmla="*/ 59 h 137"/>
                    <a:gd name="T74" fmla="*/ 32 w 147"/>
                    <a:gd name="T75" fmla="*/ 59 h 137"/>
                    <a:gd name="T76" fmla="*/ 32 w 147"/>
                    <a:gd name="T77" fmla="*/ 59 h 137"/>
                    <a:gd name="T78" fmla="*/ 32 w 147"/>
                    <a:gd name="T79" fmla="*/ 22 h 137"/>
                    <a:gd name="T80" fmla="*/ 37 w 147"/>
                    <a:gd name="T81" fmla="*/ 18 h 137"/>
                    <a:gd name="T82" fmla="*/ 73 w 147"/>
                    <a:gd name="T83" fmla="*/ 18 h 137"/>
                    <a:gd name="T84" fmla="*/ 73 w 147"/>
                    <a:gd name="T8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 h="137">
                      <a:moveTo>
                        <a:pt x="132" y="22"/>
                      </a:moveTo>
                      <a:cubicBezTo>
                        <a:pt x="132" y="10"/>
                        <a:pt x="122" y="0"/>
                        <a:pt x="110" y="0"/>
                      </a:cubicBezTo>
                      <a:cubicBezTo>
                        <a:pt x="73" y="0"/>
                        <a:pt x="73" y="0"/>
                        <a:pt x="73" y="0"/>
                      </a:cubicBezTo>
                      <a:cubicBezTo>
                        <a:pt x="73" y="18"/>
                        <a:pt x="73" y="18"/>
                        <a:pt x="73" y="18"/>
                      </a:cubicBezTo>
                      <a:cubicBezTo>
                        <a:pt x="110" y="18"/>
                        <a:pt x="110" y="18"/>
                        <a:pt x="110" y="18"/>
                      </a:cubicBezTo>
                      <a:cubicBezTo>
                        <a:pt x="113" y="18"/>
                        <a:pt x="115" y="20"/>
                        <a:pt x="115" y="22"/>
                      </a:cubicBezTo>
                      <a:cubicBezTo>
                        <a:pt x="115" y="59"/>
                        <a:pt x="115" y="59"/>
                        <a:pt x="115" y="59"/>
                      </a:cubicBezTo>
                      <a:cubicBezTo>
                        <a:pt x="73" y="59"/>
                        <a:pt x="73" y="59"/>
                        <a:pt x="73" y="59"/>
                      </a:cubicBezTo>
                      <a:cubicBezTo>
                        <a:pt x="73" y="76"/>
                        <a:pt x="73" y="76"/>
                        <a:pt x="73" y="76"/>
                      </a:cubicBezTo>
                      <a:cubicBezTo>
                        <a:pt x="73" y="76"/>
                        <a:pt x="73" y="76"/>
                        <a:pt x="73" y="76"/>
                      </a:cubicBezTo>
                      <a:cubicBezTo>
                        <a:pt x="81" y="76"/>
                        <a:pt x="87" y="82"/>
                        <a:pt x="87" y="89"/>
                      </a:cubicBezTo>
                      <a:cubicBezTo>
                        <a:pt x="87" y="94"/>
                        <a:pt x="84" y="98"/>
                        <a:pt x="81" y="100"/>
                      </a:cubicBezTo>
                      <a:cubicBezTo>
                        <a:pt x="80" y="101"/>
                        <a:pt x="80" y="101"/>
                        <a:pt x="79" y="101"/>
                      </a:cubicBezTo>
                      <a:cubicBezTo>
                        <a:pt x="79" y="118"/>
                        <a:pt x="79" y="118"/>
                        <a:pt x="79" y="118"/>
                      </a:cubicBezTo>
                      <a:cubicBezTo>
                        <a:pt x="79" y="121"/>
                        <a:pt x="79" y="121"/>
                        <a:pt x="79" y="121"/>
                      </a:cubicBezTo>
                      <a:cubicBezTo>
                        <a:pt x="79" y="121"/>
                        <a:pt x="79" y="121"/>
                        <a:pt x="79" y="121"/>
                      </a:cubicBezTo>
                      <a:cubicBezTo>
                        <a:pt x="73" y="121"/>
                        <a:pt x="73" y="121"/>
                        <a:pt x="73" y="121"/>
                      </a:cubicBezTo>
                      <a:cubicBezTo>
                        <a:pt x="73" y="137"/>
                        <a:pt x="73" y="137"/>
                        <a:pt x="73" y="137"/>
                      </a:cubicBezTo>
                      <a:cubicBezTo>
                        <a:pt x="147" y="137"/>
                        <a:pt x="147" y="137"/>
                        <a:pt x="147" y="137"/>
                      </a:cubicBezTo>
                      <a:cubicBezTo>
                        <a:pt x="147" y="59"/>
                        <a:pt x="147" y="59"/>
                        <a:pt x="147" y="59"/>
                      </a:cubicBezTo>
                      <a:cubicBezTo>
                        <a:pt x="132" y="59"/>
                        <a:pt x="132" y="59"/>
                        <a:pt x="132" y="59"/>
                      </a:cubicBezTo>
                      <a:lnTo>
                        <a:pt x="132" y="22"/>
                      </a:lnTo>
                      <a:close/>
                      <a:moveTo>
                        <a:pt x="73" y="0"/>
                      </a:moveTo>
                      <a:cubicBezTo>
                        <a:pt x="37" y="0"/>
                        <a:pt x="37" y="0"/>
                        <a:pt x="37" y="0"/>
                      </a:cubicBezTo>
                      <a:cubicBezTo>
                        <a:pt x="24" y="0"/>
                        <a:pt x="15" y="10"/>
                        <a:pt x="15" y="22"/>
                      </a:cubicBezTo>
                      <a:cubicBezTo>
                        <a:pt x="15" y="59"/>
                        <a:pt x="15" y="59"/>
                        <a:pt x="15" y="59"/>
                      </a:cubicBezTo>
                      <a:cubicBezTo>
                        <a:pt x="0" y="59"/>
                        <a:pt x="0" y="59"/>
                        <a:pt x="0" y="59"/>
                      </a:cubicBezTo>
                      <a:cubicBezTo>
                        <a:pt x="0" y="137"/>
                        <a:pt x="0" y="137"/>
                        <a:pt x="0" y="137"/>
                      </a:cubicBezTo>
                      <a:cubicBezTo>
                        <a:pt x="73" y="137"/>
                        <a:pt x="73" y="137"/>
                        <a:pt x="73" y="137"/>
                      </a:cubicBezTo>
                      <a:cubicBezTo>
                        <a:pt x="73" y="121"/>
                        <a:pt x="73" y="121"/>
                        <a:pt x="73" y="121"/>
                      </a:cubicBezTo>
                      <a:cubicBezTo>
                        <a:pt x="67" y="121"/>
                        <a:pt x="67" y="121"/>
                        <a:pt x="67" y="121"/>
                      </a:cubicBezTo>
                      <a:cubicBezTo>
                        <a:pt x="67" y="118"/>
                        <a:pt x="67" y="118"/>
                        <a:pt x="67" y="118"/>
                      </a:cubicBezTo>
                      <a:cubicBezTo>
                        <a:pt x="67" y="101"/>
                        <a:pt x="67" y="101"/>
                        <a:pt x="67" y="101"/>
                      </a:cubicBezTo>
                      <a:cubicBezTo>
                        <a:pt x="67" y="101"/>
                        <a:pt x="66" y="101"/>
                        <a:pt x="66" y="100"/>
                      </a:cubicBezTo>
                      <a:cubicBezTo>
                        <a:pt x="62" y="98"/>
                        <a:pt x="60" y="94"/>
                        <a:pt x="60" y="89"/>
                      </a:cubicBezTo>
                      <a:cubicBezTo>
                        <a:pt x="60" y="82"/>
                        <a:pt x="66" y="76"/>
                        <a:pt x="73" y="76"/>
                      </a:cubicBezTo>
                      <a:cubicBezTo>
                        <a:pt x="73" y="59"/>
                        <a:pt x="73" y="59"/>
                        <a:pt x="73" y="59"/>
                      </a:cubicBezTo>
                      <a:cubicBezTo>
                        <a:pt x="32" y="59"/>
                        <a:pt x="32" y="59"/>
                        <a:pt x="32" y="59"/>
                      </a:cubicBezTo>
                      <a:cubicBezTo>
                        <a:pt x="32" y="59"/>
                        <a:pt x="32" y="59"/>
                        <a:pt x="32" y="59"/>
                      </a:cubicBezTo>
                      <a:cubicBezTo>
                        <a:pt x="32" y="22"/>
                        <a:pt x="32" y="22"/>
                        <a:pt x="32" y="22"/>
                      </a:cubicBezTo>
                      <a:cubicBezTo>
                        <a:pt x="32" y="20"/>
                        <a:pt x="34" y="18"/>
                        <a:pt x="37" y="18"/>
                      </a:cubicBezTo>
                      <a:cubicBezTo>
                        <a:pt x="73" y="18"/>
                        <a:pt x="73" y="18"/>
                        <a:pt x="73" y="18"/>
                      </a:cubicBezTo>
                      <a:lnTo>
                        <a:pt x="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3" name="Freeform 91"/>
                <p:cNvSpPr>
                  <a:spLocks/>
                </p:cNvSpPr>
                <p:nvPr/>
              </p:nvSpPr>
              <p:spPr bwMode="auto">
                <a:xfrm>
                  <a:off x="-3670296" y="-409570"/>
                  <a:ext cx="588963" cy="495296"/>
                </a:xfrm>
                <a:custGeom>
                  <a:avLst/>
                  <a:gdLst>
                    <a:gd name="T0" fmla="*/ 105 w 157"/>
                    <a:gd name="T1" fmla="*/ 0 h 132"/>
                    <a:gd name="T2" fmla="*/ 56 w 157"/>
                    <a:gd name="T3" fmla="*/ 0 h 132"/>
                    <a:gd name="T4" fmla="*/ 0 w 157"/>
                    <a:gd name="T5" fmla="*/ 47 h 132"/>
                    <a:gd name="T6" fmla="*/ 15 w 157"/>
                    <a:gd name="T7" fmla="*/ 69 h 132"/>
                    <a:gd name="T8" fmla="*/ 35 w 157"/>
                    <a:gd name="T9" fmla="*/ 49 h 132"/>
                    <a:gd name="T10" fmla="*/ 35 w 157"/>
                    <a:gd name="T11" fmla="*/ 132 h 132"/>
                    <a:gd name="T12" fmla="*/ 79 w 157"/>
                    <a:gd name="T13" fmla="*/ 132 h 132"/>
                    <a:gd name="T14" fmla="*/ 122 w 157"/>
                    <a:gd name="T15" fmla="*/ 132 h 132"/>
                    <a:gd name="T16" fmla="*/ 122 w 157"/>
                    <a:gd name="T17" fmla="*/ 49 h 132"/>
                    <a:gd name="T18" fmla="*/ 142 w 157"/>
                    <a:gd name="T19" fmla="*/ 69 h 132"/>
                    <a:gd name="T20" fmla="*/ 157 w 157"/>
                    <a:gd name="T21" fmla="*/ 47 h 132"/>
                    <a:gd name="T22" fmla="*/ 105 w 15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32">
                      <a:moveTo>
                        <a:pt x="105" y="0"/>
                      </a:moveTo>
                      <a:cubicBezTo>
                        <a:pt x="97" y="14"/>
                        <a:pt x="64" y="14"/>
                        <a:pt x="56" y="0"/>
                      </a:cubicBezTo>
                      <a:cubicBezTo>
                        <a:pt x="56" y="0"/>
                        <a:pt x="8" y="27"/>
                        <a:pt x="0" y="47"/>
                      </a:cubicBezTo>
                      <a:cubicBezTo>
                        <a:pt x="15" y="69"/>
                        <a:pt x="15" y="69"/>
                        <a:pt x="15" y="69"/>
                      </a:cubicBezTo>
                      <a:cubicBezTo>
                        <a:pt x="15" y="69"/>
                        <a:pt x="29" y="54"/>
                        <a:pt x="35" y="49"/>
                      </a:cubicBezTo>
                      <a:cubicBezTo>
                        <a:pt x="35" y="132"/>
                        <a:pt x="35" y="132"/>
                        <a:pt x="35" y="132"/>
                      </a:cubicBezTo>
                      <a:cubicBezTo>
                        <a:pt x="79" y="132"/>
                        <a:pt x="79" y="132"/>
                        <a:pt x="79" y="132"/>
                      </a:cubicBezTo>
                      <a:cubicBezTo>
                        <a:pt x="122" y="132"/>
                        <a:pt x="122" y="132"/>
                        <a:pt x="122" y="132"/>
                      </a:cubicBezTo>
                      <a:cubicBezTo>
                        <a:pt x="122" y="49"/>
                        <a:pt x="122" y="49"/>
                        <a:pt x="122" y="49"/>
                      </a:cubicBezTo>
                      <a:cubicBezTo>
                        <a:pt x="128" y="54"/>
                        <a:pt x="142" y="69"/>
                        <a:pt x="142" y="69"/>
                      </a:cubicBezTo>
                      <a:cubicBezTo>
                        <a:pt x="157" y="47"/>
                        <a:pt x="157" y="47"/>
                        <a:pt x="157" y="47"/>
                      </a:cubicBezTo>
                      <a:cubicBezTo>
                        <a:pt x="149" y="27"/>
                        <a:pt x="105"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4" name="Freeform 92"/>
                <p:cNvSpPr>
                  <a:spLocks/>
                </p:cNvSpPr>
                <p:nvPr/>
              </p:nvSpPr>
              <p:spPr bwMode="auto">
                <a:xfrm>
                  <a:off x="-3452810" y="-431795"/>
                  <a:ext cx="165099" cy="49213"/>
                </a:xfrm>
                <a:custGeom>
                  <a:avLst/>
                  <a:gdLst>
                    <a:gd name="T0" fmla="*/ 22 w 44"/>
                    <a:gd name="T1" fmla="*/ 13 h 13"/>
                    <a:gd name="T2" fmla="*/ 44 w 44"/>
                    <a:gd name="T3" fmla="*/ 4 h 13"/>
                    <a:gd name="T4" fmla="*/ 43 w 44"/>
                    <a:gd name="T5" fmla="*/ 1 h 13"/>
                    <a:gd name="T6" fmla="*/ 40 w 44"/>
                    <a:gd name="T7" fmla="*/ 2 h 13"/>
                    <a:gd name="T8" fmla="*/ 22 w 44"/>
                    <a:gd name="T9" fmla="*/ 8 h 13"/>
                    <a:gd name="T10" fmla="*/ 5 w 44"/>
                    <a:gd name="T11" fmla="*/ 2 h 13"/>
                    <a:gd name="T12" fmla="*/ 2 w 44"/>
                    <a:gd name="T13" fmla="*/ 1 h 13"/>
                    <a:gd name="T14" fmla="*/ 1 w 44"/>
                    <a:gd name="T15" fmla="*/ 4 h 13"/>
                    <a:gd name="T16" fmla="*/ 22 w 4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3">
                      <a:moveTo>
                        <a:pt x="22" y="13"/>
                      </a:moveTo>
                      <a:cubicBezTo>
                        <a:pt x="32" y="13"/>
                        <a:pt x="41" y="9"/>
                        <a:pt x="44" y="4"/>
                      </a:cubicBezTo>
                      <a:cubicBezTo>
                        <a:pt x="44" y="3"/>
                        <a:pt x="44" y="1"/>
                        <a:pt x="43" y="1"/>
                      </a:cubicBezTo>
                      <a:cubicBezTo>
                        <a:pt x="42" y="0"/>
                        <a:pt x="40" y="0"/>
                        <a:pt x="40" y="2"/>
                      </a:cubicBezTo>
                      <a:cubicBezTo>
                        <a:pt x="38" y="5"/>
                        <a:pt x="31" y="8"/>
                        <a:pt x="22" y="8"/>
                      </a:cubicBezTo>
                      <a:cubicBezTo>
                        <a:pt x="13" y="8"/>
                        <a:pt x="7" y="5"/>
                        <a:pt x="5" y="2"/>
                      </a:cubicBezTo>
                      <a:cubicBezTo>
                        <a:pt x="4" y="0"/>
                        <a:pt x="3" y="0"/>
                        <a:pt x="2" y="1"/>
                      </a:cubicBezTo>
                      <a:cubicBezTo>
                        <a:pt x="0" y="1"/>
                        <a:pt x="0" y="3"/>
                        <a:pt x="1" y="4"/>
                      </a:cubicBezTo>
                      <a:cubicBezTo>
                        <a:pt x="4" y="9"/>
                        <a:pt x="12" y="13"/>
                        <a:pt x="2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5" name="Freeform 93"/>
                <p:cNvSpPr>
                  <a:spLocks/>
                </p:cNvSpPr>
                <p:nvPr/>
              </p:nvSpPr>
              <p:spPr bwMode="auto">
                <a:xfrm>
                  <a:off x="-3986209" y="5511762"/>
                  <a:ext cx="187325" cy="211136"/>
                </a:xfrm>
                <a:custGeom>
                  <a:avLst/>
                  <a:gdLst>
                    <a:gd name="T0" fmla="*/ 32 w 50"/>
                    <a:gd name="T1" fmla="*/ 0 h 56"/>
                    <a:gd name="T2" fmla="*/ 13 w 50"/>
                    <a:gd name="T3" fmla="*/ 15 h 56"/>
                    <a:gd name="T4" fmla="*/ 6 w 50"/>
                    <a:gd name="T5" fmla="*/ 17 h 56"/>
                    <a:gd name="T6" fmla="*/ 6 w 50"/>
                    <a:gd name="T7" fmla="*/ 17 h 56"/>
                    <a:gd name="T8" fmla="*/ 13 w 50"/>
                    <a:gd name="T9" fmla="*/ 51 h 56"/>
                    <a:gd name="T10" fmla="*/ 44 w 50"/>
                    <a:gd name="T11" fmla="*/ 35 h 56"/>
                    <a:gd name="T12" fmla="*/ 37 w 50"/>
                    <a:gd name="T13" fmla="*/ 2 h 56"/>
                    <a:gd name="T14" fmla="*/ 32 w 5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6">
                      <a:moveTo>
                        <a:pt x="32" y="0"/>
                      </a:moveTo>
                      <a:cubicBezTo>
                        <a:pt x="28" y="7"/>
                        <a:pt x="21" y="12"/>
                        <a:pt x="13" y="15"/>
                      </a:cubicBezTo>
                      <a:cubicBezTo>
                        <a:pt x="11" y="16"/>
                        <a:pt x="9" y="16"/>
                        <a:pt x="6" y="17"/>
                      </a:cubicBezTo>
                      <a:cubicBezTo>
                        <a:pt x="6" y="17"/>
                        <a:pt x="6" y="17"/>
                        <a:pt x="6" y="17"/>
                      </a:cubicBezTo>
                      <a:cubicBezTo>
                        <a:pt x="0" y="31"/>
                        <a:pt x="3" y="46"/>
                        <a:pt x="13" y="51"/>
                      </a:cubicBezTo>
                      <a:cubicBezTo>
                        <a:pt x="24" y="56"/>
                        <a:pt x="38" y="49"/>
                        <a:pt x="44" y="35"/>
                      </a:cubicBezTo>
                      <a:cubicBezTo>
                        <a:pt x="50" y="21"/>
                        <a:pt x="47" y="6"/>
                        <a:pt x="37" y="2"/>
                      </a:cubicBezTo>
                      <a:cubicBezTo>
                        <a:pt x="35" y="1"/>
                        <a:pt x="3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6" name="Freeform 94"/>
                <p:cNvSpPr>
                  <a:spLocks/>
                </p:cNvSpPr>
                <p:nvPr/>
              </p:nvSpPr>
              <p:spPr bwMode="auto">
                <a:xfrm>
                  <a:off x="-4222747" y="5264113"/>
                  <a:ext cx="379413" cy="300036"/>
                </a:xfrm>
                <a:custGeom>
                  <a:avLst/>
                  <a:gdLst>
                    <a:gd name="T0" fmla="*/ 35 w 101"/>
                    <a:gd name="T1" fmla="*/ 73 h 80"/>
                    <a:gd name="T2" fmla="*/ 73 w 101"/>
                    <a:gd name="T3" fmla="*/ 76 h 80"/>
                    <a:gd name="T4" fmla="*/ 75 w 101"/>
                    <a:gd name="T5" fmla="*/ 76 h 80"/>
                    <a:gd name="T6" fmla="*/ 89 w 101"/>
                    <a:gd name="T7" fmla="*/ 66 h 80"/>
                    <a:gd name="T8" fmla="*/ 93 w 101"/>
                    <a:gd name="T9" fmla="*/ 60 h 80"/>
                    <a:gd name="T10" fmla="*/ 66 w 101"/>
                    <a:gd name="T11" fmla="*/ 7 h 80"/>
                    <a:gd name="T12" fmla="*/ 26 w 101"/>
                    <a:gd name="T13" fmla="*/ 4 h 80"/>
                    <a:gd name="T14" fmla="*/ 8 w 101"/>
                    <a:gd name="T15" fmla="*/ 20 h 80"/>
                    <a:gd name="T16" fmla="*/ 35 w 101"/>
                    <a:gd name="T17" fmla="*/ 7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80">
                      <a:moveTo>
                        <a:pt x="35" y="73"/>
                      </a:moveTo>
                      <a:cubicBezTo>
                        <a:pt x="48" y="79"/>
                        <a:pt x="62" y="80"/>
                        <a:pt x="73" y="76"/>
                      </a:cubicBezTo>
                      <a:cubicBezTo>
                        <a:pt x="74" y="76"/>
                        <a:pt x="74" y="76"/>
                        <a:pt x="75" y="76"/>
                      </a:cubicBezTo>
                      <a:cubicBezTo>
                        <a:pt x="80" y="74"/>
                        <a:pt x="85" y="71"/>
                        <a:pt x="89" y="66"/>
                      </a:cubicBezTo>
                      <a:cubicBezTo>
                        <a:pt x="91" y="64"/>
                        <a:pt x="92" y="62"/>
                        <a:pt x="93" y="60"/>
                      </a:cubicBezTo>
                      <a:cubicBezTo>
                        <a:pt x="101" y="42"/>
                        <a:pt x="89" y="18"/>
                        <a:pt x="66" y="7"/>
                      </a:cubicBezTo>
                      <a:cubicBezTo>
                        <a:pt x="52" y="1"/>
                        <a:pt x="38" y="0"/>
                        <a:pt x="26" y="4"/>
                      </a:cubicBezTo>
                      <a:cubicBezTo>
                        <a:pt x="18" y="7"/>
                        <a:pt x="12" y="13"/>
                        <a:pt x="8" y="20"/>
                      </a:cubicBezTo>
                      <a:cubicBezTo>
                        <a:pt x="0" y="38"/>
                        <a:pt x="12" y="62"/>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7" name="Freeform 95"/>
                <p:cNvSpPr>
                  <a:spLocks/>
                </p:cNvSpPr>
                <p:nvPr/>
              </p:nvSpPr>
              <p:spPr bwMode="auto">
                <a:xfrm>
                  <a:off x="-3752846" y="5448262"/>
                  <a:ext cx="220663" cy="165098"/>
                </a:xfrm>
                <a:custGeom>
                  <a:avLst/>
                  <a:gdLst>
                    <a:gd name="T0" fmla="*/ 54 w 59"/>
                    <a:gd name="T1" fmla="*/ 31 h 44"/>
                    <a:gd name="T2" fmla="*/ 38 w 59"/>
                    <a:gd name="T3" fmla="*/ 0 h 44"/>
                    <a:gd name="T4" fmla="*/ 38 w 59"/>
                    <a:gd name="T5" fmla="*/ 0 h 44"/>
                    <a:gd name="T6" fmla="*/ 31 w 59"/>
                    <a:gd name="T7" fmla="*/ 3 h 44"/>
                    <a:gd name="T8" fmla="*/ 7 w 59"/>
                    <a:gd name="T9" fmla="*/ 4 h 44"/>
                    <a:gd name="T10" fmla="*/ 5 w 59"/>
                    <a:gd name="T11" fmla="*/ 8 h 44"/>
                    <a:gd name="T12" fmla="*/ 21 w 59"/>
                    <a:gd name="T13" fmla="*/ 38 h 44"/>
                    <a:gd name="T14" fmla="*/ 54 w 59"/>
                    <a:gd name="T15" fmla="*/ 3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4">
                      <a:moveTo>
                        <a:pt x="54" y="31"/>
                      </a:moveTo>
                      <a:cubicBezTo>
                        <a:pt x="59" y="20"/>
                        <a:pt x="52" y="7"/>
                        <a:pt x="38" y="0"/>
                      </a:cubicBezTo>
                      <a:cubicBezTo>
                        <a:pt x="38" y="0"/>
                        <a:pt x="38" y="0"/>
                        <a:pt x="38" y="0"/>
                      </a:cubicBezTo>
                      <a:cubicBezTo>
                        <a:pt x="36" y="1"/>
                        <a:pt x="33" y="2"/>
                        <a:pt x="31" y="3"/>
                      </a:cubicBezTo>
                      <a:cubicBezTo>
                        <a:pt x="23" y="6"/>
                        <a:pt x="15" y="6"/>
                        <a:pt x="7" y="4"/>
                      </a:cubicBezTo>
                      <a:cubicBezTo>
                        <a:pt x="6" y="5"/>
                        <a:pt x="6" y="6"/>
                        <a:pt x="5" y="8"/>
                      </a:cubicBezTo>
                      <a:cubicBezTo>
                        <a:pt x="0" y="18"/>
                        <a:pt x="7" y="32"/>
                        <a:pt x="21" y="38"/>
                      </a:cubicBezTo>
                      <a:cubicBezTo>
                        <a:pt x="34" y="44"/>
                        <a:pt x="49" y="41"/>
                        <a:pt x="5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8" name="Freeform 96"/>
                <p:cNvSpPr>
                  <a:spLocks/>
                </p:cNvSpPr>
                <p:nvPr/>
              </p:nvSpPr>
              <p:spPr bwMode="auto">
                <a:xfrm>
                  <a:off x="-3824285" y="5106952"/>
                  <a:ext cx="330200" cy="344485"/>
                </a:xfrm>
                <a:custGeom>
                  <a:avLst/>
                  <a:gdLst>
                    <a:gd name="T0" fmla="*/ 64 w 88"/>
                    <a:gd name="T1" fmla="*/ 4 h 92"/>
                    <a:gd name="T2" fmla="*/ 40 w 88"/>
                    <a:gd name="T3" fmla="*/ 3 h 92"/>
                    <a:gd name="T4" fmla="*/ 11 w 88"/>
                    <a:gd name="T5" fmla="*/ 31 h 92"/>
                    <a:gd name="T6" fmla="*/ 24 w 88"/>
                    <a:gd name="T7" fmla="*/ 89 h 92"/>
                    <a:gd name="T8" fmla="*/ 31 w 88"/>
                    <a:gd name="T9" fmla="*/ 91 h 92"/>
                    <a:gd name="T10" fmla="*/ 48 w 88"/>
                    <a:gd name="T11" fmla="*/ 89 h 92"/>
                    <a:gd name="T12" fmla="*/ 50 w 88"/>
                    <a:gd name="T13" fmla="*/ 89 h 92"/>
                    <a:gd name="T14" fmla="*/ 77 w 88"/>
                    <a:gd name="T15" fmla="*/ 62 h 92"/>
                    <a:gd name="T16" fmla="*/ 64 w 88"/>
                    <a:gd name="T17"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2">
                      <a:moveTo>
                        <a:pt x="64" y="4"/>
                      </a:moveTo>
                      <a:cubicBezTo>
                        <a:pt x="57" y="0"/>
                        <a:pt x="48" y="0"/>
                        <a:pt x="40" y="3"/>
                      </a:cubicBezTo>
                      <a:cubicBezTo>
                        <a:pt x="29" y="7"/>
                        <a:pt x="18" y="17"/>
                        <a:pt x="11" y="31"/>
                      </a:cubicBezTo>
                      <a:cubicBezTo>
                        <a:pt x="0" y="54"/>
                        <a:pt x="6" y="80"/>
                        <a:pt x="24" y="89"/>
                      </a:cubicBezTo>
                      <a:cubicBezTo>
                        <a:pt x="27" y="90"/>
                        <a:pt x="29" y="90"/>
                        <a:pt x="31" y="91"/>
                      </a:cubicBezTo>
                      <a:cubicBezTo>
                        <a:pt x="37" y="92"/>
                        <a:pt x="43" y="91"/>
                        <a:pt x="48" y="89"/>
                      </a:cubicBezTo>
                      <a:cubicBezTo>
                        <a:pt x="49" y="89"/>
                        <a:pt x="49" y="89"/>
                        <a:pt x="50" y="89"/>
                      </a:cubicBezTo>
                      <a:cubicBezTo>
                        <a:pt x="61" y="84"/>
                        <a:pt x="71" y="75"/>
                        <a:pt x="77" y="62"/>
                      </a:cubicBezTo>
                      <a:cubicBezTo>
                        <a:pt x="88" y="38"/>
                        <a:pt x="82" y="12"/>
                        <a:pt x="6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9" name="Freeform 97"/>
                <p:cNvSpPr>
                  <a:spLocks/>
                </p:cNvSpPr>
                <p:nvPr/>
              </p:nvSpPr>
              <p:spPr bwMode="auto">
                <a:xfrm>
                  <a:off x="-3944934" y="5203790"/>
                  <a:ext cx="225425" cy="439734"/>
                </a:xfrm>
                <a:custGeom>
                  <a:avLst/>
                  <a:gdLst>
                    <a:gd name="T0" fmla="*/ 30 w 60"/>
                    <a:gd name="T1" fmla="*/ 6 h 117"/>
                    <a:gd name="T2" fmla="*/ 25 w 60"/>
                    <a:gd name="T3" fmla="*/ 3 h 117"/>
                    <a:gd name="T4" fmla="*/ 21 w 60"/>
                    <a:gd name="T5" fmla="*/ 17 h 117"/>
                    <a:gd name="T6" fmla="*/ 19 w 60"/>
                    <a:gd name="T7" fmla="*/ 17 h 117"/>
                    <a:gd name="T8" fmla="*/ 17 w 60"/>
                    <a:gd name="T9" fmla="*/ 18 h 117"/>
                    <a:gd name="T10" fmla="*/ 5 w 60"/>
                    <a:gd name="T11" fmla="*/ 11 h 117"/>
                    <a:gd name="T12" fmla="*/ 3 w 60"/>
                    <a:gd name="T13" fmla="*/ 15 h 117"/>
                    <a:gd name="T14" fmla="*/ 14 w 60"/>
                    <a:gd name="T15" fmla="*/ 23 h 117"/>
                    <a:gd name="T16" fmla="*/ 15 w 60"/>
                    <a:gd name="T17" fmla="*/ 26 h 117"/>
                    <a:gd name="T18" fmla="*/ 20 w 60"/>
                    <a:gd name="T19" fmla="*/ 41 h 117"/>
                    <a:gd name="T20" fmla="*/ 26 w 60"/>
                    <a:gd name="T21" fmla="*/ 59 h 117"/>
                    <a:gd name="T22" fmla="*/ 45 w 60"/>
                    <a:gd name="T23" fmla="*/ 112 h 117"/>
                    <a:gd name="T24" fmla="*/ 54 w 60"/>
                    <a:gd name="T25" fmla="*/ 116 h 117"/>
                    <a:gd name="T26" fmla="*/ 59 w 60"/>
                    <a:gd name="T27" fmla="*/ 107 h 117"/>
                    <a:gd name="T28" fmla="*/ 40 w 60"/>
                    <a:gd name="T29" fmla="*/ 55 h 117"/>
                    <a:gd name="T30" fmla="*/ 33 w 60"/>
                    <a:gd name="T31" fmla="*/ 37 h 117"/>
                    <a:gd name="T32" fmla="*/ 28 w 60"/>
                    <a:gd name="T33" fmla="*/ 21 h 117"/>
                    <a:gd name="T34" fmla="*/ 26 w 60"/>
                    <a:gd name="T35" fmla="*/ 19 h 117"/>
                    <a:gd name="T36" fmla="*/ 30 w 60"/>
                    <a:gd name="T37" fmla="*/ 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17">
                      <a:moveTo>
                        <a:pt x="30" y="6"/>
                      </a:moveTo>
                      <a:cubicBezTo>
                        <a:pt x="31" y="3"/>
                        <a:pt x="27" y="0"/>
                        <a:pt x="25" y="3"/>
                      </a:cubicBezTo>
                      <a:cubicBezTo>
                        <a:pt x="23" y="8"/>
                        <a:pt x="22" y="12"/>
                        <a:pt x="21" y="17"/>
                      </a:cubicBezTo>
                      <a:cubicBezTo>
                        <a:pt x="20" y="17"/>
                        <a:pt x="20" y="17"/>
                        <a:pt x="19" y="17"/>
                      </a:cubicBezTo>
                      <a:cubicBezTo>
                        <a:pt x="18" y="17"/>
                        <a:pt x="17" y="18"/>
                        <a:pt x="17" y="18"/>
                      </a:cubicBezTo>
                      <a:cubicBezTo>
                        <a:pt x="13" y="15"/>
                        <a:pt x="10" y="12"/>
                        <a:pt x="5" y="11"/>
                      </a:cubicBezTo>
                      <a:cubicBezTo>
                        <a:pt x="2" y="9"/>
                        <a:pt x="0" y="14"/>
                        <a:pt x="3" y="15"/>
                      </a:cubicBezTo>
                      <a:cubicBezTo>
                        <a:pt x="7" y="17"/>
                        <a:pt x="11" y="20"/>
                        <a:pt x="14" y="23"/>
                      </a:cubicBezTo>
                      <a:cubicBezTo>
                        <a:pt x="14" y="24"/>
                        <a:pt x="14" y="25"/>
                        <a:pt x="15" y="26"/>
                      </a:cubicBezTo>
                      <a:cubicBezTo>
                        <a:pt x="20" y="41"/>
                        <a:pt x="20" y="41"/>
                        <a:pt x="20" y="41"/>
                      </a:cubicBezTo>
                      <a:cubicBezTo>
                        <a:pt x="26" y="59"/>
                        <a:pt x="26" y="59"/>
                        <a:pt x="26" y="59"/>
                      </a:cubicBezTo>
                      <a:cubicBezTo>
                        <a:pt x="45" y="112"/>
                        <a:pt x="45" y="112"/>
                        <a:pt x="45" y="112"/>
                      </a:cubicBezTo>
                      <a:cubicBezTo>
                        <a:pt x="47" y="116"/>
                        <a:pt x="51" y="117"/>
                        <a:pt x="54" y="116"/>
                      </a:cubicBezTo>
                      <a:cubicBezTo>
                        <a:pt x="58" y="115"/>
                        <a:pt x="60" y="111"/>
                        <a:pt x="59" y="107"/>
                      </a:cubicBezTo>
                      <a:cubicBezTo>
                        <a:pt x="40" y="55"/>
                        <a:pt x="40" y="55"/>
                        <a:pt x="40" y="55"/>
                      </a:cubicBezTo>
                      <a:cubicBezTo>
                        <a:pt x="33" y="37"/>
                        <a:pt x="33" y="37"/>
                        <a:pt x="33" y="37"/>
                      </a:cubicBezTo>
                      <a:cubicBezTo>
                        <a:pt x="28" y="21"/>
                        <a:pt x="28" y="21"/>
                        <a:pt x="28" y="21"/>
                      </a:cubicBezTo>
                      <a:cubicBezTo>
                        <a:pt x="27" y="20"/>
                        <a:pt x="27" y="19"/>
                        <a:pt x="26" y="19"/>
                      </a:cubicBezTo>
                      <a:cubicBezTo>
                        <a:pt x="26" y="14"/>
                        <a:pt x="28" y="10"/>
                        <a:pt x="3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0" name="Freeform 98"/>
                <p:cNvSpPr>
                  <a:spLocks/>
                </p:cNvSpPr>
                <p:nvPr/>
              </p:nvSpPr>
              <p:spPr bwMode="auto">
                <a:xfrm>
                  <a:off x="-6589708" y="4914867"/>
                  <a:ext cx="206376" cy="307973"/>
                </a:xfrm>
                <a:custGeom>
                  <a:avLst/>
                  <a:gdLst>
                    <a:gd name="T0" fmla="*/ 130 w 130"/>
                    <a:gd name="T1" fmla="*/ 35 h 194"/>
                    <a:gd name="T2" fmla="*/ 99 w 130"/>
                    <a:gd name="T3" fmla="*/ 35 h 194"/>
                    <a:gd name="T4" fmla="*/ 116 w 130"/>
                    <a:gd name="T5" fmla="*/ 0 h 194"/>
                    <a:gd name="T6" fmla="*/ 73 w 130"/>
                    <a:gd name="T7" fmla="*/ 0 h 194"/>
                    <a:gd name="T8" fmla="*/ 68 w 130"/>
                    <a:gd name="T9" fmla="*/ 0 h 194"/>
                    <a:gd name="T10" fmla="*/ 49 w 130"/>
                    <a:gd name="T11" fmla="*/ 0 h 194"/>
                    <a:gd name="T12" fmla="*/ 9 w 130"/>
                    <a:gd name="T13" fmla="*/ 83 h 194"/>
                    <a:gd name="T14" fmla="*/ 45 w 130"/>
                    <a:gd name="T15" fmla="*/ 83 h 194"/>
                    <a:gd name="T16" fmla="*/ 0 w 130"/>
                    <a:gd name="T17" fmla="*/ 194 h 194"/>
                    <a:gd name="T18" fmla="*/ 130 w 130"/>
                    <a:gd name="T19" fmla="*/ 3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94">
                      <a:moveTo>
                        <a:pt x="130" y="35"/>
                      </a:moveTo>
                      <a:lnTo>
                        <a:pt x="99" y="35"/>
                      </a:lnTo>
                      <a:lnTo>
                        <a:pt x="116" y="0"/>
                      </a:lnTo>
                      <a:lnTo>
                        <a:pt x="73" y="0"/>
                      </a:lnTo>
                      <a:lnTo>
                        <a:pt x="68" y="0"/>
                      </a:lnTo>
                      <a:lnTo>
                        <a:pt x="49" y="0"/>
                      </a:lnTo>
                      <a:lnTo>
                        <a:pt x="9" y="83"/>
                      </a:lnTo>
                      <a:lnTo>
                        <a:pt x="45" y="83"/>
                      </a:lnTo>
                      <a:lnTo>
                        <a:pt x="0" y="194"/>
                      </a:lnTo>
                      <a:lnTo>
                        <a:pt x="13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1" name="Freeform 99"/>
                <p:cNvSpPr>
                  <a:spLocks/>
                </p:cNvSpPr>
                <p:nvPr/>
              </p:nvSpPr>
              <p:spPr bwMode="auto">
                <a:xfrm>
                  <a:off x="-6707183" y="4551332"/>
                  <a:ext cx="563563" cy="344485"/>
                </a:xfrm>
                <a:custGeom>
                  <a:avLst/>
                  <a:gdLst>
                    <a:gd name="T0" fmla="*/ 0 w 150"/>
                    <a:gd name="T1" fmla="*/ 76 h 92"/>
                    <a:gd name="T2" fmla="*/ 16 w 150"/>
                    <a:gd name="T3" fmla="*/ 92 h 92"/>
                    <a:gd name="T4" fmla="*/ 54 w 150"/>
                    <a:gd name="T5" fmla="*/ 92 h 92"/>
                    <a:gd name="T6" fmla="*/ 60 w 150"/>
                    <a:gd name="T7" fmla="*/ 92 h 92"/>
                    <a:gd name="T8" fmla="*/ 62 w 150"/>
                    <a:gd name="T9" fmla="*/ 92 h 92"/>
                    <a:gd name="T10" fmla="*/ 83 w 150"/>
                    <a:gd name="T11" fmla="*/ 92 h 92"/>
                    <a:gd name="T12" fmla="*/ 124 w 150"/>
                    <a:gd name="T13" fmla="*/ 92 h 92"/>
                    <a:gd name="T14" fmla="*/ 150 w 150"/>
                    <a:gd name="T15" fmla="*/ 66 h 92"/>
                    <a:gd name="T16" fmla="*/ 124 w 150"/>
                    <a:gd name="T17" fmla="*/ 39 h 92"/>
                    <a:gd name="T18" fmla="*/ 106 w 150"/>
                    <a:gd name="T19" fmla="*/ 45 h 92"/>
                    <a:gd name="T20" fmla="*/ 60 w 150"/>
                    <a:gd name="T21" fmla="*/ 0 h 92"/>
                    <a:gd name="T22" fmla="*/ 14 w 150"/>
                    <a:gd name="T23" fmla="*/ 46 h 92"/>
                    <a:gd name="T24" fmla="*/ 16 w 150"/>
                    <a:gd name="T25" fmla="*/ 60 h 92"/>
                    <a:gd name="T26" fmla="*/ 0 w 150"/>
                    <a:gd name="T2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2">
                      <a:moveTo>
                        <a:pt x="0" y="76"/>
                      </a:moveTo>
                      <a:cubicBezTo>
                        <a:pt x="0" y="85"/>
                        <a:pt x="7" y="92"/>
                        <a:pt x="16" y="92"/>
                      </a:cubicBezTo>
                      <a:cubicBezTo>
                        <a:pt x="54" y="92"/>
                        <a:pt x="54" y="92"/>
                        <a:pt x="54" y="92"/>
                      </a:cubicBezTo>
                      <a:cubicBezTo>
                        <a:pt x="60" y="92"/>
                        <a:pt x="60" y="92"/>
                        <a:pt x="60" y="92"/>
                      </a:cubicBezTo>
                      <a:cubicBezTo>
                        <a:pt x="62" y="92"/>
                        <a:pt x="62" y="92"/>
                        <a:pt x="62" y="92"/>
                      </a:cubicBezTo>
                      <a:cubicBezTo>
                        <a:pt x="83" y="92"/>
                        <a:pt x="83" y="92"/>
                        <a:pt x="83" y="92"/>
                      </a:cubicBezTo>
                      <a:cubicBezTo>
                        <a:pt x="124" y="92"/>
                        <a:pt x="124" y="92"/>
                        <a:pt x="124" y="92"/>
                      </a:cubicBezTo>
                      <a:cubicBezTo>
                        <a:pt x="138" y="92"/>
                        <a:pt x="150" y="80"/>
                        <a:pt x="150" y="66"/>
                      </a:cubicBezTo>
                      <a:cubicBezTo>
                        <a:pt x="150" y="51"/>
                        <a:pt x="138" y="39"/>
                        <a:pt x="124" y="39"/>
                      </a:cubicBezTo>
                      <a:cubicBezTo>
                        <a:pt x="117" y="39"/>
                        <a:pt x="111" y="41"/>
                        <a:pt x="106" y="45"/>
                      </a:cubicBezTo>
                      <a:cubicBezTo>
                        <a:pt x="106" y="20"/>
                        <a:pt x="85" y="0"/>
                        <a:pt x="60" y="0"/>
                      </a:cubicBezTo>
                      <a:cubicBezTo>
                        <a:pt x="34" y="0"/>
                        <a:pt x="14" y="21"/>
                        <a:pt x="14" y="46"/>
                      </a:cubicBezTo>
                      <a:cubicBezTo>
                        <a:pt x="14" y="51"/>
                        <a:pt x="14" y="55"/>
                        <a:pt x="16" y="60"/>
                      </a:cubicBezTo>
                      <a:cubicBezTo>
                        <a:pt x="7" y="60"/>
                        <a:pt x="0" y="67"/>
                        <a:pt x="0"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2" name="Freeform 100"/>
                <p:cNvSpPr>
                  <a:spLocks noEditPoints="1"/>
                </p:cNvSpPr>
                <p:nvPr/>
              </p:nvSpPr>
              <p:spPr bwMode="auto">
                <a:xfrm>
                  <a:off x="-2974972" y="3567089"/>
                  <a:ext cx="649287" cy="322260"/>
                </a:xfrm>
                <a:custGeom>
                  <a:avLst/>
                  <a:gdLst>
                    <a:gd name="T0" fmla="*/ 149 w 173"/>
                    <a:gd name="T1" fmla="*/ 61 h 86"/>
                    <a:gd name="T2" fmla="*/ 173 w 173"/>
                    <a:gd name="T3" fmla="*/ 31 h 86"/>
                    <a:gd name="T4" fmla="*/ 149 w 173"/>
                    <a:gd name="T5" fmla="*/ 1 h 86"/>
                    <a:gd name="T6" fmla="*/ 149 w 173"/>
                    <a:gd name="T7" fmla="*/ 15 h 86"/>
                    <a:gd name="T8" fmla="*/ 160 w 173"/>
                    <a:gd name="T9" fmla="*/ 31 h 86"/>
                    <a:gd name="T10" fmla="*/ 149 w 173"/>
                    <a:gd name="T11" fmla="*/ 47 h 86"/>
                    <a:gd name="T12" fmla="*/ 149 w 173"/>
                    <a:gd name="T13" fmla="*/ 61 h 86"/>
                    <a:gd name="T14" fmla="*/ 73 w 173"/>
                    <a:gd name="T15" fmla="*/ 86 h 86"/>
                    <a:gd name="T16" fmla="*/ 130 w 173"/>
                    <a:gd name="T17" fmla="*/ 59 h 86"/>
                    <a:gd name="T18" fmla="*/ 143 w 173"/>
                    <a:gd name="T19" fmla="*/ 61 h 86"/>
                    <a:gd name="T20" fmla="*/ 149 w 173"/>
                    <a:gd name="T21" fmla="*/ 61 h 86"/>
                    <a:gd name="T22" fmla="*/ 149 w 173"/>
                    <a:gd name="T23" fmla="*/ 47 h 86"/>
                    <a:gd name="T24" fmla="*/ 143 w 173"/>
                    <a:gd name="T25" fmla="*/ 48 h 86"/>
                    <a:gd name="T26" fmla="*/ 137 w 173"/>
                    <a:gd name="T27" fmla="*/ 47 h 86"/>
                    <a:gd name="T28" fmla="*/ 145 w 173"/>
                    <a:gd name="T29" fmla="*/ 14 h 86"/>
                    <a:gd name="T30" fmla="*/ 145 w 173"/>
                    <a:gd name="T31" fmla="*/ 14 h 86"/>
                    <a:gd name="T32" fmla="*/ 145 w 173"/>
                    <a:gd name="T33" fmla="*/ 14 h 86"/>
                    <a:gd name="T34" fmla="*/ 149 w 173"/>
                    <a:gd name="T35" fmla="*/ 15 h 86"/>
                    <a:gd name="T36" fmla="*/ 149 w 173"/>
                    <a:gd name="T37" fmla="*/ 1 h 86"/>
                    <a:gd name="T38" fmla="*/ 144 w 173"/>
                    <a:gd name="T39" fmla="*/ 0 h 86"/>
                    <a:gd name="T40" fmla="*/ 144 w 173"/>
                    <a:gd name="T41" fmla="*/ 0 h 86"/>
                    <a:gd name="T42" fmla="*/ 2 w 173"/>
                    <a:gd name="T43" fmla="*/ 0 h 86"/>
                    <a:gd name="T44" fmla="*/ 0 w 173"/>
                    <a:gd name="T45" fmla="*/ 14 h 86"/>
                    <a:gd name="T46" fmla="*/ 73 w 173"/>
                    <a:gd name="T4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86">
                      <a:moveTo>
                        <a:pt x="149" y="61"/>
                      </a:moveTo>
                      <a:cubicBezTo>
                        <a:pt x="163" y="58"/>
                        <a:pt x="173" y="46"/>
                        <a:pt x="173" y="31"/>
                      </a:cubicBezTo>
                      <a:cubicBezTo>
                        <a:pt x="173" y="16"/>
                        <a:pt x="163" y="4"/>
                        <a:pt x="149" y="1"/>
                      </a:cubicBezTo>
                      <a:cubicBezTo>
                        <a:pt x="149" y="15"/>
                        <a:pt x="149" y="15"/>
                        <a:pt x="149" y="15"/>
                      </a:cubicBezTo>
                      <a:cubicBezTo>
                        <a:pt x="155" y="17"/>
                        <a:pt x="160" y="23"/>
                        <a:pt x="160" y="31"/>
                      </a:cubicBezTo>
                      <a:cubicBezTo>
                        <a:pt x="160" y="38"/>
                        <a:pt x="155" y="45"/>
                        <a:pt x="149" y="47"/>
                      </a:cubicBezTo>
                      <a:lnTo>
                        <a:pt x="149" y="61"/>
                      </a:lnTo>
                      <a:close/>
                      <a:moveTo>
                        <a:pt x="73" y="86"/>
                      </a:moveTo>
                      <a:cubicBezTo>
                        <a:pt x="96" y="86"/>
                        <a:pt x="117" y="75"/>
                        <a:pt x="130" y="59"/>
                      </a:cubicBezTo>
                      <a:cubicBezTo>
                        <a:pt x="134" y="60"/>
                        <a:pt x="138" y="61"/>
                        <a:pt x="143" y="61"/>
                      </a:cubicBezTo>
                      <a:cubicBezTo>
                        <a:pt x="145" y="61"/>
                        <a:pt x="147" y="61"/>
                        <a:pt x="149" y="61"/>
                      </a:cubicBezTo>
                      <a:cubicBezTo>
                        <a:pt x="149" y="47"/>
                        <a:pt x="149" y="47"/>
                        <a:pt x="149" y="47"/>
                      </a:cubicBezTo>
                      <a:cubicBezTo>
                        <a:pt x="147" y="48"/>
                        <a:pt x="145" y="48"/>
                        <a:pt x="143" y="48"/>
                      </a:cubicBezTo>
                      <a:cubicBezTo>
                        <a:pt x="141" y="48"/>
                        <a:pt x="139" y="48"/>
                        <a:pt x="137" y="47"/>
                      </a:cubicBezTo>
                      <a:cubicBezTo>
                        <a:pt x="142" y="37"/>
                        <a:pt x="145" y="26"/>
                        <a:pt x="145" y="14"/>
                      </a:cubicBezTo>
                      <a:cubicBezTo>
                        <a:pt x="145" y="14"/>
                        <a:pt x="145" y="14"/>
                        <a:pt x="145" y="14"/>
                      </a:cubicBezTo>
                      <a:cubicBezTo>
                        <a:pt x="145" y="14"/>
                        <a:pt x="145" y="14"/>
                        <a:pt x="145" y="14"/>
                      </a:cubicBezTo>
                      <a:cubicBezTo>
                        <a:pt x="146" y="14"/>
                        <a:pt x="148" y="14"/>
                        <a:pt x="149" y="15"/>
                      </a:cubicBezTo>
                      <a:cubicBezTo>
                        <a:pt x="149" y="1"/>
                        <a:pt x="149" y="1"/>
                        <a:pt x="149" y="1"/>
                      </a:cubicBezTo>
                      <a:cubicBezTo>
                        <a:pt x="147" y="1"/>
                        <a:pt x="146" y="0"/>
                        <a:pt x="144" y="0"/>
                      </a:cubicBezTo>
                      <a:cubicBezTo>
                        <a:pt x="144" y="0"/>
                        <a:pt x="144" y="0"/>
                        <a:pt x="144" y="0"/>
                      </a:cubicBezTo>
                      <a:cubicBezTo>
                        <a:pt x="2" y="0"/>
                        <a:pt x="2" y="0"/>
                        <a:pt x="2" y="0"/>
                      </a:cubicBezTo>
                      <a:cubicBezTo>
                        <a:pt x="1" y="5"/>
                        <a:pt x="0" y="9"/>
                        <a:pt x="0" y="14"/>
                      </a:cubicBezTo>
                      <a:cubicBezTo>
                        <a:pt x="0" y="54"/>
                        <a:pt x="33" y="86"/>
                        <a:pt x="7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3" name="Rectangle 101"/>
                <p:cNvSpPr>
                  <a:spLocks noChangeArrowheads="1"/>
                </p:cNvSpPr>
                <p:nvPr/>
              </p:nvSpPr>
              <p:spPr bwMode="auto">
                <a:xfrm>
                  <a:off x="-2974972" y="3919511"/>
                  <a:ext cx="5889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4" name="Freeform 102"/>
                <p:cNvSpPr>
                  <a:spLocks/>
                </p:cNvSpPr>
                <p:nvPr/>
              </p:nvSpPr>
              <p:spPr bwMode="auto">
                <a:xfrm>
                  <a:off x="-2840035" y="3281340"/>
                  <a:ext cx="104775" cy="266698"/>
                </a:xfrm>
                <a:custGeom>
                  <a:avLst/>
                  <a:gdLst>
                    <a:gd name="T0" fmla="*/ 10 w 28"/>
                    <a:gd name="T1" fmla="*/ 54 h 71"/>
                    <a:gd name="T2" fmla="*/ 14 w 28"/>
                    <a:gd name="T3" fmla="*/ 68 h 71"/>
                    <a:gd name="T4" fmla="*/ 26 w 28"/>
                    <a:gd name="T5" fmla="*/ 44 h 71"/>
                    <a:gd name="T6" fmla="*/ 19 w 28"/>
                    <a:gd name="T7" fmla="*/ 29 h 71"/>
                    <a:gd name="T8" fmla="*/ 18 w 28"/>
                    <a:gd name="T9" fmla="*/ 18 h 71"/>
                    <a:gd name="T10" fmla="*/ 11 w 28"/>
                    <a:gd name="T11" fmla="*/ 5 h 71"/>
                    <a:gd name="T12" fmla="*/ 3 w 28"/>
                    <a:gd name="T13" fmla="*/ 30 h 71"/>
                    <a:gd name="T14" fmla="*/ 10 w 28"/>
                    <a:gd name="T15" fmla="*/ 54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10" y="54"/>
                      </a:moveTo>
                      <a:cubicBezTo>
                        <a:pt x="1" y="57"/>
                        <a:pt x="5" y="71"/>
                        <a:pt x="14" y="68"/>
                      </a:cubicBezTo>
                      <a:cubicBezTo>
                        <a:pt x="25" y="65"/>
                        <a:pt x="28" y="54"/>
                        <a:pt x="26" y="44"/>
                      </a:cubicBezTo>
                      <a:cubicBezTo>
                        <a:pt x="24" y="38"/>
                        <a:pt x="21" y="34"/>
                        <a:pt x="19" y="29"/>
                      </a:cubicBezTo>
                      <a:cubicBezTo>
                        <a:pt x="17" y="26"/>
                        <a:pt x="15" y="20"/>
                        <a:pt x="18" y="18"/>
                      </a:cubicBezTo>
                      <a:cubicBezTo>
                        <a:pt x="26" y="13"/>
                        <a:pt x="19" y="0"/>
                        <a:pt x="11" y="5"/>
                      </a:cubicBezTo>
                      <a:cubicBezTo>
                        <a:pt x="2" y="11"/>
                        <a:pt x="0" y="21"/>
                        <a:pt x="3" y="30"/>
                      </a:cubicBezTo>
                      <a:cubicBezTo>
                        <a:pt x="4" y="34"/>
                        <a:pt x="17" y="52"/>
                        <a:pt x="1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5" name="Freeform 103"/>
                <p:cNvSpPr>
                  <a:spLocks/>
                </p:cNvSpPr>
                <p:nvPr/>
              </p:nvSpPr>
              <p:spPr bwMode="auto">
                <a:xfrm>
                  <a:off x="-2686047" y="3281340"/>
                  <a:ext cx="104775" cy="266698"/>
                </a:xfrm>
                <a:custGeom>
                  <a:avLst/>
                  <a:gdLst>
                    <a:gd name="T0" fmla="*/ 10 w 28"/>
                    <a:gd name="T1" fmla="*/ 54 h 71"/>
                    <a:gd name="T2" fmla="*/ 14 w 28"/>
                    <a:gd name="T3" fmla="*/ 68 h 71"/>
                    <a:gd name="T4" fmla="*/ 25 w 28"/>
                    <a:gd name="T5" fmla="*/ 44 h 71"/>
                    <a:gd name="T6" fmla="*/ 18 w 28"/>
                    <a:gd name="T7" fmla="*/ 29 h 71"/>
                    <a:gd name="T8" fmla="*/ 18 w 28"/>
                    <a:gd name="T9" fmla="*/ 18 h 71"/>
                    <a:gd name="T10" fmla="*/ 10 w 28"/>
                    <a:gd name="T11" fmla="*/ 5 h 71"/>
                    <a:gd name="T12" fmla="*/ 3 w 28"/>
                    <a:gd name="T13" fmla="*/ 30 h 71"/>
                    <a:gd name="T14" fmla="*/ 10 w 28"/>
                    <a:gd name="T15" fmla="*/ 54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10" y="54"/>
                      </a:moveTo>
                      <a:cubicBezTo>
                        <a:pt x="1" y="57"/>
                        <a:pt x="5" y="71"/>
                        <a:pt x="14" y="68"/>
                      </a:cubicBezTo>
                      <a:cubicBezTo>
                        <a:pt x="24" y="65"/>
                        <a:pt x="28" y="54"/>
                        <a:pt x="25" y="44"/>
                      </a:cubicBezTo>
                      <a:cubicBezTo>
                        <a:pt x="24" y="38"/>
                        <a:pt x="21" y="34"/>
                        <a:pt x="18" y="29"/>
                      </a:cubicBezTo>
                      <a:cubicBezTo>
                        <a:pt x="17" y="26"/>
                        <a:pt x="14" y="20"/>
                        <a:pt x="18" y="18"/>
                      </a:cubicBezTo>
                      <a:cubicBezTo>
                        <a:pt x="26" y="13"/>
                        <a:pt x="19" y="0"/>
                        <a:pt x="10" y="5"/>
                      </a:cubicBezTo>
                      <a:cubicBezTo>
                        <a:pt x="2" y="11"/>
                        <a:pt x="0" y="21"/>
                        <a:pt x="3" y="30"/>
                      </a:cubicBezTo>
                      <a:cubicBezTo>
                        <a:pt x="4" y="34"/>
                        <a:pt x="16" y="52"/>
                        <a:pt x="1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6" name="Freeform 104"/>
                <p:cNvSpPr>
                  <a:spLocks/>
                </p:cNvSpPr>
                <p:nvPr/>
              </p:nvSpPr>
              <p:spPr bwMode="auto">
                <a:xfrm>
                  <a:off x="-5267322" y="5068854"/>
                  <a:ext cx="266700" cy="431796"/>
                </a:xfrm>
                <a:custGeom>
                  <a:avLst/>
                  <a:gdLst>
                    <a:gd name="T0" fmla="*/ 168 w 168"/>
                    <a:gd name="T1" fmla="*/ 158 h 272"/>
                    <a:gd name="T2" fmla="*/ 168 w 168"/>
                    <a:gd name="T3" fmla="*/ 0 h 272"/>
                    <a:gd name="T4" fmla="*/ 85 w 168"/>
                    <a:gd name="T5" fmla="*/ 0 h 272"/>
                    <a:gd name="T6" fmla="*/ 0 w 168"/>
                    <a:gd name="T7" fmla="*/ 218 h 272"/>
                    <a:gd name="T8" fmla="*/ 123 w 168"/>
                    <a:gd name="T9" fmla="*/ 272 h 272"/>
                    <a:gd name="T10" fmla="*/ 168 w 168"/>
                    <a:gd name="T11" fmla="*/ 158 h 272"/>
                  </a:gdLst>
                  <a:ahLst/>
                  <a:cxnLst>
                    <a:cxn ang="0">
                      <a:pos x="T0" y="T1"/>
                    </a:cxn>
                    <a:cxn ang="0">
                      <a:pos x="T2" y="T3"/>
                    </a:cxn>
                    <a:cxn ang="0">
                      <a:pos x="T4" y="T5"/>
                    </a:cxn>
                    <a:cxn ang="0">
                      <a:pos x="T6" y="T7"/>
                    </a:cxn>
                    <a:cxn ang="0">
                      <a:pos x="T8" y="T9"/>
                    </a:cxn>
                    <a:cxn ang="0">
                      <a:pos x="T10" y="T11"/>
                    </a:cxn>
                  </a:cxnLst>
                  <a:rect l="0" t="0" r="r" b="b"/>
                  <a:pathLst>
                    <a:path w="168" h="272">
                      <a:moveTo>
                        <a:pt x="168" y="158"/>
                      </a:moveTo>
                      <a:lnTo>
                        <a:pt x="168" y="0"/>
                      </a:lnTo>
                      <a:lnTo>
                        <a:pt x="85" y="0"/>
                      </a:lnTo>
                      <a:lnTo>
                        <a:pt x="0" y="218"/>
                      </a:lnTo>
                      <a:lnTo>
                        <a:pt x="123" y="272"/>
                      </a:lnTo>
                      <a:lnTo>
                        <a:pt x="168"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7" name="Freeform 105"/>
                <p:cNvSpPr>
                  <a:spLocks/>
                </p:cNvSpPr>
                <p:nvPr/>
              </p:nvSpPr>
              <p:spPr bwMode="auto">
                <a:xfrm>
                  <a:off x="-4986337" y="5068854"/>
                  <a:ext cx="49213" cy="134936"/>
                </a:xfrm>
                <a:custGeom>
                  <a:avLst/>
                  <a:gdLst>
                    <a:gd name="T0" fmla="*/ 0 w 13"/>
                    <a:gd name="T1" fmla="*/ 36 h 36"/>
                    <a:gd name="T2" fmla="*/ 13 w 13"/>
                    <a:gd name="T3" fmla="*/ 2 h 36"/>
                    <a:gd name="T4" fmla="*/ 13 w 13"/>
                    <a:gd name="T5" fmla="*/ 0 h 36"/>
                    <a:gd name="T6" fmla="*/ 0 w 13"/>
                    <a:gd name="T7" fmla="*/ 0 h 36"/>
                    <a:gd name="T8" fmla="*/ 0 w 13"/>
                    <a:gd name="T9" fmla="*/ 36 h 36"/>
                  </a:gdLst>
                  <a:ahLst/>
                  <a:cxnLst>
                    <a:cxn ang="0">
                      <a:pos x="T0" y="T1"/>
                    </a:cxn>
                    <a:cxn ang="0">
                      <a:pos x="T2" y="T3"/>
                    </a:cxn>
                    <a:cxn ang="0">
                      <a:pos x="T4" y="T5"/>
                    </a:cxn>
                    <a:cxn ang="0">
                      <a:pos x="T6" y="T7"/>
                    </a:cxn>
                    <a:cxn ang="0">
                      <a:pos x="T8" y="T9"/>
                    </a:cxn>
                  </a:cxnLst>
                  <a:rect l="0" t="0" r="r" b="b"/>
                  <a:pathLst>
                    <a:path w="13" h="36">
                      <a:moveTo>
                        <a:pt x="0" y="36"/>
                      </a:moveTo>
                      <a:cubicBezTo>
                        <a:pt x="12" y="30"/>
                        <a:pt x="13" y="14"/>
                        <a:pt x="13" y="2"/>
                      </a:cubicBezTo>
                      <a:cubicBezTo>
                        <a:pt x="13" y="1"/>
                        <a:pt x="13" y="1"/>
                        <a:pt x="13" y="0"/>
                      </a:cubicBezTo>
                      <a:cubicBezTo>
                        <a:pt x="0" y="0"/>
                        <a:pt x="0" y="0"/>
                        <a:pt x="0" y="0"/>
                      </a:cubicBez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8" name="Freeform 106"/>
                <p:cNvSpPr>
                  <a:spLocks/>
                </p:cNvSpPr>
                <p:nvPr/>
              </p:nvSpPr>
              <p:spPr bwMode="auto">
                <a:xfrm>
                  <a:off x="-4986345" y="5068854"/>
                  <a:ext cx="266700" cy="431796"/>
                </a:xfrm>
                <a:custGeom>
                  <a:avLst/>
                  <a:gdLst>
                    <a:gd name="T0" fmla="*/ 17 w 71"/>
                    <a:gd name="T1" fmla="*/ 0 h 115"/>
                    <a:gd name="T2" fmla="*/ 17 w 71"/>
                    <a:gd name="T3" fmla="*/ 2 h 115"/>
                    <a:gd name="T4" fmla="*/ 0 w 71"/>
                    <a:gd name="T5" fmla="*/ 41 h 115"/>
                    <a:gd name="T6" fmla="*/ 0 w 71"/>
                    <a:gd name="T7" fmla="*/ 67 h 115"/>
                    <a:gd name="T8" fmla="*/ 20 w 71"/>
                    <a:gd name="T9" fmla="*/ 115 h 115"/>
                    <a:gd name="T10" fmla="*/ 71 w 71"/>
                    <a:gd name="T11" fmla="*/ 92 h 115"/>
                    <a:gd name="T12" fmla="*/ 35 w 71"/>
                    <a:gd name="T13" fmla="*/ 0 h 115"/>
                    <a:gd name="T14" fmla="*/ 17 w 71"/>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15">
                      <a:moveTo>
                        <a:pt x="17" y="0"/>
                      </a:moveTo>
                      <a:cubicBezTo>
                        <a:pt x="17" y="1"/>
                        <a:pt x="17" y="1"/>
                        <a:pt x="17" y="2"/>
                      </a:cubicBezTo>
                      <a:cubicBezTo>
                        <a:pt x="17" y="16"/>
                        <a:pt x="15" y="34"/>
                        <a:pt x="0" y="41"/>
                      </a:cubicBezTo>
                      <a:cubicBezTo>
                        <a:pt x="0" y="67"/>
                        <a:pt x="0" y="67"/>
                        <a:pt x="0" y="67"/>
                      </a:cubicBezTo>
                      <a:cubicBezTo>
                        <a:pt x="20" y="115"/>
                        <a:pt x="20" y="115"/>
                        <a:pt x="20" y="115"/>
                      </a:cubicBezTo>
                      <a:cubicBezTo>
                        <a:pt x="71" y="92"/>
                        <a:pt x="71" y="92"/>
                        <a:pt x="71" y="92"/>
                      </a:cubicBezTo>
                      <a:cubicBezTo>
                        <a:pt x="35" y="0"/>
                        <a:pt x="35" y="0"/>
                        <a:pt x="35" y="0"/>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9" name="Freeform 107"/>
                <p:cNvSpPr>
                  <a:spLocks/>
                </p:cNvSpPr>
                <p:nvPr/>
              </p:nvSpPr>
              <p:spPr bwMode="auto">
                <a:xfrm>
                  <a:off x="-5132387" y="5019676"/>
                  <a:ext cx="277813" cy="38100"/>
                </a:xfrm>
                <a:custGeom>
                  <a:avLst/>
                  <a:gdLst>
                    <a:gd name="T0" fmla="*/ 175 w 175"/>
                    <a:gd name="T1" fmla="*/ 0 h 24"/>
                    <a:gd name="T2" fmla="*/ 0 w 175"/>
                    <a:gd name="T3" fmla="*/ 0 h 24"/>
                    <a:gd name="T4" fmla="*/ 0 w 175"/>
                    <a:gd name="T5" fmla="*/ 24 h 24"/>
                    <a:gd name="T6" fmla="*/ 83 w 175"/>
                    <a:gd name="T7" fmla="*/ 24 h 24"/>
                    <a:gd name="T8" fmla="*/ 92 w 175"/>
                    <a:gd name="T9" fmla="*/ 24 h 24"/>
                    <a:gd name="T10" fmla="*/ 175 w 175"/>
                    <a:gd name="T11" fmla="*/ 24 h 24"/>
                    <a:gd name="T12" fmla="*/ 175 w 17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75" h="24">
                      <a:moveTo>
                        <a:pt x="175" y="0"/>
                      </a:moveTo>
                      <a:lnTo>
                        <a:pt x="0" y="0"/>
                      </a:lnTo>
                      <a:lnTo>
                        <a:pt x="0" y="24"/>
                      </a:lnTo>
                      <a:lnTo>
                        <a:pt x="83" y="24"/>
                      </a:lnTo>
                      <a:lnTo>
                        <a:pt x="92" y="24"/>
                      </a:lnTo>
                      <a:lnTo>
                        <a:pt x="175" y="24"/>
                      </a:lnTo>
                      <a:lnTo>
                        <a:pt x="1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grpSp>
            <p:nvGrpSpPr>
              <p:cNvPr id="6" name="Group 5"/>
              <p:cNvGrpSpPr/>
              <p:nvPr/>
            </p:nvGrpSpPr>
            <p:grpSpPr>
              <a:xfrm>
                <a:off x="1302644" y="1657256"/>
                <a:ext cx="3122483" cy="4796763"/>
                <a:chOff x="-6699250" y="-300038"/>
                <a:chExt cx="6051550" cy="9296401"/>
              </a:xfrm>
              <a:grpFill/>
            </p:grpSpPr>
            <p:sp>
              <p:nvSpPr>
                <p:cNvPr id="70" name="Freeform 111"/>
                <p:cNvSpPr>
                  <a:spLocks/>
                </p:cNvSpPr>
                <p:nvPr/>
              </p:nvSpPr>
              <p:spPr bwMode="auto">
                <a:xfrm>
                  <a:off x="-4589463" y="3746500"/>
                  <a:ext cx="450850" cy="615950"/>
                </a:xfrm>
                <a:custGeom>
                  <a:avLst/>
                  <a:gdLst>
                    <a:gd name="T0" fmla="*/ 65 w 120"/>
                    <a:gd name="T1" fmla="*/ 31 h 164"/>
                    <a:gd name="T2" fmla="*/ 65 w 120"/>
                    <a:gd name="T3" fmla="*/ 31 h 164"/>
                    <a:gd name="T4" fmla="*/ 65 w 120"/>
                    <a:gd name="T5" fmla="*/ 131 h 164"/>
                    <a:gd name="T6" fmla="*/ 44 w 120"/>
                    <a:gd name="T7" fmla="*/ 153 h 164"/>
                    <a:gd name="T8" fmla="*/ 15 w 120"/>
                    <a:gd name="T9" fmla="*/ 137 h 164"/>
                    <a:gd name="T10" fmla="*/ 20 w 120"/>
                    <a:gd name="T11" fmla="*/ 137 h 164"/>
                    <a:gd name="T12" fmla="*/ 20 w 120"/>
                    <a:gd name="T13" fmla="*/ 129 h 164"/>
                    <a:gd name="T14" fmla="*/ 0 w 120"/>
                    <a:gd name="T15" fmla="*/ 129 h 164"/>
                    <a:gd name="T16" fmla="*/ 0 w 120"/>
                    <a:gd name="T17" fmla="*/ 137 h 164"/>
                    <a:gd name="T18" fmla="*/ 6 w 120"/>
                    <a:gd name="T19" fmla="*/ 137 h 164"/>
                    <a:gd name="T20" fmla="*/ 41 w 120"/>
                    <a:gd name="T21" fmla="*/ 163 h 164"/>
                    <a:gd name="T22" fmla="*/ 75 w 120"/>
                    <a:gd name="T23" fmla="*/ 129 h 164"/>
                    <a:gd name="T24" fmla="*/ 74 w 120"/>
                    <a:gd name="T25" fmla="*/ 31 h 164"/>
                    <a:gd name="T26" fmla="*/ 92 w 120"/>
                    <a:gd name="T27" fmla="*/ 10 h 164"/>
                    <a:gd name="T28" fmla="*/ 110 w 120"/>
                    <a:gd name="T29" fmla="*/ 32 h 164"/>
                    <a:gd name="T30" fmla="*/ 110 w 120"/>
                    <a:gd name="T31" fmla="*/ 142 h 164"/>
                    <a:gd name="T32" fmla="*/ 120 w 120"/>
                    <a:gd name="T33" fmla="*/ 142 h 164"/>
                    <a:gd name="T34" fmla="*/ 119 w 120"/>
                    <a:gd name="T35" fmla="*/ 30 h 164"/>
                    <a:gd name="T36" fmla="*/ 93 w 120"/>
                    <a:gd name="T37" fmla="*/ 1 h 164"/>
                    <a:gd name="T38" fmla="*/ 65 w 120"/>
                    <a:gd name="T39" fmla="*/ 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64">
                      <a:moveTo>
                        <a:pt x="65" y="31"/>
                      </a:moveTo>
                      <a:cubicBezTo>
                        <a:pt x="65" y="31"/>
                        <a:pt x="65" y="31"/>
                        <a:pt x="65" y="31"/>
                      </a:cubicBezTo>
                      <a:cubicBezTo>
                        <a:pt x="65" y="31"/>
                        <a:pt x="65" y="130"/>
                        <a:pt x="65" y="131"/>
                      </a:cubicBezTo>
                      <a:cubicBezTo>
                        <a:pt x="65" y="142"/>
                        <a:pt x="55" y="150"/>
                        <a:pt x="44" y="153"/>
                      </a:cubicBezTo>
                      <a:cubicBezTo>
                        <a:pt x="34" y="156"/>
                        <a:pt x="13" y="151"/>
                        <a:pt x="15" y="137"/>
                      </a:cubicBezTo>
                      <a:cubicBezTo>
                        <a:pt x="20" y="137"/>
                        <a:pt x="20" y="137"/>
                        <a:pt x="20" y="137"/>
                      </a:cubicBezTo>
                      <a:cubicBezTo>
                        <a:pt x="20" y="129"/>
                        <a:pt x="20" y="129"/>
                        <a:pt x="20" y="129"/>
                      </a:cubicBezTo>
                      <a:cubicBezTo>
                        <a:pt x="0" y="129"/>
                        <a:pt x="0" y="129"/>
                        <a:pt x="0" y="129"/>
                      </a:cubicBezTo>
                      <a:cubicBezTo>
                        <a:pt x="0" y="137"/>
                        <a:pt x="0" y="137"/>
                        <a:pt x="0" y="137"/>
                      </a:cubicBezTo>
                      <a:cubicBezTo>
                        <a:pt x="6" y="137"/>
                        <a:pt x="6" y="137"/>
                        <a:pt x="6" y="137"/>
                      </a:cubicBezTo>
                      <a:cubicBezTo>
                        <a:pt x="5" y="155"/>
                        <a:pt x="25" y="164"/>
                        <a:pt x="41" y="163"/>
                      </a:cubicBezTo>
                      <a:cubicBezTo>
                        <a:pt x="59" y="162"/>
                        <a:pt x="75" y="146"/>
                        <a:pt x="75" y="129"/>
                      </a:cubicBezTo>
                      <a:cubicBezTo>
                        <a:pt x="75" y="127"/>
                        <a:pt x="74" y="32"/>
                        <a:pt x="74" y="31"/>
                      </a:cubicBezTo>
                      <a:cubicBezTo>
                        <a:pt x="74" y="21"/>
                        <a:pt x="80" y="10"/>
                        <a:pt x="92" y="10"/>
                      </a:cubicBezTo>
                      <a:cubicBezTo>
                        <a:pt x="104" y="10"/>
                        <a:pt x="110" y="21"/>
                        <a:pt x="110" y="32"/>
                      </a:cubicBezTo>
                      <a:cubicBezTo>
                        <a:pt x="110" y="33"/>
                        <a:pt x="110" y="142"/>
                        <a:pt x="110" y="142"/>
                      </a:cubicBezTo>
                      <a:cubicBezTo>
                        <a:pt x="110" y="148"/>
                        <a:pt x="120" y="148"/>
                        <a:pt x="120" y="142"/>
                      </a:cubicBezTo>
                      <a:cubicBezTo>
                        <a:pt x="120" y="142"/>
                        <a:pt x="120" y="31"/>
                        <a:pt x="119" y="30"/>
                      </a:cubicBezTo>
                      <a:cubicBezTo>
                        <a:pt x="119" y="15"/>
                        <a:pt x="108" y="2"/>
                        <a:pt x="93" y="1"/>
                      </a:cubicBezTo>
                      <a:cubicBezTo>
                        <a:pt x="76" y="0"/>
                        <a:pt x="65" y="15"/>
                        <a:pt x="6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1" name="Freeform 112"/>
                <p:cNvSpPr>
                  <a:spLocks/>
                </p:cNvSpPr>
                <p:nvPr/>
              </p:nvSpPr>
              <p:spPr bwMode="auto">
                <a:xfrm>
                  <a:off x="-4645025" y="3894137"/>
                  <a:ext cx="187325" cy="319088"/>
                </a:xfrm>
                <a:custGeom>
                  <a:avLst/>
                  <a:gdLst>
                    <a:gd name="T0" fmla="*/ 15 w 50"/>
                    <a:gd name="T1" fmla="*/ 85 h 85"/>
                    <a:gd name="T2" fmla="*/ 35 w 50"/>
                    <a:gd name="T3" fmla="*/ 85 h 85"/>
                    <a:gd name="T4" fmla="*/ 41 w 50"/>
                    <a:gd name="T5" fmla="*/ 85 h 85"/>
                    <a:gd name="T6" fmla="*/ 50 w 50"/>
                    <a:gd name="T7" fmla="*/ 0 h 85"/>
                    <a:gd name="T8" fmla="*/ 25 w 50"/>
                    <a:gd name="T9" fmla="*/ 7 h 85"/>
                    <a:gd name="T10" fmla="*/ 0 w 50"/>
                    <a:gd name="T11" fmla="*/ 0 h 85"/>
                    <a:gd name="T12" fmla="*/ 8 w 50"/>
                    <a:gd name="T13" fmla="*/ 85 h 85"/>
                    <a:gd name="T14" fmla="*/ 15 w 50"/>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85">
                      <a:moveTo>
                        <a:pt x="15" y="85"/>
                      </a:moveTo>
                      <a:cubicBezTo>
                        <a:pt x="35" y="85"/>
                        <a:pt x="35" y="85"/>
                        <a:pt x="35" y="85"/>
                      </a:cubicBezTo>
                      <a:cubicBezTo>
                        <a:pt x="41" y="85"/>
                        <a:pt x="41" y="85"/>
                        <a:pt x="41" y="85"/>
                      </a:cubicBezTo>
                      <a:cubicBezTo>
                        <a:pt x="50" y="0"/>
                        <a:pt x="50" y="0"/>
                        <a:pt x="50" y="0"/>
                      </a:cubicBezTo>
                      <a:cubicBezTo>
                        <a:pt x="43" y="4"/>
                        <a:pt x="34" y="7"/>
                        <a:pt x="25" y="7"/>
                      </a:cubicBezTo>
                      <a:cubicBezTo>
                        <a:pt x="16" y="7"/>
                        <a:pt x="7" y="4"/>
                        <a:pt x="0" y="0"/>
                      </a:cubicBezTo>
                      <a:cubicBezTo>
                        <a:pt x="8" y="85"/>
                        <a:pt x="8" y="85"/>
                        <a:pt x="8" y="85"/>
                      </a:cubicBezTo>
                      <a:lnTo>
                        <a:pt x="1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2" name="Freeform 113"/>
                <p:cNvSpPr>
                  <a:spLocks/>
                </p:cNvSpPr>
                <p:nvPr/>
              </p:nvSpPr>
              <p:spPr bwMode="auto">
                <a:xfrm>
                  <a:off x="-4672013" y="3690937"/>
                  <a:ext cx="236538" cy="209550"/>
                </a:xfrm>
                <a:custGeom>
                  <a:avLst/>
                  <a:gdLst>
                    <a:gd name="T0" fmla="*/ 0 w 63"/>
                    <a:gd name="T1" fmla="*/ 32 h 56"/>
                    <a:gd name="T2" fmla="*/ 3 w 63"/>
                    <a:gd name="T3" fmla="*/ 44 h 56"/>
                    <a:gd name="T4" fmla="*/ 5 w 63"/>
                    <a:gd name="T5" fmla="*/ 46 h 56"/>
                    <a:gd name="T6" fmla="*/ 7 w 63"/>
                    <a:gd name="T7" fmla="*/ 48 h 56"/>
                    <a:gd name="T8" fmla="*/ 7 w 63"/>
                    <a:gd name="T9" fmla="*/ 48 h 56"/>
                    <a:gd name="T10" fmla="*/ 7 w 63"/>
                    <a:gd name="T11" fmla="*/ 49 h 56"/>
                    <a:gd name="T12" fmla="*/ 31 w 63"/>
                    <a:gd name="T13" fmla="*/ 56 h 56"/>
                    <a:gd name="T14" fmla="*/ 32 w 63"/>
                    <a:gd name="T15" fmla="*/ 56 h 56"/>
                    <a:gd name="T16" fmla="*/ 32 w 63"/>
                    <a:gd name="T17" fmla="*/ 56 h 56"/>
                    <a:gd name="T18" fmla="*/ 56 w 63"/>
                    <a:gd name="T19" fmla="*/ 49 h 56"/>
                    <a:gd name="T20" fmla="*/ 57 w 63"/>
                    <a:gd name="T21" fmla="*/ 48 h 56"/>
                    <a:gd name="T22" fmla="*/ 57 w 63"/>
                    <a:gd name="T23" fmla="*/ 48 h 56"/>
                    <a:gd name="T24" fmla="*/ 59 w 63"/>
                    <a:gd name="T25" fmla="*/ 46 h 56"/>
                    <a:gd name="T26" fmla="*/ 60 w 63"/>
                    <a:gd name="T27" fmla="*/ 44 h 56"/>
                    <a:gd name="T28" fmla="*/ 63 w 63"/>
                    <a:gd name="T29" fmla="*/ 32 h 56"/>
                    <a:gd name="T30" fmla="*/ 32 w 63"/>
                    <a:gd name="T31" fmla="*/ 0 h 56"/>
                    <a:gd name="T32" fmla="*/ 0 w 63"/>
                    <a:gd name="T3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6">
                      <a:moveTo>
                        <a:pt x="0" y="32"/>
                      </a:moveTo>
                      <a:cubicBezTo>
                        <a:pt x="0" y="36"/>
                        <a:pt x="1" y="40"/>
                        <a:pt x="3" y="44"/>
                      </a:cubicBezTo>
                      <a:cubicBezTo>
                        <a:pt x="4" y="45"/>
                        <a:pt x="4" y="45"/>
                        <a:pt x="5" y="46"/>
                      </a:cubicBezTo>
                      <a:cubicBezTo>
                        <a:pt x="6" y="47"/>
                        <a:pt x="6" y="48"/>
                        <a:pt x="7" y="48"/>
                      </a:cubicBezTo>
                      <a:cubicBezTo>
                        <a:pt x="7" y="48"/>
                        <a:pt x="7" y="48"/>
                        <a:pt x="7" y="48"/>
                      </a:cubicBezTo>
                      <a:cubicBezTo>
                        <a:pt x="7" y="48"/>
                        <a:pt x="7" y="49"/>
                        <a:pt x="7" y="49"/>
                      </a:cubicBezTo>
                      <a:cubicBezTo>
                        <a:pt x="14" y="53"/>
                        <a:pt x="22" y="56"/>
                        <a:pt x="31" y="56"/>
                      </a:cubicBezTo>
                      <a:cubicBezTo>
                        <a:pt x="32" y="56"/>
                        <a:pt x="32" y="56"/>
                        <a:pt x="32" y="56"/>
                      </a:cubicBezTo>
                      <a:cubicBezTo>
                        <a:pt x="32" y="56"/>
                        <a:pt x="32" y="56"/>
                        <a:pt x="32" y="56"/>
                      </a:cubicBezTo>
                      <a:cubicBezTo>
                        <a:pt x="41" y="56"/>
                        <a:pt x="50" y="53"/>
                        <a:pt x="56" y="49"/>
                      </a:cubicBezTo>
                      <a:cubicBezTo>
                        <a:pt x="57" y="49"/>
                        <a:pt x="57" y="48"/>
                        <a:pt x="57" y="48"/>
                      </a:cubicBezTo>
                      <a:cubicBezTo>
                        <a:pt x="57" y="48"/>
                        <a:pt x="57" y="48"/>
                        <a:pt x="57" y="48"/>
                      </a:cubicBezTo>
                      <a:cubicBezTo>
                        <a:pt x="58" y="48"/>
                        <a:pt x="58" y="47"/>
                        <a:pt x="59" y="46"/>
                      </a:cubicBezTo>
                      <a:cubicBezTo>
                        <a:pt x="59" y="45"/>
                        <a:pt x="60" y="45"/>
                        <a:pt x="60" y="44"/>
                      </a:cubicBezTo>
                      <a:cubicBezTo>
                        <a:pt x="62" y="40"/>
                        <a:pt x="63" y="36"/>
                        <a:pt x="63" y="32"/>
                      </a:cubicBezTo>
                      <a:cubicBezTo>
                        <a:pt x="63" y="14"/>
                        <a:pt x="49" y="0"/>
                        <a:pt x="32" y="0"/>
                      </a:cubicBezTo>
                      <a:cubicBezTo>
                        <a:pt x="15" y="0"/>
                        <a:pt x="0" y="14"/>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3" name="Freeform 114"/>
                <p:cNvSpPr>
                  <a:spLocks noEditPoints="1"/>
                </p:cNvSpPr>
                <p:nvPr/>
              </p:nvSpPr>
              <p:spPr bwMode="auto">
                <a:xfrm>
                  <a:off x="-5145088" y="806450"/>
                  <a:ext cx="442913" cy="500063"/>
                </a:xfrm>
                <a:custGeom>
                  <a:avLst/>
                  <a:gdLst>
                    <a:gd name="T0" fmla="*/ 260 w 279"/>
                    <a:gd name="T1" fmla="*/ 315 h 315"/>
                    <a:gd name="T2" fmla="*/ 260 w 279"/>
                    <a:gd name="T3" fmla="*/ 0 h 315"/>
                    <a:gd name="T4" fmla="*/ 244 w 279"/>
                    <a:gd name="T5" fmla="*/ 36 h 315"/>
                    <a:gd name="T6" fmla="*/ 244 w 279"/>
                    <a:gd name="T7" fmla="*/ 64 h 315"/>
                    <a:gd name="T8" fmla="*/ 260 w 279"/>
                    <a:gd name="T9" fmla="*/ 119 h 315"/>
                    <a:gd name="T10" fmla="*/ 260 w 279"/>
                    <a:gd name="T11" fmla="*/ 142 h 315"/>
                    <a:gd name="T12" fmla="*/ 244 w 279"/>
                    <a:gd name="T13" fmla="*/ 197 h 315"/>
                    <a:gd name="T14" fmla="*/ 244 w 279"/>
                    <a:gd name="T15" fmla="*/ 225 h 315"/>
                    <a:gd name="T16" fmla="*/ 260 w 279"/>
                    <a:gd name="T17" fmla="*/ 279 h 315"/>
                    <a:gd name="T18" fmla="*/ 140 w 279"/>
                    <a:gd name="T19" fmla="*/ 230 h 315"/>
                    <a:gd name="T20" fmla="*/ 227 w 279"/>
                    <a:gd name="T21" fmla="*/ 315 h 315"/>
                    <a:gd name="T22" fmla="*/ 244 w 279"/>
                    <a:gd name="T23" fmla="*/ 279 h 315"/>
                    <a:gd name="T24" fmla="*/ 227 w 279"/>
                    <a:gd name="T25" fmla="*/ 249 h 315"/>
                    <a:gd name="T26" fmla="*/ 227 w 279"/>
                    <a:gd name="T27" fmla="*/ 225 h 315"/>
                    <a:gd name="T28" fmla="*/ 244 w 279"/>
                    <a:gd name="T29" fmla="*/ 197 h 315"/>
                    <a:gd name="T30" fmla="*/ 227 w 279"/>
                    <a:gd name="T31" fmla="*/ 142 h 315"/>
                    <a:gd name="T32" fmla="*/ 244 w 279"/>
                    <a:gd name="T33" fmla="*/ 119 h 315"/>
                    <a:gd name="T34" fmla="*/ 227 w 279"/>
                    <a:gd name="T35" fmla="*/ 88 h 315"/>
                    <a:gd name="T36" fmla="*/ 227 w 279"/>
                    <a:gd name="T37" fmla="*/ 64 h 315"/>
                    <a:gd name="T38" fmla="*/ 244 w 279"/>
                    <a:gd name="T39" fmla="*/ 36 h 315"/>
                    <a:gd name="T40" fmla="*/ 227 w 279"/>
                    <a:gd name="T41" fmla="*/ 0 h 315"/>
                    <a:gd name="T42" fmla="*/ 140 w 279"/>
                    <a:gd name="T43" fmla="*/ 83 h 315"/>
                    <a:gd name="T44" fmla="*/ 206 w 279"/>
                    <a:gd name="T45" fmla="*/ 114 h 315"/>
                    <a:gd name="T46" fmla="*/ 140 w 279"/>
                    <a:gd name="T47" fmla="*/ 230 h 315"/>
                    <a:gd name="T48" fmla="*/ 36 w 279"/>
                    <a:gd name="T49" fmla="*/ 12 h 315"/>
                    <a:gd name="T50" fmla="*/ 52 w 279"/>
                    <a:gd name="T51" fmla="*/ 64 h 315"/>
                    <a:gd name="T52" fmla="*/ 36 w 279"/>
                    <a:gd name="T53" fmla="*/ 88 h 315"/>
                    <a:gd name="T54" fmla="*/ 52 w 279"/>
                    <a:gd name="T55" fmla="*/ 119 h 315"/>
                    <a:gd name="T56" fmla="*/ 52 w 279"/>
                    <a:gd name="T57" fmla="*/ 142 h 315"/>
                    <a:gd name="T58" fmla="*/ 36 w 279"/>
                    <a:gd name="T59" fmla="*/ 171 h 315"/>
                    <a:gd name="T60" fmla="*/ 52 w 279"/>
                    <a:gd name="T61" fmla="*/ 225 h 315"/>
                    <a:gd name="T62" fmla="*/ 36 w 279"/>
                    <a:gd name="T63" fmla="*/ 249 h 315"/>
                    <a:gd name="T64" fmla="*/ 52 w 279"/>
                    <a:gd name="T65" fmla="*/ 279 h 315"/>
                    <a:gd name="T66" fmla="*/ 52 w 279"/>
                    <a:gd name="T67" fmla="*/ 303 h 315"/>
                    <a:gd name="T68" fmla="*/ 74 w 279"/>
                    <a:gd name="T69" fmla="*/ 230 h 315"/>
                    <a:gd name="T70" fmla="*/ 74 w 279"/>
                    <a:gd name="T71" fmla="*/ 199 h 315"/>
                    <a:gd name="T72" fmla="*/ 140 w 279"/>
                    <a:gd name="T73" fmla="*/ 83 h 315"/>
                    <a:gd name="T74" fmla="*/ 52 w 279"/>
                    <a:gd name="T75" fmla="*/ 0 h 315"/>
                    <a:gd name="T76" fmla="*/ 21 w 279"/>
                    <a:gd name="T77" fmla="*/ 0 h 315"/>
                    <a:gd name="T78" fmla="*/ 21 w 279"/>
                    <a:gd name="T79" fmla="*/ 315 h 315"/>
                    <a:gd name="T80" fmla="*/ 36 w 279"/>
                    <a:gd name="T81" fmla="*/ 279 h 315"/>
                    <a:gd name="T82" fmla="*/ 36 w 279"/>
                    <a:gd name="T83" fmla="*/ 249 h 315"/>
                    <a:gd name="T84" fmla="*/ 21 w 279"/>
                    <a:gd name="T85" fmla="*/ 197 h 315"/>
                    <a:gd name="T86" fmla="*/ 21 w 279"/>
                    <a:gd name="T87" fmla="*/ 171 h 315"/>
                    <a:gd name="T88" fmla="*/ 36 w 279"/>
                    <a:gd name="T89" fmla="*/ 119 h 315"/>
                    <a:gd name="T90" fmla="*/ 36 w 279"/>
                    <a:gd name="T91" fmla="*/ 88 h 315"/>
                    <a:gd name="T92" fmla="*/ 21 w 279"/>
                    <a:gd name="T93" fmla="*/ 36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15">
                      <a:moveTo>
                        <a:pt x="244" y="303"/>
                      </a:moveTo>
                      <a:lnTo>
                        <a:pt x="260" y="303"/>
                      </a:lnTo>
                      <a:lnTo>
                        <a:pt x="260" y="315"/>
                      </a:lnTo>
                      <a:lnTo>
                        <a:pt x="279" y="315"/>
                      </a:lnTo>
                      <a:lnTo>
                        <a:pt x="279" y="0"/>
                      </a:lnTo>
                      <a:lnTo>
                        <a:pt x="260" y="0"/>
                      </a:lnTo>
                      <a:lnTo>
                        <a:pt x="260" y="12"/>
                      </a:lnTo>
                      <a:lnTo>
                        <a:pt x="244" y="12"/>
                      </a:lnTo>
                      <a:lnTo>
                        <a:pt x="244" y="36"/>
                      </a:lnTo>
                      <a:lnTo>
                        <a:pt x="260" y="36"/>
                      </a:lnTo>
                      <a:lnTo>
                        <a:pt x="260" y="64"/>
                      </a:lnTo>
                      <a:lnTo>
                        <a:pt x="244" y="64"/>
                      </a:lnTo>
                      <a:lnTo>
                        <a:pt x="244" y="88"/>
                      </a:lnTo>
                      <a:lnTo>
                        <a:pt x="260" y="88"/>
                      </a:lnTo>
                      <a:lnTo>
                        <a:pt x="260" y="119"/>
                      </a:lnTo>
                      <a:lnTo>
                        <a:pt x="244" y="119"/>
                      </a:lnTo>
                      <a:lnTo>
                        <a:pt x="244" y="142"/>
                      </a:lnTo>
                      <a:lnTo>
                        <a:pt x="260" y="142"/>
                      </a:lnTo>
                      <a:lnTo>
                        <a:pt x="260" y="171"/>
                      </a:lnTo>
                      <a:lnTo>
                        <a:pt x="244" y="171"/>
                      </a:lnTo>
                      <a:lnTo>
                        <a:pt x="244" y="197"/>
                      </a:lnTo>
                      <a:lnTo>
                        <a:pt x="260" y="197"/>
                      </a:lnTo>
                      <a:lnTo>
                        <a:pt x="260" y="225"/>
                      </a:lnTo>
                      <a:lnTo>
                        <a:pt x="244" y="225"/>
                      </a:lnTo>
                      <a:lnTo>
                        <a:pt x="244" y="249"/>
                      </a:lnTo>
                      <a:lnTo>
                        <a:pt x="260" y="249"/>
                      </a:lnTo>
                      <a:lnTo>
                        <a:pt x="260" y="279"/>
                      </a:lnTo>
                      <a:lnTo>
                        <a:pt x="244" y="279"/>
                      </a:lnTo>
                      <a:lnTo>
                        <a:pt x="244" y="303"/>
                      </a:lnTo>
                      <a:close/>
                      <a:moveTo>
                        <a:pt x="140" y="230"/>
                      </a:moveTo>
                      <a:lnTo>
                        <a:pt x="206" y="230"/>
                      </a:lnTo>
                      <a:lnTo>
                        <a:pt x="206" y="315"/>
                      </a:lnTo>
                      <a:lnTo>
                        <a:pt x="227" y="315"/>
                      </a:lnTo>
                      <a:lnTo>
                        <a:pt x="227" y="303"/>
                      </a:lnTo>
                      <a:lnTo>
                        <a:pt x="244" y="303"/>
                      </a:lnTo>
                      <a:lnTo>
                        <a:pt x="244" y="279"/>
                      </a:lnTo>
                      <a:lnTo>
                        <a:pt x="227" y="279"/>
                      </a:lnTo>
                      <a:lnTo>
                        <a:pt x="227" y="249"/>
                      </a:lnTo>
                      <a:lnTo>
                        <a:pt x="227" y="249"/>
                      </a:lnTo>
                      <a:lnTo>
                        <a:pt x="244" y="249"/>
                      </a:lnTo>
                      <a:lnTo>
                        <a:pt x="244" y="225"/>
                      </a:lnTo>
                      <a:lnTo>
                        <a:pt x="227" y="225"/>
                      </a:lnTo>
                      <a:lnTo>
                        <a:pt x="227" y="197"/>
                      </a:lnTo>
                      <a:lnTo>
                        <a:pt x="227" y="197"/>
                      </a:lnTo>
                      <a:lnTo>
                        <a:pt x="244" y="197"/>
                      </a:lnTo>
                      <a:lnTo>
                        <a:pt x="244" y="171"/>
                      </a:lnTo>
                      <a:lnTo>
                        <a:pt x="227" y="171"/>
                      </a:lnTo>
                      <a:lnTo>
                        <a:pt x="227" y="142"/>
                      </a:lnTo>
                      <a:lnTo>
                        <a:pt x="227" y="142"/>
                      </a:lnTo>
                      <a:lnTo>
                        <a:pt x="244" y="142"/>
                      </a:lnTo>
                      <a:lnTo>
                        <a:pt x="244" y="119"/>
                      </a:lnTo>
                      <a:lnTo>
                        <a:pt x="227" y="119"/>
                      </a:lnTo>
                      <a:lnTo>
                        <a:pt x="227" y="88"/>
                      </a:lnTo>
                      <a:lnTo>
                        <a:pt x="227" y="88"/>
                      </a:lnTo>
                      <a:lnTo>
                        <a:pt x="244" y="88"/>
                      </a:lnTo>
                      <a:lnTo>
                        <a:pt x="244" y="64"/>
                      </a:lnTo>
                      <a:lnTo>
                        <a:pt x="227" y="64"/>
                      </a:lnTo>
                      <a:lnTo>
                        <a:pt x="227" y="36"/>
                      </a:lnTo>
                      <a:lnTo>
                        <a:pt x="227" y="36"/>
                      </a:lnTo>
                      <a:lnTo>
                        <a:pt x="244" y="36"/>
                      </a:lnTo>
                      <a:lnTo>
                        <a:pt x="244" y="12"/>
                      </a:lnTo>
                      <a:lnTo>
                        <a:pt x="227" y="12"/>
                      </a:lnTo>
                      <a:lnTo>
                        <a:pt x="227" y="0"/>
                      </a:lnTo>
                      <a:lnTo>
                        <a:pt x="206" y="0"/>
                      </a:lnTo>
                      <a:lnTo>
                        <a:pt x="206" y="83"/>
                      </a:lnTo>
                      <a:lnTo>
                        <a:pt x="140" y="83"/>
                      </a:lnTo>
                      <a:lnTo>
                        <a:pt x="140" y="114"/>
                      </a:lnTo>
                      <a:lnTo>
                        <a:pt x="206" y="114"/>
                      </a:lnTo>
                      <a:lnTo>
                        <a:pt x="206" y="114"/>
                      </a:lnTo>
                      <a:lnTo>
                        <a:pt x="206" y="199"/>
                      </a:lnTo>
                      <a:lnTo>
                        <a:pt x="140" y="199"/>
                      </a:lnTo>
                      <a:lnTo>
                        <a:pt x="140" y="230"/>
                      </a:lnTo>
                      <a:close/>
                      <a:moveTo>
                        <a:pt x="52" y="0"/>
                      </a:moveTo>
                      <a:lnTo>
                        <a:pt x="52" y="12"/>
                      </a:lnTo>
                      <a:lnTo>
                        <a:pt x="36" y="12"/>
                      </a:lnTo>
                      <a:lnTo>
                        <a:pt x="36" y="36"/>
                      </a:lnTo>
                      <a:lnTo>
                        <a:pt x="52" y="36"/>
                      </a:lnTo>
                      <a:lnTo>
                        <a:pt x="52" y="64"/>
                      </a:lnTo>
                      <a:lnTo>
                        <a:pt x="52" y="64"/>
                      </a:lnTo>
                      <a:lnTo>
                        <a:pt x="36" y="64"/>
                      </a:lnTo>
                      <a:lnTo>
                        <a:pt x="36" y="88"/>
                      </a:lnTo>
                      <a:lnTo>
                        <a:pt x="52" y="88"/>
                      </a:lnTo>
                      <a:lnTo>
                        <a:pt x="52" y="119"/>
                      </a:lnTo>
                      <a:lnTo>
                        <a:pt x="52" y="119"/>
                      </a:lnTo>
                      <a:lnTo>
                        <a:pt x="36" y="119"/>
                      </a:lnTo>
                      <a:lnTo>
                        <a:pt x="36" y="142"/>
                      </a:lnTo>
                      <a:lnTo>
                        <a:pt x="52" y="142"/>
                      </a:lnTo>
                      <a:lnTo>
                        <a:pt x="52" y="171"/>
                      </a:lnTo>
                      <a:lnTo>
                        <a:pt x="52" y="171"/>
                      </a:lnTo>
                      <a:lnTo>
                        <a:pt x="36" y="171"/>
                      </a:lnTo>
                      <a:lnTo>
                        <a:pt x="36" y="197"/>
                      </a:lnTo>
                      <a:lnTo>
                        <a:pt x="52" y="197"/>
                      </a:lnTo>
                      <a:lnTo>
                        <a:pt x="52" y="225"/>
                      </a:lnTo>
                      <a:lnTo>
                        <a:pt x="52" y="225"/>
                      </a:lnTo>
                      <a:lnTo>
                        <a:pt x="36" y="225"/>
                      </a:lnTo>
                      <a:lnTo>
                        <a:pt x="36" y="249"/>
                      </a:lnTo>
                      <a:lnTo>
                        <a:pt x="52" y="249"/>
                      </a:lnTo>
                      <a:lnTo>
                        <a:pt x="52" y="279"/>
                      </a:lnTo>
                      <a:lnTo>
                        <a:pt x="52" y="279"/>
                      </a:lnTo>
                      <a:lnTo>
                        <a:pt x="36" y="279"/>
                      </a:lnTo>
                      <a:lnTo>
                        <a:pt x="36" y="303"/>
                      </a:lnTo>
                      <a:lnTo>
                        <a:pt x="52" y="303"/>
                      </a:lnTo>
                      <a:lnTo>
                        <a:pt x="52" y="315"/>
                      </a:lnTo>
                      <a:lnTo>
                        <a:pt x="74" y="315"/>
                      </a:lnTo>
                      <a:lnTo>
                        <a:pt x="74" y="230"/>
                      </a:lnTo>
                      <a:lnTo>
                        <a:pt x="140" y="230"/>
                      </a:lnTo>
                      <a:lnTo>
                        <a:pt x="140" y="199"/>
                      </a:lnTo>
                      <a:lnTo>
                        <a:pt x="74" y="199"/>
                      </a:lnTo>
                      <a:lnTo>
                        <a:pt x="74" y="114"/>
                      </a:lnTo>
                      <a:lnTo>
                        <a:pt x="140" y="114"/>
                      </a:lnTo>
                      <a:lnTo>
                        <a:pt x="140" y="83"/>
                      </a:lnTo>
                      <a:lnTo>
                        <a:pt x="74" y="83"/>
                      </a:lnTo>
                      <a:lnTo>
                        <a:pt x="74" y="0"/>
                      </a:lnTo>
                      <a:lnTo>
                        <a:pt x="52" y="0"/>
                      </a:lnTo>
                      <a:close/>
                      <a:moveTo>
                        <a:pt x="36" y="12"/>
                      </a:moveTo>
                      <a:lnTo>
                        <a:pt x="21" y="12"/>
                      </a:lnTo>
                      <a:lnTo>
                        <a:pt x="21" y="0"/>
                      </a:lnTo>
                      <a:lnTo>
                        <a:pt x="0" y="0"/>
                      </a:lnTo>
                      <a:lnTo>
                        <a:pt x="0" y="315"/>
                      </a:lnTo>
                      <a:lnTo>
                        <a:pt x="21" y="315"/>
                      </a:lnTo>
                      <a:lnTo>
                        <a:pt x="21" y="303"/>
                      </a:lnTo>
                      <a:lnTo>
                        <a:pt x="36" y="303"/>
                      </a:lnTo>
                      <a:lnTo>
                        <a:pt x="36" y="279"/>
                      </a:lnTo>
                      <a:lnTo>
                        <a:pt x="21" y="279"/>
                      </a:lnTo>
                      <a:lnTo>
                        <a:pt x="21" y="249"/>
                      </a:lnTo>
                      <a:lnTo>
                        <a:pt x="36" y="249"/>
                      </a:lnTo>
                      <a:lnTo>
                        <a:pt x="36" y="225"/>
                      </a:lnTo>
                      <a:lnTo>
                        <a:pt x="21" y="225"/>
                      </a:lnTo>
                      <a:lnTo>
                        <a:pt x="21" y="197"/>
                      </a:lnTo>
                      <a:lnTo>
                        <a:pt x="36" y="197"/>
                      </a:lnTo>
                      <a:lnTo>
                        <a:pt x="36" y="171"/>
                      </a:lnTo>
                      <a:lnTo>
                        <a:pt x="21" y="171"/>
                      </a:lnTo>
                      <a:lnTo>
                        <a:pt x="21" y="142"/>
                      </a:lnTo>
                      <a:lnTo>
                        <a:pt x="36" y="142"/>
                      </a:lnTo>
                      <a:lnTo>
                        <a:pt x="36" y="119"/>
                      </a:lnTo>
                      <a:lnTo>
                        <a:pt x="21" y="119"/>
                      </a:lnTo>
                      <a:lnTo>
                        <a:pt x="21" y="88"/>
                      </a:lnTo>
                      <a:lnTo>
                        <a:pt x="36" y="88"/>
                      </a:lnTo>
                      <a:lnTo>
                        <a:pt x="36" y="64"/>
                      </a:lnTo>
                      <a:lnTo>
                        <a:pt x="21" y="64"/>
                      </a:lnTo>
                      <a:lnTo>
                        <a:pt x="21" y="36"/>
                      </a:lnTo>
                      <a:lnTo>
                        <a:pt x="36" y="36"/>
                      </a:ln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4" name="Freeform 115"/>
                <p:cNvSpPr>
                  <a:spLocks/>
                </p:cNvSpPr>
                <p:nvPr/>
              </p:nvSpPr>
              <p:spPr bwMode="auto">
                <a:xfrm>
                  <a:off x="-968375" y="8429625"/>
                  <a:ext cx="101600" cy="127000"/>
                </a:xfrm>
                <a:custGeom>
                  <a:avLst/>
                  <a:gdLst>
                    <a:gd name="T0" fmla="*/ 64 w 64"/>
                    <a:gd name="T1" fmla="*/ 0 h 80"/>
                    <a:gd name="T2" fmla="*/ 0 w 64"/>
                    <a:gd name="T3" fmla="*/ 0 h 80"/>
                    <a:gd name="T4" fmla="*/ 0 w 64"/>
                    <a:gd name="T5" fmla="*/ 28 h 80"/>
                    <a:gd name="T6" fmla="*/ 64 w 64"/>
                    <a:gd name="T7" fmla="*/ 80 h 80"/>
                    <a:gd name="T8" fmla="*/ 64 w 64"/>
                    <a:gd name="T9" fmla="*/ 0 h 80"/>
                  </a:gdLst>
                  <a:ahLst/>
                  <a:cxnLst>
                    <a:cxn ang="0">
                      <a:pos x="T0" y="T1"/>
                    </a:cxn>
                    <a:cxn ang="0">
                      <a:pos x="T2" y="T3"/>
                    </a:cxn>
                    <a:cxn ang="0">
                      <a:pos x="T4" y="T5"/>
                    </a:cxn>
                    <a:cxn ang="0">
                      <a:pos x="T6" y="T7"/>
                    </a:cxn>
                    <a:cxn ang="0">
                      <a:pos x="T8" y="T9"/>
                    </a:cxn>
                  </a:cxnLst>
                  <a:rect l="0" t="0" r="r" b="b"/>
                  <a:pathLst>
                    <a:path w="64" h="80">
                      <a:moveTo>
                        <a:pt x="64" y="0"/>
                      </a:moveTo>
                      <a:lnTo>
                        <a:pt x="0" y="0"/>
                      </a:lnTo>
                      <a:lnTo>
                        <a:pt x="0" y="28"/>
                      </a:lnTo>
                      <a:lnTo>
                        <a:pt x="64" y="80"/>
                      </a:ln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5" name="Freeform 116"/>
                <p:cNvSpPr>
                  <a:spLocks/>
                </p:cNvSpPr>
                <p:nvPr/>
              </p:nvSpPr>
              <p:spPr bwMode="auto">
                <a:xfrm>
                  <a:off x="-1282700" y="8537575"/>
                  <a:ext cx="415925" cy="406400"/>
                </a:xfrm>
                <a:custGeom>
                  <a:avLst/>
                  <a:gdLst>
                    <a:gd name="T0" fmla="*/ 262 w 262"/>
                    <a:gd name="T1" fmla="*/ 135 h 256"/>
                    <a:gd name="T2" fmla="*/ 262 w 262"/>
                    <a:gd name="T3" fmla="*/ 107 h 256"/>
                    <a:gd name="T4" fmla="*/ 198 w 262"/>
                    <a:gd name="T5" fmla="*/ 55 h 256"/>
                    <a:gd name="T6" fmla="*/ 130 w 262"/>
                    <a:gd name="T7" fmla="*/ 0 h 256"/>
                    <a:gd name="T8" fmla="*/ 0 w 262"/>
                    <a:gd name="T9" fmla="*/ 107 h 256"/>
                    <a:gd name="T10" fmla="*/ 0 w 262"/>
                    <a:gd name="T11" fmla="*/ 256 h 256"/>
                    <a:gd name="T12" fmla="*/ 83 w 262"/>
                    <a:gd name="T13" fmla="*/ 256 h 256"/>
                    <a:gd name="T14" fmla="*/ 83 w 262"/>
                    <a:gd name="T15" fmla="*/ 109 h 256"/>
                    <a:gd name="T16" fmla="*/ 180 w 262"/>
                    <a:gd name="T17" fmla="*/ 109 h 256"/>
                    <a:gd name="T18" fmla="*/ 180 w 262"/>
                    <a:gd name="T19" fmla="*/ 256 h 256"/>
                    <a:gd name="T20" fmla="*/ 262 w 262"/>
                    <a:gd name="T21" fmla="*/ 256 h 256"/>
                    <a:gd name="T22" fmla="*/ 262 w 262"/>
                    <a:gd name="T23" fmla="*/ 1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256">
                      <a:moveTo>
                        <a:pt x="262" y="135"/>
                      </a:moveTo>
                      <a:lnTo>
                        <a:pt x="262" y="107"/>
                      </a:lnTo>
                      <a:lnTo>
                        <a:pt x="198" y="55"/>
                      </a:lnTo>
                      <a:lnTo>
                        <a:pt x="130" y="0"/>
                      </a:lnTo>
                      <a:lnTo>
                        <a:pt x="0" y="107"/>
                      </a:lnTo>
                      <a:lnTo>
                        <a:pt x="0" y="256"/>
                      </a:lnTo>
                      <a:lnTo>
                        <a:pt x="83" y="256"/>
                      </a:lnTo>
                      <a:lnTo>
                        <a:pt x="83" y="109"/>
                      </a:lnTo>
                      <a:lnTo>
                        <a:pt x="180" y="109"/>
                      </a:lnTo>
                      <a:lnTo>
                        <a:pt x="180" y="256"/>
                      </a:lnTo>
                      <a:lnTo>
                        <a:pt x="262" y="256"/>
                      </a:lnTo>
                      <a:lnTo>
                        <a:pt x="26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6" name="Freeform 117"/>
                <p:cNvSpPr>
                  <a:spLocks/>
                </p:cNvSpPr>
                <p:nvPr/>
              </p:nvSpPr>
              <p:spPr bwMode="auto">
                <a:xfrm>
                  <a:off x="-1384300" y="8407400"/>
                  <a:ext cx="619125" cy="319088"/>
                </a:xfrm>
                <a:custGeom>
                  <a:avLst/>
                  <a:gdLst>
                    <a:gd name="T0" fmla="*/ 64 w 390"/>
                    <a:gd name="T1" fmla="*/ 177 h 201"/>
                    <a:gd name="T2" fmla="*/ 194 w 390"/>
                    <a:gd name="T3" fmla="*/ 68 h 201"/>
                    <a:gd name="T4" fmla="*/ 262 w 390"/>
                    <a:gd name="T5" fmla="*/ 123 h 201"/>
                    <a:gd name="T6" fmla="*/ 326 w 390"/>
                    <a:gd name="T7" fmla="*/ 177 h 201"/>
                    <a:gd name="T8" fmla="*/ 357 w 390"/>
                    <a:gd name="T9" fmla="*/ 201 h 201"/>
                    <a:gd name="T10" fmla="*/ 390 w 390"/>
                    <a:gd name="T11" fmla="*/ 158 h 201"/>
                    <a:gd name="T12" fmla="*/ 326 w 390"/>
                    <a:gd name="T13" fmla="*/ 108 h 201"/>
                    <a:gd name="T14" fmla="*/ 262 w 390"/>
                    <a:gd name="T15" fmla="*/ 56 h 201"/>
                    <a:gd name="T16" fmla="*/ 194 w 390"/>
                    <a:gd name="T17" fmla="*/ 0 h 201"/>
                    <a:gd name="T18" fmla="*/ 0 w 390"/>
                    <a:gd name="T19" fmla="*/ 158 h 201"/>
                    <a:gd name="T20" fmla="*/ 33 w 390"/>
                    <a:gd name="T21" fmla="*/ 201 h 201"/>
                    <a:gd name="T22" fmla="*/ 64 w 390"/>
                    <a:gd name="T23" fmla="*/ 17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01">
                      <a:moveTo>
                        <a:pt x="64" y="177"/>
                      </a:moveTo>
                      <a:lnTo>
                        <a:pt x="194" y="68"/>
                      </a:lnTo>
                      <a:lnTo>
                        <a:pt x="262" y="123"/>
                      </a:lnTo>
                      <a:lnTo>
                        <a:pt x="326" y="177"/>
                      </a:lnTo>
                      <a:lnTo>
                        <a:pt x="357" y="201"/>
                      </a:lnTo>
                      <a:lnTo>
                        <a:pt x="390" y="158"/>
                      </a:lnTo>
                      <a:lnTo>
                        <a:pt x="326" y="108"/>
                      </a:lnTo>
                      <a:lnTo>
                        <a:pt x="262" y="56"/>
                      </a:lnTo>
                      <a:lnTo>
                        <a:pt x="194" y="0"/>
                      </a:lnTo>
                      <a:lnTo>
                        <a:pt x="0" y="158"/>
                      </a:lnTo>
                      <a:lnTo>
                        <a:pt x="33" y="201"/>
                      </a:lnTo>
                      <a:lnTo>
                        <a:pt x="64"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7" name="Freeform 118"/>
                <p:cNvSpPr>
                  <a:spLocks/>
                </p:cNvSpPr>
                <p:nvPr/>
              </p:nvSpPr>
              <p:spPr bwMode="auto">
                <a:xfrm>
                  <a:off x="-3157538" y="8669338"/>
                  <a:ext cx="157163" cy="312738"/>
                </a:xfrm>
                <a:custGeom>
                  <a:avLst/>
                  <a:gdLst>
                    <a:gd name="T0" fmla="*/ 0 w 99"/>
                    <a:gd name="T1" fmla="*/ 197 h 197"/>
                    <a:gd name="T2" fmla="*/ 99 w 99"/>
                    <a:gd name="T3" fmla="*/ 78 h 197"/>
                    <a:gd name="T4" fmla="*/ 0 w 99"/>
                    <a:gd name="T5" fmla="*/ 0 h 197"/>
                    <a:gd name="T6" fmla="*/ 0 w 99"/>
                    <a:gd name="T7" fmla="*/ 197 h 197"/>
                  </a:gdLst>
                  <a:ahLst/>
                  <a:cxnLst>
                    <a:cxn ang="0">
                      <a:pos x="T0" y="T1"/>
                    </a:cxn>
                    <a:cxn ang="0">
                      <a:pos x="T2" y="T3"/>
                    </a:cxn>
                    <a:cxn ang="0">
                      <a:pos x="T4" y="T5"/>
                    </a:cxn>
                    <a:cxn ang="0">
                      <a:pos x="T6" y="T7"/>
                    </a:cxn>
                  </a:cxnLst>
                  <a:rect l="0" t="0" r="r" b="b"/>
                  <a:pathLst>
                    <a:path w="99" h="197">
                      <a:moveTo>
                        <a:pt x="0" y="197"/>
                      </a:moveTo>
                      <a:lnTo>
                        <a:pt x="99" y="78"/>
                      </a:lnTo>
                      <a:lnTo>
                        <a:pt x="0" y="0"/>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8" name="Freeform 119"/>
                <p:cNvSpPr>
                  <a:spLocks/>
                </p:cNvSpPr>
                <p:nvPr/>
              </p:nvSpPr>
              <p:spPr bwMode="auto">
                <a:xfrm>
                  <a:off x="-2781300" y="8669338"/>
                  <a:ext cx="157163" cy="312738"/>
                </a:xfrm>
                <a:custGeom>
                  <a:avLst/>
                  <a:gdLst>
                    <a:gd name="T0" fmla="*/ 99 w 99"/>
                    <a:gd name="T1" fmla="*/ 197 h 197"/>
                    <a:gd name="T2" fmla="*/ 99 w 99"/>
                    <a:gd name="T3" fmla="*/ 0 h 197"/>
                    <a:gd name="T4" fmla="*/ 0 w 99"/>
                    <a:gd name="T5" fmla="*/ 78 h 197"/>
                    <a:gd name="T6" fmla="*/ 99 w 99"/>
                    <a:gd name="T7" fmla="*/ 197 h 197"/>
                  </a:gdLst>
                  <a:ahLst/>
                  <a:cxnLst>
                    <a:cxn ang="0">
                      <a:pos x="T0" y="T1"/>
                    </a:cxn>
                    <a:cxn ang="0">
                      <a:pos x="T2" y="T3"/>
                    </a:cxn>
                    <a:cxn ang="0">
                      <a:pos x="T4" y="T5"/>
                    </a:cxn>
                    <a:cxn ang="0">
                      <a:pos x="T6" y="T7"/>
                    </a:cxn>
                  </a:cxnLst>
                  <a:rect l="0" t="0" r="r" b="b"/>
                  <a:pathLst>
                    <a:path w="99" h="197">
                      <a:moveTo>
                        <a:pt x="99" y="197"/>
                      </a:moveTo>
                      <a:lnTo>
                        <a:pt x="99" y="0"/>
                      </a:lnTo>
                      <a:lnTo>
                        <a:pt x="0" y="78"/>
                      </a:lnTo>
                      <a:lnTo>
                        <a:pt x="99"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9" name="Freeform 120"/>
                <p:cNvSpPr>
                  <a:spLocks/>
                </p:cNvSpPr>
                <p:nvPr/>
              </p:nvSpPr>
              <p:spPr bwMode="auto">
                <a:xfrm>
                  <a:off x="-2624138" y="8993188"/>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0" name="Freeform 121"/>
                <p:cNvSpPr>
                  <a:spLocks/>
                </p:cNvSpPr>
                <p:nvPr/>
              </p:nvSpPr>
              <p:spPr bwMode="auto">
                <a:xfrm>
                  <a:off x="-3157538" y="8993188"/>
                  <a:ext cx="3175" cy="3175"/>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lnTo>
                        <a:pt x="2"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1" name="Freeform 122"/>
                <p:cNvSpPr>
                  <a:spLocks/>
                </p:cNvSpPr>
                <p:nvPr/>
              </p:nvSpPr>
              <p:spPr bwMode="auto">
                <a:xfrm>
                  <a:off x="-3146425" y="8804275"/>
                  <a:ext cx="514350" cy="192088"/>
                </a:xfrm>
                <a:custGeom>
                  <a:avLst/>
                  <a:gdLst>
                    <a:gd name="T0" fmla="*/ 324 w 324"/>
                    <a:gd name="T1" fmla="*/ 121 h 121"/>
                    <a:gd name="T2" fmla="*/ 322 w 324"/>
                    <a:gd name="T3" fmla="*/ 119 h 121"/>
                    <a:gd name="T4" fmla="*/ 222 w 324"/>
                    <a:gd name="T5" fmla="*/ 0 h 121"/>
                    <a:gd name="T6" fmla="*/ 161 w 324"/>
                    <a:gd name="T7" fmla="*/ 50 h 121"/>
                    <a:gd name="T8" fmla="*/ 99 w 324"/>
                    <a:gd name="T9" fmla="*/ 0 h 121"/>
                    <a:gd name="T10" fmla="*/ 0 w 324"/>
                    <a:gd name="T11" fmla="*/ 119 h 121"/>
                    <a:gd name="T12" fmla="*/ 0 w 324"/>
                    <a:gd name="T13" fmla="*/ 121 h 121"/>
                    <a:gd name="T14" fmla="*/ 324 w 324"/>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4" h="121">
                      <a:moveTo>
                        <a:pt x="324" y="121"/>
                      </a:moveTo>
                      <a:lnTo>
                        <a:pt x="322" y="119"/>
                      </a:lnTo>
                      <a:lnTo>
                        <a:pt x="222" y="0"/>
                      </a:lnTo>
                      <a:lnTo>
                        <a:pt x="161" y="50"/>
                      </a:lnTo>
                      <a:lnTo>
                        <a:pt x="99" y="0"/>
                      </a:lnTo>
                      <a:lnTo>
                        <a:pt x="0" y="119"/>
                      </a:lnTo>
                      <a:lnTo>
                        <a:pt x="0" y="121"/>
                      </a:lnTo>
                      <a:lnTo>
                        <a:pt x="324"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2" name="Freeform 123"/>
                <p:cNvSpPr>
                  <a:spLocks/>
                </p:cNvSpPr>
                <p:nvPr/>
              </p:nvSpPr>
              <p:spPr bwMode="auto">
                <a:xfrm>
                  <a:off x="-3146425" y="8658225"/>
                  <a:ext cx="511175" cy="206375"/>
                </a:xfrm>
                <a:custGeom>
                  <a:avLst/>
                  <a:gdLst>
                    <a:gd name="T0" fmla="*/ 97 w 322"/>
                    <a:gd name="T1" fmla="*/ 78 h 130"/>
                    <a:gd name="T2" fmla="*/ 102 w 322"/>
                    <a:gd name="T3" fmla="*/ 81 h 130"/>
                    <a:gd name="T4" fmla="*/ 107 w 322"/>
                    <a:gd name="T5" fmla="*/ 85 h 130"/>
                    <a:gd name="T6" fmla="*/ 161 w 322"/>
                    <a:gd name="T7" fmla="*/ 130 h 130"/>
                    <a:gd name="T8" fmla="*/ 218 w 322"/>
                    <a:gd name="T9" fmla="*/ 85 h 130"/>
                    <a:gd name="T10" fmla="*/ 220 w 322"/>
                    <a:gd name="T11" fmla="*/ 81 h 130"/>
                    <a:gd name="T12" fmla="*/ 225 w 322"/>
                    <a:gd name="T13" fmla="*/ 78 h 130"/>
                    <a:gd name="T14" fmla="*/ 322 w 322"/>
                    <a:gd name="T15" fmla="*/ 0 h 130"/>
                    <a:gd name="T16" fmla="*/ 0 w 322"/>
                    <a:gd name="T17" fmla="*/ 0 h 130"/>
                    <a:gd name="T18" fmla="*/ 97 w 322"/>
                    <a:gd name="T19" fmla="*/ 7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130">
                      <a:moveTo>
                        <a:pt x="97" y="78"/>
                      </a:moveTo>
                      <a:lnTo>
                        <a:pt x="102" y="81"/>
                      </a:lnTo>
                      <a:lnTo>
                        <a:pt x="107" y="85"/>
                      </a:lnTo>
                      <a:lnTo>
                        <a:pt x="161" y="130"/>
                      </a:lnTo>
                      <a:lnTo>
                        <a:pt x="218" y="85"/>
                      </a:lnTo>
                      <a:lnTo>
                        <a:pt x="220" y="81"/>
                      </a:lnTo>
                      <a:lnTo>
                        <a:pt x="225" y="78"/>
                      </a:lnTo>
                      <a:lnTo>
                        <a:pt x="322" y="0"/>
                      </a:lnTo>
                      <a:lnTo>
                        <a:pt x="0" y="0"/>
                      </a:lnTo>
                      <a:lnTo>
                        <a:pt x="9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3" name="Freeform 124"/>
                <p:cNvSpPr>
                  <a:spLocks/>
                </p:cNvSpPr>
                <p:nvPr/>
              </p:nvSpPr>
              <p:spPr bwMode="auto">
                <a:xfrm>
                  <a:off x="-2200275" y="1177925"/>
                  <a:ext cx="549275" cy="338138"/>
                </a:xfrm>
                <a:custGeom>
                  <a:avLst/>
                  <a:gdLst>
                    <a:gd name="T0" fmla="*/ 146 w 146"/>
                    <a:gd name="T1" fmla="*/ 74 h 90"/>
                    <a:gd name="T2" fmla="*/ 130 w 146"/>
                    <a:gd name="T3" fmla="*/ 58 h 90"/>
                    <a:gd name="T4" fmla="*/ 132 w 146"/>
                    <a:gd name="T5" fmla="*/ 45 h 90"/>
                    <a:gd name="T6" fmla="*/ 87 w 146"/>
                    <a:gd name="T7" fmla="*/ 0 h 90"/>
                    <a:gd name="T8" fmla="*/ 43 w 146"/>
                    <a:gd name="T9" fmla="*/ 44 h 90"/>
                    <a:gd name="T10" fmla="*/ 26 w 146"/>
                    <a:gd name="T11" fmla="*/ 38 h 90"/>
                    <a:gd name="T12" fmla="*/ 0 w 146"/>
                    <a:gd name="T13" fmla="*/ 64 h 90"/>
                    <a:gd name="T14" fmla="*/ 26 w 146"/>
                    <a:gd name="T15" fmla="*/ 90 h 90"/>
                    <a:gd name="T16" fmla="*/ 85 w 146"/>
                    <a:gd name="T17" fmla="*/ 90 h 90"/>
                    <a:gd name="T18" fmla="*/ 87 w 146"/>
                    <a:gd name="T19" fmla="*/ 90 h 90"/>
                    <a:gd name="T20" fmla="*/ 130 w 146"/>
                    <a:gd name="T21" fmla="*/ 90 h 90"/>
                    <a:gd name="T22" fmla="*/ 146 w 146"/>
                    <a:gd name="T23"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90">
                      <a:moveTo>
                        <a:pt x="146" y="74"/>
                      </a:moveTo>
                      <a:cubicBezTo>
                        <a:pt x="146" y="65"/>
                        <a:pt x="139" y="58"/>
                        <a:pt x="130" y="58"/>
                      </a:cubicBezTo>
                      <a:cubicBezTo>
                        <a:pt x="132" y="54"/>
                        <a:pt x="132" y="50"/>
                        <a:pt x="132" y="45"/>
                      </a:cubicBezTo>
                      <a:cubicBezTo>
                        <a:pt x="132" y="20"/>
                        <a:pt x="112" y="0"/>
                        <a:pt x="87" y="0"/>
                      </a:cubicBezTo>
                      <a:cubicBezTo>
                        <a:pt x="63" y="0"/>
                        <a:pt x="43" y="20"/>
                        <a:pt x="43" y="44"/>
                      </a:cubicBezTo>
                      <a:cubicBezTo>
                        <a:pt x="38" y="40"/>
                        <a:pt x="32" y="38"/>
                        <a:pt x="26" y="38"/>
                      </a:cubicBezTo>
                      <a:cubicBezTo>
                        <a:pt x="12" y="38"/>
                        <a:pt x="0" y="50"/>
                        <a:pt x="0" y="64"/>
                      </a:cubicBezTo>
                      <a:cubicBezTo>
                        <a:pt x="0" y="78"/>
                        <a:pt x="12" y="90"/>
                        <a:pt x="26" y="90"/>
                      </a:cubicBezTo>
                      <a:cubicBezTo>
                        <a:pt x="85" y="90"/>
                        <a:pt x="85" y="90"/>
                        <a:pt x="85" y="90"/>
                      </a:cubicBezTo>
                      <a:cubicBezTo>
                        <a:pt x="87" y="90"/>
                        <a:pt x="87" y="90"/>
                        <a:pt x="87" y="90"/>
                      </a:cubicBezTo>
                      <a:cubicBezTo>
                        <a:pt x="130" y="90"/>
                        <a:pt x="130" y="90"/>
                        <a:pt x="130" y="90"/>
                      </a:cubicBezTo>
                      <a:cubicBezTo>
                        <a:pt x="139" y="90"/>
                        <a:pt x="146" y="83"/>
                        <a:pt x="146"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4" name="Rectangle 125"/>
                <p:cNvSpPr>
                  <a:spLocks noChangeArrowheads="1"/>
                </p:cNvSpPr>
                <p:nvPr/>
              </p:nvSpPr>
              <p:spPr bwMode="auto">
                <a:xfrm>
                  <a:off x="-2120900" y="1546225"/>
                  <a:ext cx="44450" cy="106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5" name="Rectangle 126"/>
                <p:cNvSpPr>
                  <a:spLocks noChangeArrowheads="1"/>
                </p:cNvSpPr>
                <p:nvPr/>
              </p:nvSpPr>
              <p:spPr bwMode="auto">
                <a:xfrm>
                  <a:off x="-2008188" y="1603375"/>
                  <a:ext cx="49213"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6" name="Rectangle 127"/>
                <p:cNvSpPr>
                  <a:spLocks noChangeArrowheads="1"/>
                </p:cNvSpPr>
                <p:nvPr/>
              </p:nvSpPr>
              <p:spPr bwMode="auto">
                <a:xfrm>
                  <a:off x="-1892300" y="1546225"/>
                  <a:ext cx="46038" cy="106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7" name="Rectangle 128"/>
                <p:cNvSpPr>
                  <a:spLocks noChangeArrowheads="1"/>
                </p:cNvSpPr>
                <p:nvPr/>
              </p:nvSpPr>
              <p:spPr bwMode="auto">
                <a:xfrm>
                  <a:off x="-1779588" y="1603375"/>
                  <a:ext cx="49213"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8" name="Freeform 129"/>
                <p:cNvSpPr>
                  <a:spLocks/>
                </p:cNvSpPr>
                <p:nvPr/>
              </p:nvSpPr>
              <p:spPr bwMode="auto">
                <a:xfrm>
                  <a:off x="-1843088" y="2755900"/>
                  <a:ext cx="469900" cy="387350"/>
                </a:xfrm>
                <a:custGeom>
                  <a:avLst/>
                  <a:gdLst>
                    <a:gd name="T0" fmla="*/ 241 w 296"/>
                    <a:gd name="T1" fmla="*/ 0 h 244"/>
                    <a:gd name="T2" fmla="*/ 107 w 296"/>
                    <a:gd name="T3" fmla="*/ 137 h 244"/>
                    <a:gd name="T4" fmla="*/ 55 w 296"/>
                    <a:gd name="T5" fmla="*/ 85 h 244"/>
                    <a:gd name="T6" fmla="*/ 0 w 296"/>
                    <a:gd name="T7" fmla="*/ 139 h 244"/>
                    <a:gd name="T8" fmla="*/ 52 w 296"/>
                    <a:gd name="T9" fmla="*/ 189 h 244"/>
                    <a:gd name="T10" fmla="*/ 107 w 296"/>
                    <a:gd name="T11" fmla="*/ 244 h 244"/>
                    <a:gd name="T12" fmla="*/ 159 w 296"/>
                    <a:gd name="T13" fmla="*/ 189 h 244"/>
                    <a:gd name="T14" fmla="*/ 296 w 296"/>
                    <a:gd name="T15" fmla="*/ 54 h 244"/>
                    <a:gd name="T16" fmla="*/ 241 w 296"/>
                    <a:gd name="T1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44">
                      <a:moveTo>
                        <a:pt x="241" y="0"/>
                      </a:moveTo>
                      <a:lnTo>
                        <a:pt x="107" y="137"/>
                      </a:lnTo>
                      <a:lnTo>
                        <a:pt x="55" y="85"/>
                      </a:lnTo>
                      <a:lnTo>
                        <a:pt x="0" y="139"/>
                      </a:lnTo>
                      <a:lnTo>
                        <a:pt x="52" y="189"/>
                      </a:lnTo>
                      <a:lnTo>
                        <a:pt x="107" y="244"/>
                      </a:lnTo>
                      <a:lnTo>
                        <a:pt x="159" y="189"/>
                      </a:lnTo>
                      <a:lnTo>
                        <a:pt x="296" y="54"/>
                      </a:lnTo>
                      <a:lnTo>
                        <a:pt x="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9" name="Freeform 130"/>
                <p:cNvSpPr>
                  <a:spLocks/>
                </p:cNvSpPr>
                <p:nvPr/>
              </p:nvSpPr>
              <p:spPr bwMode="auto">
                <a:xfrm>
                  <a:off x="-5813425" y="2943225"/>
                  <a:ext cx="560388" cy="131763"/>
                </a:xfrm>
                <a:custGeom>
                  <a:avLst/>
                  <a:gdLst>
                    <a:gd name="T0" fmla="*/ 353 w 353"/>
                    <a:gd name="T1" fmla="*/ 0 h 83"/>
                    <a:gd name="T2" fmla="*/ 322 w 353"/>
                    <a:gd name="T3" fmla="*/ 0 h 83"/>
                    <a:gd name="T4" fmla="*/ 322 w 353"/>
                    <a:gd name="T5" fmla="*/ 52 h 83"/>
                    <a:gd name="T6" fmla="*/ 33 w 353"/>
                    <a:gd name="T7" fmla="*/ 52 h 83"/>
                    <a:gd name="T8" fmla="*/ 33 w 353"/>
                    <a:gd name="T9" fmla="*/ 0 h 83"/>
                    <a:gd name="T10" fmla="*/ 0 w 353"/>
                    <a:gd name="T11" fmla="*/ 0 h 83"/>
                    <a:gd name="T12" fmla="*/ 0 w 353"/>
                    <a:gd name="T13" fmla="*/ 83 h 83"/>
                    <a:gd name="T14" fmla="*/ 353 w 353"/>
                    <a:gd name="T15" fmla="*/ 83 h 83"/>
                    <a:gd name="T16" fmla="*/ 353 w 353"/>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83">
                      <a:moveTo>
                        <a:pt x="353" y="0"/>
                      </a:moveTo>
                      <a:lnTo>
                        <a:pt x="322" y="0"/>
                      </a:lnTo>
                      <a:lnTo>
                        <a:pt x="322" y="52"/>
                      </a:lnTo>
                      <a:lnTo>
                        <a:pt x="33" y="52"/>
                      </a:lnTo>
                      <a:lnTo>
                        <a:pt x="33" y="0"/>
                      </a:lnTo>
                      <a:lnTo>
                        <a:pt x="0" y="0"/>
                      </a:lnTo>
                      <a:lnTo>
                        <a:pt x="0" y="83"/>
                      </a:lnTo>
                      <a:lnTo>
                        <a:pt x="353" y="83"/>
                      </a:lnTo>
                      <a:lnTo>
                        <a:pt x="3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0" name="Freeform 131"/>
                <p:cNvSpPr>
                  <a:spLocks/>
                </p:cNvSpPr>
                <p:nvPr/>
              </p:nvSpPr>
              <p:spPr bwMode="auto">
                <a:xfrm>
                  <a:off x="-5734050" y="2544762"/>
                  <a:ext cx="412750" cy="439738"/>
                </a:xfrm>
                <a:custGeom>
                  <a:avLst/>
                  <a:gdLst>
                    <a:gd name="T0" fmla="*/ 45 w 260"/>
                    <a:gd name="T1" fmla="*/ 116 h 277"/>
                    <a:gd name="T2" fmla="*/ 0 w 260"/>
                    <a:gd name="T3" fmla="*/ 116 h 277"/>
                    <a:gd name="T4" fmla="*/ 130 w 260"/>
                    <a:gd name="T5" fmla="*/ 277 h 277"/>
                    <a:gd name="T6" fmla="*/ 260 w 260"/>
                    <a:gd name="T7" fmla="*/ 116 h 277"/>
                    <a:gd name="T8" fmla="*/ 215 w 260"/>
                    <a:gd name="T9" fmla="*/ 116 h 277"/>
                    <a:gd name="T10" fmla="*/ 215 w 260"/>
                    <a:gd name="T11" fmla="*/ 0 h 277"/>
                    <a:gd name="T12" fmla="*/ 45 w 260"/>
                    <a:gd name="T13" fmla="*/ 0 h 277"/>
                    <a:gd name="T14" fmla="*/ 45 w 260"/>
                    <a:gd name="T15" fmla="*/ 116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77">
                      <a:moveTo>
                        <a:pt x="45" y="116"/>
                      </a:moveTo>
                      <a:lnTo>
                        <a:pt x="0" y="116"/>
                      </a:lnTo>
                      <a:lnTo>
                        <a:pt x="130" y="277"/>
                      </a:lnTo>
                      <a:lnTo>
                        <a:pt x="260" y="116"/>
                      </a:lnTo>
                      <a:lnTo>
                        <a:pt x="215" y="116"/>
                      </a:lnTo>
                      <a:lnTo>
                        <a:pt x="215" y="0"/>
                      </a:lnTo>
                      <a:lnTo>
                        <a:pt x="45" y="0"/>
                      </a:lnTo>
                      <a:lnTo>
                        <a:pt x="45"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1" name="Freeform 132"/>
                <p:cNvSpPr>
                  <a:spLocks noEditPoints="1"/>
                </p:cNvSpPr>
                <p:nvPr/>
              </p:nvSpPr>
              <p:spPr bwMode="auto">
                <a:xfrm>
                  <a:off x="-3600450" y="4483100"/>
                  <a:ext cx="566738" cy="566738"/>
                </a:xfrm>
                <a:custGeom>
                  <a:avLst/>
                  <a:gdLst>
                    <a:gd name="T0" fmla="*/ 76 w 151"/>
                    <a:gd name="T1" fmla="*/ 151 h 151"/>
                    <a:gd name="T2" fmla="*/ 151 w 151"/>
                    <a:gd name="T3" fmla="*/ 75 h 151"/>
                    <a:gd name="T4" fmla="*/ 76 w 151"/>
                    <a:gd name="T5" fmla="*/ 0 h 151"/>
                    <a:gd name="T6" fmla="*/ 76 w 151"/>
                    <a:gd name="T7" fmla="*/ 8 h 151"/>
                    <a:gd name="T8" fmla="*/ 82 w 151"/>
                    <a:gd name="T9" fmla="*/ 8 h 151"/>
                    <a:gd name="T10" fmla="*/ 82 w 151"/>
                    <a:gd name="T11" fmla="*/ 75 h 151"/>
                    <a:gd name="T12" fmla="*/ 76 w 151"/>
                    <a:gd name="T13" fmla="*/ 75 h 151"/>
                    <a:gd name="T14" fmla="*/ 76 w 151"/>
                    <a:gd name="T15" fmla="*/ 123 h 151"/>
                    <a:gd name="T16" fmla="*/ 124 w 151"/>
                    <a:gd name="T17" fmla="*/ 75 h 151"/>
                    <a:gd name="T18" fmla="*/ 98 w 151"/>
                    <a:gd name="T19" fmla="*/ 32 h 151"/>
                    <a:gd name="T20" fmla="*/ 103 w 151"/>
                    <a:gd name="T21" fmla="*/ 21 h 151"/>
                    <a:gd name="T22" fmla="*/ 136 w 151"/>
                    <a:gd name="T23" fmla="*/ 75 h 151"/>
                    <a:gd name="T24" fmla="*/ 76 w 151"/>
                    <a:gd name="T25" fmla="*/ 135 h 151"/>
                    <a:gd name="T26" fmla="*/ 76 w 151"/>
                    <a:gd name="T27" fmla="*/ 151 h 151"/>
                    <a:gd name="T28" fmla="*/ 76 w 151"/>
                    <a:gd name="T29" fmla="*/ 135 h 151"/>
                    <a:gd name="T30" fmla="*/ 76 w 151"/>
                    <a:gd name="T31" fmla="*/ 135 h 151"/>
                    <a:gd name="T32" fmla="*/ 76 w 151"/>
                    <a:gd name="T33" fmla="*/ 0 h 151"/>
                    <a:gd name="T34" fmla="*/ 0 w 151"/>
                    <a:gd name="T35" fmla="*/ 75 h 151"/>
                    <a:gd name="T36" fmla="*/ 76 w 151"/>
                    <a:gd name="T37" fmla="*/ 151 h 151"/>
                    <a:gd name="T38" fmla="*/ 76 w 151"/>
                    <a:gd name="T39" fmla="*/ 135 h 151"/>
                    <a:gd name="T40" fmla="*/ 76 w 151"/>
                    <a:gd name="T41" fmla="*/ 135 h 151"/>
                    <a:gd name="T42" fmla="*/ 15 w 151"/>
                    <a:gd name="T43" fmla="*/ 75 h 151"/>
                    <a:gd name="T44" fmla="*/ 49 w 151"/>
                    <a:gd name="T45" fmla="*/ 21 h 151"/>
                    <a:gd name="T46" fmla="*/ 54 w 151"/>
                    <a:gd name="T47" fmla="*/ 32 h 151"/>
                    <a:gd name="T48" fmla="*/ 28 w 151"/>
                    <a:gd name="T49" fmla="*/ 75 h 151"/>
                    <a:gd name="T50" fmla="*/ 76 w 151"/>
                    <a:gd name="T51" fmla="*/ 123 h 151"/>
                    <a:gd name="T52" fmla="*/ 76 w 151"/>
                    <a:gd name="T53" fmla="*/ 75 h 151"/>
                    <a:gd name="T54" fmla="*/ 70 w 151"/>
                    <a:gd name="T55" fmla="*/ 75 h 151"/>
                    <a:gd name="T56" fmla="*/ 70 w 151"/>
                    <a:gd name="T57" fmla="*/ 8 h 151"/>
                    <a:gd name="T58" fmla="*/ 70 w 151"/>
                    <a:gd name="T59" fmla="*/ 8 h 151"/>
                    <a:gd name="T60" fmla="*/ 76 w 151"/>
                    <a:gd name="T61" fmla="*/ 8 h 151"/>
                    <a:gd name="T62" fmla="*/ 76 w 151"/>
                    <a:gd name="T6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1">
                      <a:moveTo>
                        <a:pt x="76" y="151"/>
                      </a:moveTo>
                      <a:cubicBezTo>
                        <a:pt x="118" y="151"/>
                        <a:pt x="151" y="117"/>
                        <a:pt x="151" y="75"/>
                      </a:cubicBezTo>
                      <a:cubicBezTo>
                        <a:pt x="151" y="33"/>
                        <a:pt x="118" y="0"/>
                        <a:pt x="76" y="0"/>
                      </a:cubicBezTo>
                      <a:cubicBezTo>
                        <a:pt x="76" y="8"/>
                        <a:pt x="76" y="8"/>
                        <a:pt x="76" y="8"/>
                      </a:cubicBezTo>
                      <a:cubicBezTo>
                        <a:pt x="82" y="8"/>
                        <a:pt x="82" y="8"/>
                        <a:pt x="82" y="8"/>
                      </a:cubicBezTo>
                      <a:cubicBezTo>
                        <a:pt x="82" y="75"/>
                        <a:pt x="82" y="75"/>
                        <a:pt x="82" y="75"/>
                      </a:cubicBezTo>
                      <a:cubicBezTo>
                        <a:pt x="76" y="75"/>
                        <a:pt x="76" y="75"/>
                        <a:pt x="76" y="75"/>
                      </a:cubicBezTo>
                      <a:cubicBezTo>
                        <a:pt x="76" y="123"/>
                        <a:pt x="76" y="123"/>
                        <a:pt x="76" y="123"/>
                      </a:cubicBezTo>
                      <a:cubicBezTo>
                        <a:pt x="102" y="123"/>
                        <a:pt x="124" y="101"/>
                        <a:pt x="124" y="75"/>
                      </a:cubicBezTo>
                      <a:cubicBezTo>
                        <a:pt x="124" y="57"/>
                        <a:pt x="114" y="41"/>
                        <a:pt x="98" y="32"/>
                      </a:cubicBezTo>
                      <a:cubicBezTo>
                        <a:pt x="103" y="21"/>
                        <a:pt x="103" y="21"/>
                        <a:pt x="103" y="21"/>
                      </a:cubicBezTo>
                      <a:cubicBezTo>
                        <a:pt x="124" y="32"/>
                        <a:pt x="136" y="52"/>
                        <a:pt x="136" y="75"/>
                      </a:cubicBezTo>
                      <a:cubicBezTo>
                        <a:pt x="136" y="108"/>
                        <a:pt x="109" y="135"/>
                        <a:pt x="76" y="135"/>
                      </a:cubicBezTo>
                      <a:cubicBezTo>
                        <a:pt x="76" y="151"/>
                        <a:pt x="76" y="151"/>
                        <a:pt x="76" y="151"/>
                      </a:cubicBezTo>
                      <a:close/>
                      <a:moveTo>
                        <a:pt x="76" y="135"/>
                      </a:moveTo>
                      <a:cubicBezTo>
                        <a:pt x="76" y="135"/>
                        <a:pt x="76" y="135"/>
                        <a:pt x="76" y="135"/>
                      </a:cubicBezTo>
                      <a:moveTo>
                        <a:pt x="76" y="0"/>
                      </a:moveTo>
                      <a:cubicBezTo>
                        <a:pt x="34" y="0"/>
                        <a:pt x="0" y="33"/>
                        <a:pt x="0" y="75"/>
                      </a:cubicBezTo>
                      <a:cubicBezTo>
                        <a:pt x="0" y="117"/>
                        <a:pt x="34" y="151"/>
                        <a:pt x="76" y="151"/>
                      </a:cubicBezTo>
                      <a:cubicBezTo>
                        <a:pt x="76" y="135"/>
                        <a:pt x="76" y="135"/>
                        <a:pt x="76" y="135"/>
                      </a:cubicBezTo>
                      <a:cubicBezTo>
                        <a:pt x="76" y="135"/>
                        <a:pt x="76" y="135"/>
                        <a:pt x="76" y="135"/>
                      </a:cubicBezTo>
                      <a:cubicBezTo>
                        <a:pt x="43" y="135"/>
                        <a:pt x="15" y="108"/>
                        <a:pt x="15" y="75"/>
                      </a:cubicBezTo>
                      <a:cubicBezTo>
                        <a:pt x="15" y="52"/>
                        <a:pt x="28" y="32"/>
                        <a:pt x="49" y="21"/>
                      </a:cubicBezTo>
                      <a:cubicBezTo>
                        <a:pt x="54" y="32"/>
                        <a:pt x="54" y="32"/>
                        <a:pt x="54" y="32"/>
                      </a:cubicBezTo>
                      <a:cubicBezTo>
                        <a:pt x="38" y="41"/>
                        <a:pt x="28" y="57"/>
                        <a:pt x="28" y="75"/>
                      </a:cubicBezTo>
                      <a:cubicBezTo>
                        <a:pt x="28" y="101"/>
                        <a:pt x="49" y="123"/>
                        <a:pt x="76" y="123"/>
                      </a:cubicBezTo>
                      <a:cubicBezTo>
                        <a:pt x="76" y="75"/>
                        <a:pt x="76" y="75"/>
                        <a:pt x="76" y="75"/>
                      </a:cubicBezTo>
                      <a:cubicBezTo>
                        <a:pt x="70" y="75"/>
                        <a:pt x="70" y="75"/>
                        <a:pt x="70" y="75"/>
                      </a:cubicBezTo>
                      <a:cubicBezTo>
                        <a:pt x="70" y="8"/>
                        <a:pt x="70" y="8"/>
                        <a:pt x="70" y="8"/>
                      </a:cubicBezTo>
                      <a:cubicBezTo>
                        <a:pt x="70" y="8"/>
                        <a:pt x="70" y="8"/>
                        <a:pt x="70" y="8"/>
                      </a:cubicBezTo>
                      <a:cubicBezTo>
                        <a:pt x="76" y="8"/>
                        <a:pt x="76" y="8"/>
                        <a:pt x="76" y="8"/>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2" name="Oval 133"/>
                <p:cNvSpPr>
                  <a:spLocks noChangeArrowheads="1"/>
                </p:cNvSpPr>
                <p:nvPr/>
              </p:nvSpPr>
              <p:spPr bwMode="auto">
                <a:xfrm>
                  <a:off x="-3303588" y="7318375"/>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3" name="Freeform 134"/>
                <p:cNvSpPr>
                  <a:spLocks noEditPoints="1"/>
                </p:cNvSpPr>
                <p:nvPr/>
              </p:nvSpPr>
              <p:spPr bwMode="auto">
                <a:xfrm>
                  <a:off x="-3379788" y="7239000"/>
                  <a:ext cx="312738" cy="458788"/>
                </a:xfrm>
                <a:custGeom>
                  <a:avLst/>
                  <a:gdLst>
                    <a:gd name="T0" fmla="*/ 83 w 83"/>
                    <a:gd name="T1" fmla="*/ 0 h 122"/>
                    <a:gd name="T2" fmla="*/ 42 w 83"/>
                    <a:gd name="T3" fmla="*/ 0 h 122"/>
                    <a:gd name="T4" fmla="*/ 42 w 83"/>
                    <a:gd name="T5" fmla="*/ 10 h 122"/>
                    <a:gd name="T6" fmla="*/ 42 w 83"/>
                    <a:gd name="T7" fmla="*/ 10 h 122"/>
                    <a:gd name="T8" fmla="*/ 74 w 83"/>
                    <a:gd name="T9" fmla="*/ 43 h 122"/>
                    <a:gd name="T10" fmla="*/ 42 w 83"/>
                    <a:gd name="T11" fmla="*/ 75 h 122"/>
                    <a:gd name="T12" fmla="*/ 42 w 83"/>
                    <a:gd name="T13" fmla="*/ 75 h 122"/>
                    <a:gd name="T14" fmla="*/ 42 w 83"/>
                    <a:gd name="T15" fmla="*/ 75 h 122"/>
                    <a:gd name="T16" fmla="*/ 42 w 83"/>
                    <a:gd name="T17" fmla="*/ 89 h 122"/>
                    <a:gd name="T18" fmla="*/ 42 w 83"/>
                    <a:gd name="T19" fmla="*/ 89 h 122"/>
                    <a:gd name="T20" fmla="*/ 53 w 83"/>
                    <a:gd name="T21" fmla="*/ 100 h 122"/>
                    <a:gd name="T22" fmla="*/ 42 w 83"/>
                    <a:gd name="T23" fmla="*/ 111 h 122"/>
                    <a:gd name="T24" fmla="*/ 42 w 83"/>
                    <a:gd name="T25" fmla="*/ 111 h 122"/>
                    <a:gd name="T26" fmla="*/ 42 w 83"/>
                    <a:gd name="T27" fmla="*/ 111 h 122"/>
                    <a:gd name="T28" fmla="*/ 42 w 83"/>
                    <a:gd name="T29" fmla="*/ 122 h 122"/>
                    <a:gd name="T30" fmla="*/ 83 w 83"/>
                    <a:gd name="T31" fmla="*/ 122 h 122"/>
                    <a:gd name="T32" fmla="*/ 83 w 83"/>
                    <a:gd name="T33" fmla="*/ 0 h 122"/>
                    <a:gd name="T34" fmla="*/ 42 w 83"/>
                    <a:gd name="T35" fmla="*/ 0 h 122"/>
                    <a:gd name="T36" fmla="*/ 0 w 83"/>
                    <a:gd name="T37" fmla="*/ 0 h 122"/>
                    <a:gd name="T38" fmla="*/ 0 w 83"/>
                    <a:gd name="T39" fmla="*/ 122 h 122"/>
                    <a:gd name="T40" fmla="*/ 42 w 83"/>
                    <a:gd name="T41" fmla="*/ 122 h 122"/>
                    <a:gd name="T42" fmla="*/ 42 w 83"/>
                    <a:gd name="T43" fmla="*/ 111 h 122"/>
                    <a:gd name="T44" fmla="*/ 31 w 83"/>
                    <a:gd name="T45" fmla="*/ 100 h 122"/>
                    <a:gd name="T46" fmla="*/ 42 w 83"/>
                    <a:gd name="T47" fmla="*/ 89 h 122"/>
                    <a:gd name="T48" fmla="*/ 42 w 83"/>
                    <a:gd name="T49" fmla="*/ 75 h 122"/>
                    <a:gd name="T50" fmla="*/ 10 w 83"/>
                    <a:gd name="T51" fmla="*/ 43 h 122"/>
                    <a:gd name="T52" fmla="*/ 42 w 83"/>
                    <a:gd name="T53" fmla="*/ 10 h 122"/>
                    <a:gd name="T54" fmla="*/ 42 w 83"/>
                    <a:gd name="T5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22">
                      <a:moveTo>
                        <a:pt x="83" y="0"/>
                      </a:moveTo>
                      <a:cubicBezTo>
                        <a:pt x="42" y="0"/>
                        <a:pt x="42" y="0"/>
                        <a:pt x="42" y="0"/>
                      </a:cubicBezTo>
                      <a:cubicBezTo>
                        <a:pt x="42" y="10"/>
                        <a:pt x="42" y="10"/>
                        <a:pt x="42" y="10"/>
                      </a:cubicBezTo>
                      <a:cubicBezTo>
                        <a:pt x="42" y="10"/>
                        <a:pt x="42" y="10"/>
                        <a:pt x="42" y="10"/>
                      </a:cubicBezTo>
                      <a:cubicBezTo>
                        <a:pt x="60" y="10"/>
                        <a:pt x="74" y="25"/>
                        <a:pt x="74" y="43"/>
                      </a:cubicBezTo>
                      <a:cubicBezTo>
                        <a:pt x="74" y="60"/>
                        <a:pt x="60" y="75"/>
                        <a:pt x="42" y="75"/>
                      </a:cubicBezTo>
                      <a:cubicBezTo>
                        <a:pt x="42" y="75"/>
                        <a:pt x="42" y="75"/>
                        <a:pt x="42" y="75"/>
                      </a:cubicBezTo>
                      <a:cubicBezTo>
                        <a:pt x="42" y="75"/>
                        <a:pt x="42" y="75"/>
                        <a:pt x="42" y="75"/>
                      </a:cubicBezTo>
                      <a:cubicBezTo>
                        <a:pt x="42" y="89"/>
                        <a:pt x="42" y="89"/>
                        <a:pt x="42" y="89"/>
                      </a:cubicBezTo>
                      <a:cubicBezTo>
                        <a:pt x="42" y="89"/>
                        <a:pt x="42" y="89"/>
                        <a:pt x="42" y="89"/>
                      </a:cubicBezTo>
                      <a:cubicBezTo>
                        <a:pt x="48" y="89"/>
                        <a:pt x="53" y="94"/>
                        <a:pt x="53" y="100"/>
                      </a:cubicBezTo>
                      <a:cubicBezTo>
                        <a:pt x="53" y="106"/>
                        <a:pt x="48" y="111"/>
                        <a:pt x="42" y="111"/>
                      </a:cubicBezTo>
                      <a:cubicBezTo>
                        <a:pt x="42" y="111"/>
                        <a:pt x="42" y="111"/>
                        <a:pt x="42" y="111"/>
                      </a:cubicBezTo>
                      <a:cubicBezTo>
                        <a:pt x="42" y="111"/>
                        <a:pt x="42" y="111"/>
                        <a:pt x="42" y="111"/>
                      </a:cubicBezTo>
                      <a:cubicBezTo>
                        <a:pt x="42" y="122"/>
                        <a:pt x="42" y="122"/>
                        <a:pt x="42" y="122"/>
                      </a:cubicBezTo>
                      <a:cubicBezTo>
                        <a:pt x="83" y="122"/>
                        <a:pt x="83" y="122"/>
                        <a:pt x="83" y="122"/>
                      </a:cubicBezTo>
                      <a:lnTo>
                        <a:pt x="83" y="0"/>
                      </a:lnTo>
                      <a:close/>
                      <a:moveTo>
                        <a:pt x="42" y="0"/>
                      </a:moveTo>
                      <a:cubicBezTo>
                        <a:pt x="0" y="0"/>
                        <a:pt x="0" y="0"/>
                        <a:pt x="0" y="0"/>
                      </a:cubicBezTo>
                      <a:cubicBezTo>
                        <a:pt x="0" y="122"/>
                        <a:pt x="0" y="122"/>
                        <a:pt x="0" y="122"/>
                      </a:cubicBezTo>
                      <a:cubicBezTo>
                        <a:pt x="42" y="122"/>
                        <a:pt x="42" y="122"/>
                        <a:pt x="42" y="122"/>
                      </a:cubicBezTo>
                      <a:cubicBezTo>
                        <a:pt x="42" y="111"/>
                        <a:pt x="42" y="111"/>
                        <a:pt x="42" y="111"/>
                      </a:cubicBezTo>
                      <a:cubicBezTo>
                        <a:pt x="36" y="111"/>
                        <a:pt x="31" y="106"/>
                        <a:pt x="31" y="100"/>
                      </a:cubicBezTo>
                      <a:cubicBezTo>
                        <a:pt x="31" y="94"/>
                        <a:pt x="36" y="89"/>
                        <a:pt x="42" y="89"/>
                      </a:cubicBezTo>
                      <a:cubicBezTo>
                        <a:pt x="42" y="75"/>
                        <a:pt x="42" y="75"/>
                        <a:pt x="42" y="75"/>
                      </a:cubicBezTo>
                      <a:cubicBezTo>
                        <a:pt x="24" y="75"/>
                        <a:pt x="10" y="60"/>
                        <a:pt x="10" y="43"/>
                      </a:cubicBezTo>
                      <a:cubicBezTo>
                        <a:pt x="10" y="25"/>
                        <a:pt x="24" y="10"/>
                        <a:pt x="42" y="1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4" name="Freeform 135"/>
                <p:cNvSpPr>
                  <a:spLocks/>
                </p:cNvSpPr>
                <p:nvPr/>
              </p:nvSpPr>
              <p:spPr bwMode="auto">
                <a:xfrm>
                  <a:off x="-3698875" y="7189788"/>
                  <a:ext cx="63500" cy="30163"/>
                </a:xfrm>
                <a:custGeom>
                  <a:avLst/>
                  <a:gdLst>
                    <a:gd name="T0" fmla="*/ 17 w 17"/>
                    <a:gd name="T1" fmla="*/ 6 h 8"/>
                    <a:gd name="T2" fmla="*/ 10 w 17"/>
                    <a:gd name="T3" fmla="*/ 0 h 8"/>
                    <a:gd name="T4" fmla="*/ 7 w 17"/>
                    <a:gd name="T5" fmla="*/ 0 h 8"/>
                    <a:gd name="T6" fmla="*/ 0 w 17"/>
                    <a:gd name="T7" fmla="*/ 6 h 8"/>
                    <a:gd name="T8" fmla="*/ 0 w 17"/>
                    <a:gd name="T9" fmla="*/ 8 h 8"/>
                    <a:gd name="T10" fmla="*/ 16 w 17"/>
                    <a:gd name="T11" fmla="*/ 8 h 8"/>
                    <a:gd name="T12" fmla="*/ 17 w 17"/>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6"/>
                      </a:moveTo>
                      <a:cubicBezTo>
                        <a:pt x="17" y="3"/>
                        <a:pt x="14" y="0"/>
                        <a:pt x="10" y="0"/>
                      </a:cubicBezTo>
                      <a:cubicBezTo>
                        <a:pt x="7" y="0"/>
                        <a:pt x="7" y="0"/>
                        <a:pt x="7" y="0"/>
                      </a:cubicBezTo>
                      <a:cubicBezTo>
                        <a:pt x="3" y="0"/>
                        <a:pt x="0" y="3"/>
                        <a:pt x="0" y="6"/>
                      </a:cubicBezTo>
                      <a:cubicBezTo>
                        <a:pt x="0" y="7"/>
                        <a:pt x="0" y="8"/>
                        <a:pt x="0" y="8"/>
                      </a:cubicBezTo>
                      <a:cubicBezTo>
                        <a:pt x="16" y="8"/>
                        <a:pt x="16" y="8"/>
                        <a:pt x="16" y="8"/>
                      </a:cubicBezTo>
                      <a:cubicBezTo>
                        <a:pt x="17" y="8"/>
                        <a:pt x="17" y="7"/>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5" name="Freeform 136"/>
                <p:cNvSpPr>
                  <a:spLocks noEditPoints="1"/>
                </p:cNvSpPr>
                <p:nvPr/>
              </p:nvSpPr>
              <p:spPr bwMode="auto">
                <a:xfrm>
                  <a:off x="-3735388" y="7239000"/>
                  <a:ext cx="311150" cy="458788"/>
                </a:xfrm>
                <a:custGeom>
                  <a:avLst/>
                  <a:gdLst>
                    <a:gd name="T0" fmla="*/ 42 w 83"/>
                    <a:gd name="T1" fmla="*/ 122 h 122"/>
                    <a:gd name="T2" fmla="*/ 83 w 83"/>
                    <a:gd name="T3" fmla="*/ 122 h 122"/>
                    <a:gd name="T4" fmla="*/ 83 w 83"/>
                    <a:gd name="T5" fmla="*/ 0 h 122"/>
                    <a:gd name="T6" fmla="*/ 42 w 83"/>
                    <a:gd name="T7" fmla="*/ 0 h 122"/>
                    <a:gd name="T8" fmla="*/ 42 w 83"/>
                    <a:gd name="T9" fmla="*/ 10 h 122"/>
                    <a:gd name="T10" fmla="*/ 42 w 83"/>
                    <a:gd name="T11" fmla="*/ 10 h 122"/>
                    <a:gd name="T12" fmla="*/ 42 w 83"/>
                    <a:gd name="T13" fmla="*/ 10 h 122"/>
                    <a:gd name="T14" fmla="*/ 74 w 83"/>
                    <a:gd name="T15" fmla="*/ 43 h 122"/>
                    <a:gd name="T16" fmla="*/ 42 w 83"/>
                    <a:gd name="T17" fmla="*/ 75 h 122"/>
                    <a:gd name="T18" fmla="*/ 42 w 83"/>
                    <a:gd name="T19" fmla="*/ 75 h 122"/>
                    <a:gd name="T20" fmla="*/ 42 w 83"/>
                    <a:gd name="T21" fmla="*/ 89 h 122"/>
                    <a:gd name="T22" fmla="*/ 42 w 83"/>
                    <a:gd name="T23" fmla="*/ 89 h 122"/>
                    <a:gd name="T24" fmla="*/ 53 w 83"/>
                    <a:gd name="T25" fmla="*/ 100 h 122"/>
                    <a:gd name="T26" fmla="*/ 42 w 83"/>
                    <a:gd name="T27" fmla="*/ 111 h 122"/>
                    <a:gd name="T28" fmla="*/ 42 w 83"/>
                    <a:gd name="T29" fmla="*/ 111 h 122"/>
                    <a:gd name="T30" fmla="*/ 42 w 83"/>
                    <a:gd name="T31" fmla="*/ 111 h 122"/>
                    <a:gd name="T32" fmla="*/ 42 w 83"/>
                    <a:gd name="T33" fmla="*/ 122 h 122"/>
                    <a:gd name="T34" fmla="*/ 0 w 83"/>
                    <a:gd name="T35" fmla="*/ 122 h 122"/>
                    <a:gd name="T36" fmla="*/ 42 w 83"/>
                    <a:gd name="T37" fmla="*/ 122 h 122"/>
                    <a:gd name="T38" fmla="*/ 42 w 83"/>
                    <a:gd name="T39" fmla="*/ 111 h 122"/>
                    <a:gd name="T40" fmla="*/ 31 w 83"/>
                    <a:gd name="T41" fmla="*/ 100 h 122"/>
                    <a:gd name="T42" fmla="*/ 42 w 83"/>
                    <a:gd name="T43" fmla="*/ 89 h 122"/>
                    <a:gd name="T44" fmla="*/ 42 w 83"/>
                    <a:gd name="T45" fmla="*/ 75 h 122"/>
                    <a:gd name="T46" fmla="*/ 9 w 83"/>
                    <a:gd name="T47" fmla="*/ 43 h 122"/>
                    <a:gd name="T48" fmla="*/ 42 w 83"/>
                    <a:gd name="T49" fmla="*/ 10 h 122"/>
                    <a:gd name="T50" fmla="*/ 42 w 83"/>
                    <a:gd name="T51" fmla="*/ 0 h 122"/>
                    <a:gd name="T52" fmla="*/ 20 w 83"/>
                    <a:gd name="T53" fmla="*/ 0 h 122"/>
                    <a:gd name="T54" fmla="*/ 16 w 83"/>
                    <a:gd name="T55" fmla="*/ 0 h 122"/>
                    <a:gd name="T56" fmla="*/ 0 w 83"/>
                    <a:gd name="T57" fmla="*/ 0 h 122"/>
                    <a:gd name="T58" fmla="*/ 0 w 83"/>
                    <a:gd name="T59"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122">
                      <a:moveTo>
                        <a:pt x="42" y="122"/>
                      </a:moveTo>
                      <a:cubicBezTo>
                        <a:pt x="83" y="122"/>
                        <a:pt x="83" y="122"/>
                        <a:pt x="83" y="122"/>
                      </a:cubicBezTo>
                      <a:cubicBezTo>
                        <a:pt x="83" y="0"/>
                        <a:pt x="83" y="0"/>
                        <a:pt x="83" y="0"/>
                      </a:cubicBezTo>
                      <a:cubicBezTo>
                        <a:pt x="42" y="0"/>
                        <a:pt x="42" y="0"/>
                        <a:pt x="42" y="0"/>
                      </a:cubicBezTo>
                      <a:cubicBezTo>
                        <a:pt x="42" y="10"/>
                        <a:pt x="42" y="10"/>
                        <a:pt x="42" y="10"/>
                      </a:cubicBezTo>
                      <a:cubicBezTo>
                        <a:pt x="42" y="10"/>
                        <a:pt x="42" y="10"/>
                        <a:pt x="42" y="10"/>
                      </a:cubicBezTo>
                      <a:cubicBezTo>
                        <a:pt x="42" y="10"/>
                        <a:pt x="42" y="10"/>
                        <a:pt x="42" y="10"/>
                      </a:cubicBezTo>
                      <a:cubicBezTo>
                        <a:pt x="60" y="10"/>
                        <a:pt x="74" y="25"/>
                        <a:pt x="74" y="43"/>
                      </a:cubicBezTo>
                      <a:cubicBezTo>
                        <a:pt x="74" y="60"/>
                        <a:pt x="60" y="75"/>
                        <a:pt x="42" y="75"/>
                      </a:cubicBezTo>
                      <a:cubicBezTo>
                        <a:pt x="42" y="75"/>
                        <a:pt x="42" y="75"/>
                        <a:pt x="42" y="75"/>
                      </a:cubicBezTo>
                      <a:cubicBezTo>
                        <a:pt x="42" y="89"/>
                        <a:pt x="42" y="89"/>
                        <a:pt x="42" y="89"/>
                      </a:cubicBezTo>
                      <a:cubicBezTo>
                        <a:pt x="42" y="89"/>
                        <a:pt x="42" y="89"/>
                        <a:pt x="42" y="89"/>
                      </a:cubicBezTo>
                      <a:cubicBezTo>
                        <a:pt x="48" y="89"/>
                        <a:pt x="53" y="94"/>
                        <a:pt x="53" y="100"/>
                      </a:cubicBezTo>
                      <a:cubicBezTo>
                        <a:pt x="53" y="106"/>
                        <a:pt x="48" y="111"/>
                        <a:pt x="42" y="111"/>
                      </a:cubicBezTo>
                      <a:cubicBezTo>
                        <a:pt x="42" y="111"/>
                        <a:pt x="42" y="111"/>
                        <a:pt x="42" y="111"/>
                      </a:cubicBezTo>
                      <a:cubicBezTo>
                        <a:pt x="42" y="111"/>
                        <a:pt x="42" y="111"/>
                        <a:pt x="42" y="111"/>
                      </a:cubicBezTo>
                      <a:lnTo>
                        <a:pt x="42" y="122"/>
                      </a:lnTo>
                      <a:close/>
                      <a:moveTo>
                        <a:pt x="0" y="122"/>
                      </a:moveTo>
                      <a:cubicBezTo>
                        <a:pt x="42" y="122"/>
                        <a:pt x="42" y="122"/>
                        <a:pt x="42" y="122"/>
                      </a:cubicBezTo>
                      <a:cubicBezTo>
                        <a:pt x="42" y="111"/>
                        <a:pt x="42" y="111"/>
                        <a:pt x="42" y="111"/>
                      </a:cubicBezTo>
                      <a:cubicBezTo>
                        <a:pt x="36" y="111"/>
                        <a:pt x="31" y="106"/>
                        <a:pt x="31" y="100"/>
                      </a:cubicBezTo>
                      <a:cubicBezTo>
                        <a:pt x="31" y="94"/>
                        <a:pt x="36" y="89"/>
                        <a:pt x="42" y="89"/>
                      </a:cubicBezTo>
                      <a:cubicBezTo>
                        <a:pt x="42" y="75"/>
                        <a:pt x="42" y="75"/>
                        <a:pt x="42" y="75"/>
                      </a:cubicBezTo>
                      <a:cubicBezTo>
                        <a:pt x="24" y="75"/>
                        <a:pt x="9" y="60"/>
                        <a:pt x="9" y="43"/>
                      </a:cubicBezTo>
                      <a:cubicBezTo>
                        <a:pt x="9" y="25"/>
                        <a:pt x="24" y="10"/>
                        <a:pt x="42" y="10"/>
                      </a:cubicBezTo>
                      <a:cubicBezTo>
                        <a:pt x="42" y="0"/>
                        <a:pt x="42" y="0"/>
                        <a:pt x="42" y="0"/>
                      </a:cubicBezTo>
                      <a:cubicBezTo>
                        <a:pt x="20" y="0"/>
                        <a:pt x="20" y="0"/>
                        <a:pt x="20" y="0"/>
                      </a:cubicBezTo>
                      <a:cubicBezTo>
                        <a:pt x="16" y="0"/>
                        <a:pt x="16" y="0"/>
                        <a:pt x="16" y="0"/>
                      </a:cubicBezTo>
                      <a:cubicBezTo>
                        <a:pt x="0" y="0"/>
                        <a:pt x="0" y="0"/>
                        <a:pt x="0" y="0"/>
                      </a:cubicBez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6" name="Oval 137"/>
                <p:cNvSpPr>
                  <a:spLocks noChangeArrowheads="1"/>
                </p:cNvSpPr>
                <p:nvPr/>
              </p:nvSpPr>
              <p:spPr bwMode="auto">
                <a:xfrm>
                  <a:off x="-3660775" y="7318375"/>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7" name="Freeform 138"/>
                <p:cNvSpPr>
                  <a:spLocks noEditPoints="1"/>
                </p:cNvSpPr>
                <p:nvPr/>
              </p:nvSpPr>
              <p:spPr bwMode="auto">
                <a:xfrm>
                  <a:off x="-6011863" y="4824413"/>
                  <a:ext cx="563563" cy="525463"/>
                </a:xfrm>
                <a:custGeom>
                  <a:avLst/>
                  <a:gdLst>
                    <a:gd name="T0" fmla="*/ 141 w 150"/>
                    <a:gd name="T1" fmla="*/ 140 h 140"/>
                    <a:gd name="T2" fmla="*/ 141 w 150"/>
                    <a:gd name="T3" fmla="*/ 129 h 140"/>
                    <a:gd name="T4" fmla="*/ 150 w 150"/>
                    <a:gd name="T5" fmla="*/ 22 h 140"/>
                    <a:gd name="T6" fmla="*/ 131 w 150"/>
                    <a:gd name="T7" fmla="*/ 38 h 140"/>
                    <a:gd name="T8" fmla="*/ 131 w 150"/>
                    <a:gd name="T9" fmla="*/ 55 h 140"/>
                    <a:gd name="T10" fmla="*/ 131 w 150"/>
                    <a:gd name="T11" fmla="*/ 67 h 140"/>
                    <a:gd name="T12" fmla="*/ 131 w 150"/>
                    <a:gd name="T13" fmla="*/ 84 h 140"/>
                    <a:gd name="T14" fmla="*/ 65 w 150"/>
                    <a:gd name="T15" fmla="*/ 7 h 140"/>
                    <a:gd name="T16" fmla="*/ 63 w 150"/>
                    <a:gd name="T17" fmla="*/ 9 h 140"/>
                    <a:gd name="T18" fmla="*/ 63 w 150"/>
                    <a:gd name="T19" fmla="*/ 129 h 140"/>
                    <a:gd name="T20" fmla="*/ 122 w 150"/>
                    <a:gd name="T21" fmla="*/ 129 h 140"/>
                    <a:gd name="T22" fmla="*/ 131 w 150"/>
                    <a:gd name="T23" fmla="*/ 140 h 140"/>
                    <a:gd name="T24" fmla="*/ 123 w 150"/>
                    <a:gd name="T25" fmla="*/ 75 h 140"/>
                    <a:gd name="T26" fmla="*/ 131 w 150"/>
                    <a:gd name="T27" fmla="*/ 55 h 140"/>
                    <a:gd name="T28" fmla="*/ 123 w 150"/>
                    <a:gd name="T29" fmla="*/ 47 h 140"/>
                    <a:gd name="T30" fmla="*/ 131 w 150"/>
                    <a:gd name="T31" fmla="*/ 22 h 140"/>
                    <a:gd name="T32" fmla="*/ 63 w 150"/>
                    <a:gd name="T33" fmla="*/ 35 h 140"/>
                    <a:gd name="T34" fmla="*/ 108 w 150"/>
                    <a:gd name="T35" fmla="*/ 115 h 140"/>
                    <a:gd name="T36" fmla="*/ 63 w 150"/>
                    <a:gd name="T37" fmla="*/ 115 h 140"/>
                    <a:gd name="T38" fmla="*/ 131 w 150"/>
                    <a:gd name="T39" fmla="*/ 67 h 140"/>
                    <a:gd name="T40" fmla="*/ 63 w 150"/>
                    <a:gd name="T41" fmla="*/ 5 h 140"/>
                    <a:gd name="T42" fmla="*/ 33 w 150"/>
                    <a:gd name="T43" fmla="*/ 20 h 140"/>
                    <a:gd name="T44" fmla="*/ 0 w 150"/>
                    <a:gd name="T45" fmla="*/ 7 h 140"/>
                    <a:gd name="T46" fmla="*/ 20 w 150"/>
                    <a:gd name="T47" fmla="*/ 22 h 140"/>
                    <a:gd name="T48" fmla="*/ 3 w 150"/>
                    <a:gd name="T49" fmla="*/ 129 h 140"/>
                    <a:gd name="T50" fmla="*/ 14 w 150"/>
                    <a:gd name="T51" fmla="*/ 129 h 140"/>
                    <a:gd name="T52" fmla="*/ 33 w 150"/>
                    <a:gd name="T53" fmla="*/ 140 h 140"/>
                    <a:gd name="T54" fmla="*/ 33 w 150"/>
                    <a:gd name="T55" fmla="*/ 129 h 140"/>
                    <a:gd name="T56" fmla="*/ 63 w 150"/>
                    <a:gd name="T57" fmla="*/ 115 h 140"/>
                    <a:gd name="T58" fmla="*/ 17 w 150"/>
                    <a:gd name="T59" fmla="*/ 35 h 140"/>
                    <a:gd name="T60" fmla="*/ 63 w 150"/>
                    <a:gd name="T61" fmla="*/ 22 h 140"/>
                    <a:gd name="T62" fmla="*/ 46 w 150"/>
                    <a:gd name="T63" fmla="*/ 21 h 140"/>
                    <a:gd name="T64" fmla="*/ 63 w 150"/>
                    <a:gd name="T65" fmla="*/ 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 h="140">
                      <a:moveTo>
                        <a:pt x="131" y="140"/>
                      </a:moveTo>
                      <a:cubicBezTo>
                        <a:pt x="141" y="140"/>
                        <a:pt x="141" y="140"/>
                        <a:pt x="141" y="140"/>
                      </a:cubicBezTo>
                      <a:cubicBezTo>
                        <a:pt x="141" y="129"/>
                        <a:pt x="141" y="129"/>
                        <a:pt x="141" y="129"/>
                      </a:cubicBezTo>
                      <a:cubicBezTo>
                        <a:pt x="141" y="129"/>
                        <a:pt x="141" y="129"/>
                        <a:pt x="141" y="129"/>
                      </a:cubicBezTo>
                      <a:cubicBezTo>
                        <a:pt x="150" y="129"/>
                        <a:pt x="150" y="129"/>
                        <a:pt x="150" y="129"/>
                      </a:cubicBezTo>
                      <a:cubicBezTo>
                        <a:pt x="150" y="22"/>
                        <a:pt x="150" y="22"/>
                        <a:pt x="150" y="22"/>
                      </a:cubicBezTo>
                      <a:cubicBezTo>
                        <a:pt x="131" y="22"/>
                        <a:pt x="131" y="22"/>
                        <a:pt x="131" y="22"/>
                      </a:cubicBezTo>
                      <a:cubicBezTo>
                        <a:pt x="131" y="38"/>
                        <a:pt x="131" y="38"/>
                        <a:pt x="131" y="38"/>
                      </a:cubicBezTo>
                      <a:cubicBezTo>
                        <a:pt x="136" y="38"/>
                        <a:pt x="140" y="42"/>
                        <a:pt x="140" y="47"/>
                      </a:cubicBezTo>
                      <a:cubicBezTo>
                        <a:pt x="140" y="51"/>
                        <a:pt x="136" y="55"/>
                        <a:pt x="131" y="55"/>
                      </a:cubicBezTo>
                      <a:cubicBezTo>
                        <a:pt x="131" y="67"/>
                        <a:pt x="131" y="67"/>
                        <a:pt x="131" y="67"/>
                      </a:cubicBezTo>
                      <a:cubicBezTo>
                        <a:pt x="131" y="67"/>
                        <a:pt x="131" y="67"/>
                        <a:pt x="131" y="67"/>
                      </a:cubicBezTo>
                      <a:cubicBezTo>
                        <a:pt x="136" y="67"/>
                        <a:pt x="140" y="71"/>
                        <a:pt x="140" y="75"/>
                      </a:cubicBezTo>
                      <a:cubicBezTo>
                        <a:pt x="140" y="80"/>
                        <a:pt x="136" y="84"/>
                        <a:pt x="131" y="84"/>
                      </a:cubicBezTo>
                      <a:lnTo>
                        <a:pt x="131" y="140"/>
                      </a:lnTo>
                      <a:close/>
                      <a:moveTo>
                        <a:pt x="65" y="7"/>
                      </a:moveTo>
                      <a:cubicBezTo>
                        <a:pt x="63" y="5"/>
                        <a:pt x="63" y="5"/>
                        <a:pt x="63" y="5"/>
                      </a:cubicBezTo>
                      <a:cubicBezTo>
                        <a:pt x="63" y="9"/>
                        <a:pt x="63" y="9"/>
                        <a:pt x="63" y="9"/>
                      </a:cubicBezTo>
                      <a:cubicBezTo>
                        <a:pt x="65" y="7"/>
                        <a:pt x="65" y="7"/>
                        <a:pt x="65" y="7"/>
                      </a:cubicBezTo>
                      <a:close/>
                      <a:moveTo>
                        <a:pt x="63" y="129"/>
                      </a:moveTo>
                      <a:cubicBezTo>
                        <a:pt x="122" y="129"/>
                        <a:pt x="122" y="129"/>
                        <a:pt x="122" y="129"/>
                      </a:cubicBezTo>
                      <a:cubicBezTo>
                        <a:pt x="122" y="129"/>
                        <a:pt x="122" y="129"/>
                        <a:pt x="122" y="129"/>
                      </a:cubicBezTo>
                      <a:cubicBezTo>
                        <a:pt x="122" y="140"/>
                        <a:pt x="122" y="140"/>
                        <a:pt x="122" y="140"/>
                      </a:cubicBezTo>
                      <a:cubicBezTo>
                        <a:pt x="131" y="140"/>
                        <a:pt x="131" y="140"/>
                        <a:pt x="131" y="140"/>
                      </a:cubicBezTo>
                      <a:cubicBezTo>
                        <a:pt x="131" y="84"/>
                        <a:pt x="131" y="84"/>
                        <a:pt x="131" y="84"/>
                      </a:cubicBezTo>
                      <a:cubicBezTo>
                        <a:pt x="127" y="84"/>
                        <a:pt x="123" y="80"/>
                        <a:pt x="123" y="75"/>
                      </a:cubicBezTo>
                      <a:cubicBezTo>
                        <a:pt x="123" y="71"/>
                        <a:pt x="127" y="67"/>
                        <a:pt x="131" y="67"/>
                      </a:cubicBezTo>
                      <a:cubicBezTo>
                        <a:pt x="131" y="55"/>
                        <a:pt x="131" y="55"/>
                        <a:pt x="131" y="55"/>
                      </a:cubicBezTo>
                      <a:cubicBezTo>
                        <a:pt x="127" y="55"/>
                        <a:pt x="123" y="51"/>
                        <a:pt x="123" y="47"/>
                      </a:cubicBezTo>
                      <a:cubicBezTo>
                        <a:pt x="123" y="47"/>
                        <a:pt x="123" y="47"/>
                        <a:pt x="123" y="47"/>
                      </a:cubicBezTo>
                      <a:cubicBezTo>
                        <a:pt x="123" y="42"/>
                        <a:pt x="127" y="38"/>
                        <a:pt x="131" y="38"/>
                      </a:cubicBezTo>
                      <a:cubicBezTo>
                        <a:pt x="131" y="22"/>
                        <a:pt x="131" y="22"/>
                        <a:pt x="131" y="22"/>
                      </a:cubicBezTo>
                      <a:cubicBezTo>
                        <a:pt x="63" y="22"/>
                        <a:pt x="63" y="22"/>
                        <a:pt x="63" y="22"/>
                      </a:cubicBezTo>
                      <a:cubicBezTo>
                        <a:pt x="63" y="35"/>
                        <a:pt x="63" y="35"/>
                        <a:pt x="63" y="35"/>
                      </a:cubicBezTo>
                      <a:cubicBezTo>
                        <a:pt x="108" y="35"/>
                        <a:pt x="108" y="35"/>
                        <a:pt x="108" y="35"/>
                      </a:cubicBezTo>
                      <a:cubicBezTo>
                        <a:pt x="108" y="115"/>
                        <a:pt x="108" y="115"/>
                        <a:pt x="108" y="115"/>
                      </a:cubicBezTo>
                      <a:cubicBezTo>
                        <a:pt x="108" y="115"/>
                        <a:pt x="108" y="115"/>
                        <a:pt x="108" y="115"/>
                      </a:cubicBezTo>
                      <a:cubicBezTo>
                        <a:pt x="63" y="115"/>
                        <a:pt x="63" y="115"/>
                        <a:pt x="63" y="115"/>
                      </a:cubicBezTo>
                      <a:cubicBezTo>
                        <a:pt x="63" y="129"/>
                        <a:pt x="63" y="129"/>
                        <a:pt x="63" y="129"/>
                      </a:cubicBezTo>
                      <a:close/>
                      <a:moveTo>
                        <a:pt x="131" y="67"/>
                      </a:moveTo>
                      <a:cubicBezTo>
                        <a:pt x="131" y="67"/>
                        <a:pt x="131" y="67"/>
                        <a:pt x="131" y="67"/>
                      </a:cubicBezTo>
                      <a:moveTo>
                        <a:pt x="63" y="5"/>
                      </a:moveTo>
                      <a:cubicBezTo>
                        <a:pt x="59" y="0"/>
                        <a:pt x="59" y="0"/>
                        <a:pt x="59" y="0"/>
                      </a:cubicBezTo>
                      <a:cubicBezTo>
                        <a:pt x="33" y="20"/>
                        <a:pt x="33" y="20"/>
                        <a:pt x="33" y="20"/>
                      </a:cubicBezTo>
                      <a:cubicBezTo>
                        <a:pt x="6" y="0"/>
                        <a:pt x="6" y="0"/>
                        <a:pt x="6" y="0"/>
                      </a:cubicBezTo>
                      <a:cubicBezTo>
                        <a:pt x="0" y="7"/>
                        <a:pt x="0" y="7"/>
                        <a:pt x="0" y="7"/>
                      </a:cubicBezTo>
                      <a:cubicBezTo>
                        <a:pt x="19" y="21"/>
                        <a:pt x="19" y="21"/>
                        <a:pt x="19" y="21"/>
                      </a:cubicBezTo>
                      <a:cubicBezTo>
                        <a:pt x="20" y="22"/>
                        <a:pt x="20" y="22"/>
                        <a:pt x="20" y="22"/>
                      </a:cubicBezTo>
                      <a:cubicBezTo>
                        <a:pt x="3" y="22"/>
                        <a:pt x="3" y="22"/>
                        <a:pt x="3" y="22"/>
                      </a:cubicBezTo>
                      <a:cubicBezTo>
                        <a:pt x="3" y="129"/>
                        <a:pt x="3" y="129"/>
                        <a:pt x="3" y="129"/>
                      </a:cubicBezTo>
                      <a:cubicBezTo>
                        <a:pt x="14" y="129"/>
                        <a:pt x="14" y="129"/>
                        <a:pt x="14" y="129"/>
                      </a:cubicBezTo>
                      <a:cubicBezTo>
                        <a:pt x="14" y="129"/>
                        <a:pt x="14" y="129"/>
                        <a:pt x="14" y="129"/>
                      </a:cubicBezTo>
                      <a:cubicBezTo>
                        <a:pt x="14" y="140"/>
                        <a:pt x="14" y="140"/>
                        <a:pt x="14" y="140"/>
                      </a:cubicBezTo>
                      <a:cubicBezTo>
                        <a:pt x="33" y="140"/>
                        <a:pt x="33" y="140"/>
                        <a:pt x="33" y="140"/>
                      </a:cubicBezTo>
                      <a:cubicBezTo>
                        <a:pt x="33" y="129"/>
                        <a:pt x="33" y="129"/>
                        <a:pt x="33" y="129"/>
                      </a:cubicBezTo>
                      <a:cubicBezTo>
                        <a:pt x="33" y="129"/>
                        <a:pt x="33" y="129"/>
                        <a:pt x="33" y="129"/>
                      </a:cubicBezTo>
                      <a:cubicBezTo>
                        <a:pt x="63" y="129"/>
                        <a:pt x="63" y="129"/>
                        <a:pt x="63" y="129"/>
                      </a:cubicBezTo>
                      <a:cubicBezTo>
                        <a:pt x="63" y="115"/>
                        <a:pt x="63" y="115"/>
                        <a:pt x="63" y="115"/>
                      </a:cubicBezTo>
                      <a:cubicBezTo>
                        <a:pt x="17" y="115"/>
                        <a:pt x="17" y="115"/>
                        <a:pt x="17" y="115"/>
                      </a:cubicBezTo>
                      <a:cubicBezTo>
                        <a:pt x="17" y="35"/>
                        <a:pt x="17" y="35"/>
                        <a:pt x="17" y="35"/>
                      </a:cubicBezTo>
                      <a:cubicBezTo>
                        <a:pt x="63" y="35"/>
                        <a:pt x="63" y="35"/>
                        <a:pt x="63" y="35"/>
                      </a:cubicBezTo>
                      <a:cubicBezTo>
                        <a:pt x="63" y="22"/>
                        <a:pt x="63" y="22"/>
                        <a:pt x="63" y="22"/>
                      </a:cubicBezTo>
                      <a:cubicBezTo>
                        <a:pt x="45" y="22"/>
                        <a:pt x="45" y="22"/>
                        <a:pt x="45" y="22"/>
                      </a:cubicBezTo>
                      <a:cubicBezTo>
                        <a:pt x="46" y="21"/>
                        <a:pt x="46" y="21"/>
                        <a:pt x="46" y="21"/>
                      </a:cubicBezTo>
                      <a:cubicBezTo>
                        <a:pt x="63" y="9"/>
                        <a:pt x="63" y="9"/>
                        <a:pt x="63" y="9"/>
                      </a:cubicBezTo>
                      <a:lnTo>
                        <a:pt x="6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8" name="Freeform 139"/>
                <p:cNvSpPr>
                  <a:spLocks/>
                </p:cNvSpPr>
                <p:nvPr/>
              </p:nvSpPr>
              <p:spPr bwMode="auto">
                <a:xfrm>
                  <a:off x="-5461000" y="509587"/>
                  <a:ext cx="60325" cy="57150"/>
                </a:xfrm>
                <a:custGeom>
                  <a:avLst/>
                  <a:gdLst>
                    <a:gd name="T0" fmla="*/ 0 w 16"/>
                    <a:gd name="T1" fmla="*/ 8 h 15"/>
                    <a:gd name="T2" fmla="*/ 3 w 16"/>
                    <a:gd name="T3" fmla="*/ 10 h 15"/>
                    <a:gd name="T4" fmla="*/ 11 w 16"/>
                    <a:gd name="T5" fmla="*/ 15 h 15"/>
                    <a:gd name="T6" fmla="*/ 16 w 16"/>
                    <a:gd name="T7" fmla="*/ 6 h 15"/>
                    <a:gd name="T8" fmla="*/ 4 w 16"/>
                    <a:gd name="T9" fmla="*/ 0 h 15"/>
                    <a:gd name="T10" fmla="*/ 0 w 16"/>
                    <a:gd name="T11" fmla="*/ 8 h 15"/>
                  </a:gdLst>
                  <a:ahLst/>
                  <a:cxnLst>
                    <a:cxn ang="0">
                      <a:pos x="T0" y="T1"/>
                    </a:cxn>
                    <a:cxn ang="0">
                      <a:pos x="T2" y="T3"/>
                    </a:cxn>
                    <a:cxn ang="0">
                      <a:pos x="T4" y="T5"/>
                    </a:cxn>
                    <a:cxn ang="0">
                      <a:pos x="T6" y="T7"/>
                    </a:cxn>
                    <a:cxn ang="0">
                      <a:pos x="T8" y="T9"/>
                    </a:cxn>
                    <a:cxn ang="0">
                      <a:pos x="T10" y="T11"/>
                    </a:cxn>
                  </a:cxnLst>
                  <a:rect l="0" t="0" r="r" b="b"/>
                  <a:pathLst>
                    <a:path w="16" h="15">
                      <a:moveTo>
                        <a:pt x="0" y="8"/>
                      </a:moveTo>
                      <a:cubicBezTo>
                        <a:pt x="1" y="8"/>
                        <a:pt x="2" y="9"/>
                        <a:pt x="3" y="10"/>
                      </a:cubicBezTo>
                      <a:cubicBezTo>
                        <a:pt x="6" y="11"/>
                        <a:pt x="9" y="13"/>
                        <a:pt x="11" y="15"/>
                      </a:cubicBezTo>
                      <a:cubicBezTo>
                        <a:pt x="16" y="6"/>
                        <a:pt x="16" y="6"/>
                        <a:pt x="16" y="6"/>
                      </a:cubicBezTo>
                      <a:cubicBezTo>
                        <a:pt x="4" y="0"/>
                        <a:pt x="4" y="0"/>
                        <a:pt x="4" y="0"/>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9" name="Freeform 140"/>
                <p:cNvSpPr>
                  <a:spLocks/>
                </p:cNvSpPr>
                <p:nvPr/>
              </p:nvSpPr>
              <p:spPr bwMode="auto">
                <a:xfrm>
                  <a:off x="-5892800" y="841375"/>
                  <a:ext cx="312738" cy="228600"/>
                </a:xfrm>
                <a:custGeom>
                  <a:avLst/>
                  <a:gdLst>
                    <a:gd name="T0" fmla="*/ 21 w 83"/>
                    <a:gd name="T1" fmla="*/ 58 h 61"/>
                    <a:gd name="T2" fmla="*/ 36 w 83"/>
                    <a:gd name="T3" fmla="*/ 61 h 61"/>
                    <a:gd name="T4" fmla="*/ 45 w 83"/>
                    <a:gd name="T5" fmla="*/ 60 h 61"/>
                    <a:gd name="T6" fmla="*/ 64 w 83"/>
                    <a:gd name="T7" fmla="*/ 45 h 61"/>
                    <a:gd name="T8" fmla="*/ 83 w 83"/>
                    <a:gd name="T9" fmla="*/ 9 h 61"/>
                    <a:gd name="T10" fmla="*/ 76 w 83"/>
                    <a:gd name="T11" fmla="*/ 2 h 61"/>
                    <a:gd name="T12" fmla="*/ 72 w 83"/>
                    <a:gd name="T13" fmla="*/ 0 h 61"/>
                    <a:gd name="T14" fmla="*/ 52 w 83"/>
                    <a:gd name="T15" fmla="*/ 38 h 61"/>
                    <a:gd name="T16" fmla="*/ 27 w 83"/>
                    <a:gd name="T17" fmla="*/ 46 h 61"/>
                    <a:gd name="T18" fmla="*/ 20 w 83"/>
                    <a:gd name="T19" fmla="*/ 21 h 61"/>
                    <a:gd name="T20" fmla="*/ 8 w 83"/>
                    <a:gd name="T21" fmla="*/ 15 h 61"/>
                    <a:gd name="T22" fmla="*/ 21 w 83"/>
                    <a:gd name="T23"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61">
                      <a:moveTo>
                        <a:pt x="21" y="58"/>
                      </a:moveTo>
                      <a:cubicBezTo>
                        <a:pt x="26" y="60"/>
                        <a:pt x="31" y="61"/>
                        <a:pt x="36" y="61"/>
                      </a:cubicBezTo>
                      <a:cubicBezTo>
                        <a:pt x="39" y="61"/>
                        <a:pt x="42" y="61"/>
                        <a:pt x="45" y="60"/>
                      </a:cubicBezTo>
                      <a:cubicBezTo>
                        <a:pt x="53" y="57"/>
                        <a:pt x="60" y="52"/>
                        <a:pt x="64" y="45"/>
                      </a:cubicBezTo>
                      <a:cubicBezTo>
                        <a:pt x="83" y="9"/>
                        <a:pt x="83" y="9"/>
                        <a:pt x="83" y="9"/>
                      </a:cubicBezTo>
                      <a:cubicBezTo>
                        <a:pt x="81" y="6"/>
                        <a:pt x="79" y="3"/>
                        <a:pt x="76" y="2"/>
                      </a:cubicBezTo>
                      <a:cubicBezTo>
                        <a:pt x="74" y="1"/>
                        <a:pt x="73" y="1"/>
                        <a:pt x="72" y="0"/>
                      </a:cubicBezTo>
                      <a:cubicBezTo>
                        <a:pt x="52" y="38"/>
                        <a:pt x="52" y="38"/>
                        <a:pt x="52" y="38"/>
                      </a:cubicBezTo>
                      <a:cubicBezTo>
                        <a:pt x="47" y="47"/>
                        <a:pt x="36" y="51"/>
                        <a:pt x="27" y="46"/>
                      </a:cubicBezTo>
                      <a:cubicBezTo>
                        <a:pt x="19" y="41"/>
                        <a:pt x="15" y="30"/>
                        <a:pt x="20" y="21"/>
                      </a:cubicBezTo>
                      <a:cubicBezTo>
                        <a:pt x="8" y="15"/>
                        <a:pt x="8" y="15"/>
                        <a:pt x="8" y="15"/>
                      </a:cubicBezTo>
                      <a:cubicBezTo>
                        <a:pt x="0" y="30"/>
                        <a:pt x="6" y="50"/>
                        <a:pt x="2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0" name="Freeform 141"/>
                <p:cNvSpPr>
                  <a:spLocks/>
                </p:cNvSpPr>
                <p:nvPr/>
              </p:nvSpPr>
              <p:spPr bwMode="auto">
                <a:xfrm>
                  <a:off x="-5832475" y="533400"/>
                  <a:ext cx="541338" cy="454025"/>
                </a:xfrm>
                <a:custGeom>
                  <a:avLst/>
                  <a:gdLst>
                    <a:gd name="T0" fmla="*/ 108 w 144"/>
                    <a:gd name="T1" fmla="*/ 13 h 121"/>
                    <a:gd name="T2" fmla="*/ 100 w 144"/>
                    <a:gd name="T3" fmla="*/ 7 h 121"/>
                    <a:gd name="T4" fmla="*/ 97 w 144"/>
                    <a:gd name="T5" fmla="*/ 6 h 121"/>
                    <a:gd name="T6" fmla="*/ 68 w 144"/>
                    <a:gd name="T7" fmla="*/ 0 h 121"/>
                    <a:gd name="T8" fmla="*/ 8 w 144"/>
                    <a:gd name="T9" fmla="*/ 36 h 121"/>
                    <a:gd name="T10" fmla="*/ 1 w 144"/>
                    <a:gd name="T11" fmla="*/ 61 h 121"/>
                    <a:gd name="T12" fmla="*/ 0 w 144"/>
                    <a:gd name="T13" fmla="*/ 65 h 121"/>
                    <a:gd name="T14" fmla="*/ 1 w 144"/>
                    <a:gd name="T15" fmla="*/ 67 h 121"/>
                    <a:gd name="T16" fmla="*/ 3 w 144"/>
                    <a:gd name="T17" fmla="*/ 66 h 121"/>
                    <a:gd name="T18" fmla="*/ 6 w 144"/>
                    <a:gd name="T19" fmla="*/ 63 h 121"/>
                    <a:gd name="T20" fmla="*/ 18 w 144"/>
                    <a:gd name="T21" fmla="*/ 59 h 121"/>
                    <a:gd name="T22" fmla="*/ 27 w 144"/>
                    <a:gd name="T23" fmla="*/ 61 h 121"/>
                    <a:gd name="T24" fmla="*/ 37 w 144"/>
                    <a:gd name="T25" fmla="*/ 79 h 121"/>
                    <a:gd name="T26" fmla="*/ 37 w 144"/>
                    <a:gd name="T27" fmla="*/ 83 h 121"/>
                    <a:gd name="T28" fmla="*/ 41 w 144"/>
                    <a:gd name="T29" fmla="*/ 81 h 121"/>
                    <a:gd name="T30" fmla="*/ 52 w 144"/>
                    <a:gd name="T31" fmla="*/ 77 h 121"/>
                    <a:gd name="T32" fmla="*/ 58 w 144"/>
                    <a:gd name="T33" fmla="*/ 78 h 121"/>
                    <a:gd name="T34" fmla="*/ 62 w 144"/>
                    <a:gd name="T35" fmla="*/ 80 h 121"/>
                    <a:gd name="T36" fmla="*/ 69 w 144"/>
                    <a:gd name="T37" fmla="*/ 87 h 121"/>
                    <a:gd name="T38" fmla="*/ 72 w 144"/>
                    <a:gd name="T39" fmla="*/ 98 h 121"/>
                    <a:gd name="T40" fmla="*/ 72 w 144"/>
                    <a:gd name="T41" fmla="*/ 102 h 121"/>
                    <a:gd name="T42" fmla="*/ 75 w 144"/>
                    <a:gd name="T43" fmla="*/ 100 h 121"/>
                    <a:gd name="T44" fmla="*/ 87 w 144"/>
                    <a:gd name="T45" fmla="*/ 96 h 121"/>
                    <a:gd name="T46" fmla="*/ 96 w 144"/>
                    <a:gd name="T47" fmla="*/ 98 h 121"/>
                    <a:gd name="T48" fmla="*/ 107 w 144"/>
                    <a:gd name="T49" fmla="*/ 116 h 121"/>
                    <a:gd name="T50" fmla="*/ 108 w 144"/>
                    <a:gd name="T51" fmla="*/ 121 h 121"/>
                    <a:gd name="T52" fmla="*/ 111 w 144"/>
                    <a:gd name="T53" fmla="*/ 119 h 121"/>
                    <a:gd name="T54" fmla="*/ 128 w 144"/>
                    <a:gd name="T55" fmla="*/ 99 h 121"/>
                    <a:gd name="T56" fmla="*/ 108 w 144"/>
                    <a:gd name="T57" fmla="*/ 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21">
                      <a:moveTo>
                        <a:pt x="108" y="13"/>
                      </a:moveTo>
                      <a:cubicBezTo>
                        <a:pt x="106" y="11"/>
                        <a:pt x="103" y="9"/>
                        <a:pt x="100" y="7"/>
                      </a:cubicBezTo>
                      <a:cubicBezTo>
                        <a:pt x="99" y="7"/>
                        <a:pt x="98" y="6"/>
                        <a:pt x="97" y="6"/>
                      </a:cubicBezTo>
                      <a:cubicBezTo>
                        <a:pt x="88" y="2"/>
                        <a:pt x="78" y="0"/>
                        <a:pt x="68" y="0"/>
                      </a:cubicBezTo>
                      <a:cubicBezTo>
                        <a:pt x="44" y="0"/>
                        <a:pt x="20" y="13"/>
                        <a:pt x="8" y="36"/>
                      </a:cubicBezTo>
                      <a:cubicBezTo>
                        <a:pt x="4" y="44"/>
                        <a:pt x="2" y="52"/>
                        <a:pt x="1" y="61"/>
                      </a:cubicBezTo>
                      <a:cubicBezTo>
                        <a:pt x="1" y="62"/>
                        <a:pt x="0" y="64"/>
                        <a:pt x="0" y="65"/>
                      </a:cubicBezTo>
                      <a:cubicBezTo>
                        <a:pt x="0" y="66"/>
                        <a:pt x="1" y="67"/>
                        <a:pt x="1" y="67"/>
                      </a:cubicBezTo>
                      <a:cubicBezTo>
                        <a:pt x="2" y="67"/>
                        <a:pt x="2" y="67"/>
                        <a:pt x="3" y="66"/>
                      </a:cubicBezTo>
                      <a:cubicBezTo>
                        <a:pt x="4" y="65"/>
                        <a:pt x="5" y="64"/>
                        <a:pt x="6" y="63"/>
                      </a:cubicBezTo>
                      <a:cubicBezTo>
                        <a:pt x="10" y="60"/>
                        <a:pt x="14" y="59"/>
                        <a:pt x="18" y="59"/>
                      </a:cubicBezTo>
                      <a:cubicBezTo>
                        <a:pt x="21" y="59"/>
                        <a:pt x="24" y="60"/>
                        <a:pt x="27" y="61"/>
                      </a:cubicBezTo>
                      <a:cubicBezTo>
                        <a:pt x="34" y="65"/>
                        <a:pt x="37" y="72"/>
                        <a:pt x="37" y="79"/>
                      </a:cubicBezTo>
                      <a:cubicBezTo>
                        <a:pt x="37" y="82"/>
                        <a:pt x="37" y="83"/>
                        <a:pt x="37" y="83"/>
                      </a:cubicBezTo>
                      <a:cubicBezTo>
                        <a:pt x="38" y="83"/>
                        <a:pt x="39" y="82"/>
                        <a:pt x="41" y="81"/>
                      </a:cubicBezTo>
                      <a:cubicBezTo>
                        <a:pt x="44" y="79"/>
                        <a:pt x="48" y="77"/>
                        <a:pt x="52" y="77"/>
                      </a:cubicBezTo>
                      <a:cubicBezTo>
                        <a:pt x="54" y="77"/>
                        <a:pt x="56" y="78"/>
                        <a:pt x="58" y="78"/>
                      </a:cubicBezTo>
                      <a:cubicBezTo>
                        <a:pt x="59" y="79"/>
                        <a:pt x="61" y="79"/>
                        <a:pt x="62" y="80"/>
                      </a:cubicBezTo>
                      <a:cubicBezTo>
                        <a:pt x="65" y="81"/>
                        <a:pt x="67" y="84"/>
                        <a:pt x="69" y="87"/>
                      </a:cubicBezTo>
                      <a:cubicBezTo>
                        <a:pt x="71" y="90"/>
                        <a:pt x="72" y="94"/>
                        <a:pt x="72" y="98"/>
                      </a:cubicBezTo>
                      <a:cubicBezTo>
                        <a:pt x="72" y="100"/>
                        <a:pt x="72" y="102"/>
                        <a:pt x="72" y="102"/>
                      </a:cubicBezTo>
                      <a:cubicBezTo>
                        <a:pt x="73" y="102"/>
                        <a:pt x="74" y="101"/>
                        <a:pt x="75" y="100"/>
                      </a:cubicBezTo>
                      <a:cubicBezTo>
                        <a:pt x="79" y="97"/>
                        <a:pt x="83" y="96"/>
                        <a:pt x="87" y="96"/>
                      </a:cubicBezTo>
                      <a:cubicBezTo>
                        <a:pt x="90" y="96"/>
                        <a:pt x="93" y="97"/>
                        <a:pt x="96" y="98"/>
                      </a:cubicBezTo>
                      <a:cubicBezTo>
                        <a:pt x="103" y="102"/>
                        <a:pt x="107" y="109"/>
                        <a:pt x="107" y="116"/>
                      </a:cubicBezTo>
                      <a:cubicBezTo>
                        <a:pt x="107" y="119"/>
                        <a:pt x="107" y="121"/>
                        <a:pt x="108" y="121"/>
                      </a:cubicBezTo>
                      <a:cubicBezTo>
                        <a:pt x="109" y="121"/>
                        <a:pt x="110" y="120"/>
                        <a:pt x="111" y="119"/>
                      </a:cubicBezTo>
                      <a:cubicBezTo>
                        <a:pt x="118" y="114"/>
                        <a:pt x="124" y="107"/>
                        <a:pt x="128" y="99"/>
                      </a:cubicBezTo>
                      <a:cubicBezTo>
                        <a:pt x="144" y="69"/>
                        <a:pt x="135" y="32"/>
                        <a:pt x="10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1" name="Freeform 142"/>
                <p:cNvSpPr>
                  <a:spLocks noEditPoints="1"/>
                </p:cNvSpPr>
                <p:nvPr/>
              </p:nvSpPr>
              <p:spPr bwMode="auto">
                <a:xfrm>
                  <a:off x="-4886325" y="6961188"/>
                  <a:ext cx="582613" cy="563563"/>
                </a:xfrm>
                <a:custGeom>
                  <a:avLst/>
                  <a:gdLst>
                    <a:gd name="T0" fmla="*/ 64 w 155"/>
                    <a:gd name="T1" fmla="*/ 117 h 150"/>
                    <a:gd name="T2" fmla="*/ 94 w 155"/>
                    <a:gd name="T3" fmla="*/ 108 h 150"/>
                    <a:gd name="T4" fmla="*/ 136 w 155"/>
                    <a:gd name="T5" fmla="*/ 150 h 150"/>
                    <a:gd name="T6" fmla="*/ 155 w 155"/>
                    <a:gd name="T7" fmla="*/ 131 h 150"/>
                    <a:gd name="T8" fmla="*/ 113 w 155"/>
                    <a:gd name="T9" fmla="*/ 89 h 150"/>
                    <a:gd name="T10" fmla="*/ 105 w 155"/>
                    <a:gd name="T11" fmla="*/ 17 h 150"/>
                    <a:gd name="T12" fmla="*/ 64 w 155"/>
                    <a:gd name="T13" fmla="*/ 0 h 150"/>
                    <a:gd name="T14" fmla="*/ 64 w 155"/>
                    <a:gd name="T15" fmla="*/ 23 h 150"/>
                    <a:gd name="T16" fmla="*/ 75 w 155"/>
                    <a:gd name="T17" fmla="*/ 23 h 150"/>
                    <a:gd name="T18" fmla="*/ 75 w 155"/>
                    <a:gd name="T19" fmla="*/ 47 h 150"/>
                    <a:gd name="T20" fmla="*/ 99 w 155"/>
                    <a:gd name="T21" fmla="*/ 47 h 150"/>
                    <a:gd name="T22" fmla="*/ 99 w 155"/>
                    <a:gd name="T23" fmla="*/ 70 h 150"/>
                    <a:gd name="T24" fmla="*/ 75 w 155"/>
                    <a:gd name="T25" fmla="*/ 70 h 150"/>
                    <a:gd name="T26" fmla="*/ 75 w 155"/>
                    <a:gd name="T27" fmla="*/ 94 h 150"/>
                    <a:gd name="T28" fmla="*/ 64 w 155"/>
                    <a:gd name="T29" fmla="*/ 94 h 150"/>
                    <a:gd name="T30" fmla="*/ 64 w 155"/>
                    <a:gd name="T31" fmla="*/ 117 h 150"/>
                    <a:gd name="T32" fmla="*/ 22 w 155"/>
                    <a:gd name="T33" fmla="*/ 100 h 150"/>
                    <a:gd name="T34" fmla="*/ 64 w 155"/>
                    <a:gd name="T35" fmla="*/ 117 h 150"/>
                    <a:gd name="T36" fmla="*/ 64 w 155"/>
                    <a:gd name="T37" fmla="*/ 94 h 150"/>
                    <a:gd name="T38" fmla="*/ 53 w 155"/>
                    <a:gd name="T39" fmla="*/ 94 h 150"/>
                    <a:gd name="T40" fmla="*/ 53 w 155"/>
                    <a:gd name="T41" fmla="*/ 70 h 150"/>
                    <a:gd name="T42" fmla="*/ 28 w 155"/>
                    <a:gd name="T43" fmla="*/ 70 h 150"/>
                    <a:gd name="T44" fmla="*/ 28 w 155"/>
                    <a:gd name="T45" fmla="*/ 47 h 150"/>
                    <a:gd name="T46" fmla="*/ 28 w 155"/>
                    <a:gd name="T47" fmla="*/ 47 h 150"/>
                    <a:gd name="T48" fmla="*/ 53 w 155"/>
                    <a:gd name="T49" fmla="*/ 47 h 150"/>
                    <a:gd name="T50" fmla="*/ 53 w 155"/>
                    <a:gd name="T51" fmla="*/ 23 h 150"/>
                    <a:gd name="T52" fmla="*/ 64 w 155"/>
                    <a:gd name="T53" fmla="*/ 23 h 150"/>
                    <a:gd name="T54" fmla="*/ 64 w 155"/>
                    <a:gd name="T55" fmla="*/ 0 h 150"/>
                    <a:gd name="T56" fmla="*/ 22 w 155"/>
                    <a:gd name="T57" fmla="*/ 17 h 150"/>
                    <a:gd name="T58" fmla="*/ 22 w 155"/>
                    <a:gd name="T59" fmla="*/ 10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 h="150">
                      <a:moveTo>
                        <a:pt x="64" y="117"/>
                      </a:moveTo>
                      <a:cubicBezTo>
                        <a:pt x="74" y="117"/>
                        <a:pt x="85" y="114"/>
                        <a:pt x="94" y="108"/>
                      </a:cubicBezTo>
                      <a:cubicBezTo>
                        <a:pt x="136" y="150"/>
                        <a:pt x="136" y="150"/>
                        <a:pt x="136" y="150"/>
                      </a:cubicBezTo>
                      <a:cubicBezTo>
                        <a:pt x="155" y="131"/>
                        <a:pt x="155" y="131"/>
                        <a:pt x="155" y="131"/>
                      </a:cubicBezTo>
                      <a:cubicBezTo>
                        <a:pt x="113" y="89"/>
                        <a:pt x="113" y="89"/>
                        <a:pt x="113" y="89"/>
                      </a:cubicBezTo>
                      <a:cubicBezTo>
                        <a:pt x="127" y="67"/>
                        <a:pt x="124" y="37"/>
                        <a:pt x="105" y="17"/>
                      </a:cubicBezTo>
                      <a:cubicBezTo>
                        <a:pt x="94" y="6"/>
                        <a:pt x="79" y="0"/>
                        <a:pt x="64" y="0"/>
                      </a:cubicBezTo>
                      <a:cubicBezTo>
                        <a:pt x="64" y="23"/>
                        <a:pt x="64" y="23"/>
                        <a:pt x="64" y="23"/>
                      </a:cubicBezTo>
                      <a:cubicBezTo>
                        <a:pt x="75" y="23"/>
                        <a:pt x="75" y="23"/>
                        <a:pt x="75" y="23"/>
                      </a:cubicBezTo>
                      <a:cubicBezTo>
                        <a:pt x="75" y="47"/>
                        <a:pt x="75" y="47"/>
                        <a:pt x="75" y="47"/>
                      </a:cubicBezTo>
                      <a:cubicBezTo>
                        <a:pt x="99" y="47"/>
                        <a:pt x="99" y="47"/>
                        <a:pt x="99" y="47"/>
                      </a:cubicBezTo>
                      <a:cubicBezTo>
                        <a:pt x="99" y="70"/>
                        <a:pt x="99" y="70"/>
                        <a:pt x="99" y="70"/>
                      </a:cubicBezTo>
                      <a:cubicBezTo>
                        <a:pt x="75" y="70"/>
                        <a:pt x="75" y="70"/>
                        <a:pt x="75" y="70"/>
                      </a:cubicBezTo>
                      <a:cubicBezTo>
                        <a:pt x="75" y="94"/>
                        <a:pt x="75" y="94"/>
                        <a:pt x="75" y="94"/>
                      </a:cubicBezTo>
                      <a:cubicBezTo>
                        <a:pt x="64" y="94"/>
                        <a:pt x="64" y="94"/>
                        <a:pt x="64" y="94"/>
                      </a:cubicBezTo>
                      <a:lnTo>
                        <a:pt x="64" y="117"/>
                      </a:lnTo>
                      <a:close/>
                      <a:moveTo>
                        <a:pt x="22" y="100"/>
                      </a:moveTo>
                      <a:cubicBezTo>
                        <a:pt x="34" y="111"/>
                        <a:pt x="49" y="117"/>
                        <a:pt x="64" y="117"/>
                      </a:cubicBezTo>
                      <a:cubicBezTo>
                        <a:pt x="64" y="94"/>
                        <a:pt x="64" y="94"/>
                        <a:pt x="64" y="94"/>
                      </a:cubicBezTo>
                      <a:cubicBezTo>
                        <a:pt x="53" y="94"/>
                        <a:pt x="53" y="94"/>
                        <a:pt x="53" y="94"/>
                      </a:cubicBezTo>
                      <a:cubicBezTo>
                        <a:pt x="53" y="70"/>
                        <a:pt x="53" y="70"/>
                        <a:pt x="53" y="70"/>
                      </a:cubicBezTo>
                      <a:cubicBezTo>
                        <a:pt x="28" y="70"/>
                        <a:pt x="28" y="70"/>
                        <a:pt x="28" y="70"/>
                      </a:cubicBezTo>
                      <a:cubicBezTo>
                        <a:pt x="28" y="47"/>
                        <a:pt x="28" y="47"/>
                        <a:pt x="28" y="47"/>
                      </a:cubicBezTo>
                      <a:cubicBezTo>
                        <a:pt x="28" y="47"/>
                        <a:pt x="28" y="47"/>
                        <a:pt x="28" y="47"/>
                      </a:cubicBezTo>
                      <a:cubicBezTo>
                        <a:pt x="53" y="47"/>
                        <a:pt x="53" y="47"/>
                        <a:pt x="53" y="47"/>
                      </a:cubicBezTo>
                      <a:cubicBezTo>
                        <a:pt x="53" y="23"/>
                        <a:pt x="53" y="23"/>
                        <a:pt x="53" y="23"/>
                      </a:cubicBezTo>
                      <a:cubicBezTo>
                        <a:pt x="64" y="23"/>
                        <a:pt x="64" y="23"/>
                        <a:pt x="64" y="23"/>
                      </a:cubicBezTo>
                      <a:cubicBezTo>
                        <a:pt x="64" y="0"/>
                        <a:pt x="64" y="0"/>
                        <a:pt x="64" y="0"/>
                      </a:cubicBezTo>
                      <a:cubicBezTo>
                        <a:pt x="49" y="0"/>
                        <a:pt x="34" y="6"/>
                        <a:pt x="22" y="17"/>
                      </a:cubicBezTo>
                      <a:cubicBezTo>
                        <a:pt x="0" y="40"/>
                        <a:pt x="0" y="77"/>
                        <a:pt x="2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2" name="Freeform 143"/>
                <p:cNvSpPr>
                  <a:spLocks/>
                </p:cNvSpPr>
                <p:nvPr/>
              </p:nvSpPr>
              <p:spPr bwMode="auto">
                <a:xfrm>
                  <a:off x="-6264275" y="5621338"/>
                  <a:ext cx="153988" cy="195263"/>
                </a:xfrm>
                <a:custGeom>
                  <a:avLst/>
                  <a:gdLst>
                    <a:gd name="T0" fmla="*/ 0 w 41"/>
                    <a:gd name="T1" fmla="*/ 0 h 52"/>
                    <a:gd name="T2" fmla="*/ 16 w 41"/>
                    <a:gd name="T3" fmla="*/ 52 h 52"/>
                    <a:gd name="T4" fmla="*/ 41 w 41"/>
                    <a:gd name="T5" fmla="*/ 0 h 52"/>
                    <a:gd name="T6" fmla="*/ 0 w 41"/>
                    <a:gd name="T7" fmla="*/ 0 h 52"/>
                  </a:gdLst>
                  <a:ahLst/>
                  <a:cxnLst>
                    <a:cxn ang="0">
                      <a:pos x="T0" y="T1"/>
                    </a:cxn>
                    <a:cxn ang="0">
                      <a:pos x="T2" y="T3"/>
                    </a:cxn>
                    <a:cxn ang="0">
                      <a:pos x="T4" y="T5"/>
                    </a:cxn>
                    <a:cxn ang="0">
                      <a:pos x="T6" y="T7"/>
                    </a:cxn>
                  </a:cxnLst>
                  <a:rect l="0" t="0" r="r" b="b"/>
                  <a:pathLst>
                    <a:path w="41" h="52">
                      <a:moveTo>
                        <a:pt x="0" y="0"/>
                      </a:moveTo>
                      <a:cubicBezTo>
                        <a:pt x="1" y="21"/>
                        <a:pt x="7" y="39"/>
                        <a:pt x="16" y="52"/>
                      </a:cubicBezTo>
                      <a:cubicBezTo>
                        <a:pt x="30" y="39"/>
                        <a:pt x="39" y="21"/>
                        <a:pt x="4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3" name="Freeform 144"/>
                <p:cNvSpPr>
                  <a:spLocks/>
                </p:cNvSpPr>
                <p:nvPr/>
              </p:nvSpPr>
              <p:spPr bwMode="auto">
                <a:xfrm>
                  <a:off x="-6264275" y="5380038"/>
                  <a:ext cx="153988" cy="192088"/>
                </a:xfrm>
                <a:custGeom>
                  <a:avLst/>
                  <a:gdLst>
                    <a:gd name="T0" fmla="*/ 16 w 41"/>
                    <a:gd name="T1" fmla="*/ 0 h 51"/>
                    <a:gd name="T2" fmla="*/ 0 w 41"/>
                    <a:gd name="T3" fmla="*/ 51 h 51"/>
                    <a:gd name="T4" fmla="*/ 41 w 41"/>
                    <a:gd name="T5" fmla="*/ 51 h 51"/>
                    <a:gd name="T6" fmla="*/ 16 w 41"/>
                    <a:gd name="T7" fmla="*/ 0 h 51"/>
                  </a:gdLst>
                  <a:ahLst/>
                  <a:cxnLst>
                    <a:cxn ang="0">
                      <a:pos x="T0" y="T1"/>
                    </a:cxn>
                    <a:cxn ang="0">
                      <a:pos x="T2" y="T3"/>
                    </a:cxn>
                    <a:cxn ang="0">
                      <a:pos x="T4" y="T5"/>
                    </a:cxn>
                    <a:cxn ang="0">
                      <a:pos x="T6" y="T7"/>
                    </a:cxn>
                  </a:cxnLst>
                  <a:rect l="0" t="0" r="r" b="b"/>
                  <a:pathLst>
                    <a:path w="41" h="51">
                      <a:moveTo>
                        <a:pt x="16" y="0"/>
                      </a:moveTo>
                      <a:cubicBezTo>
                        <a:pt x="7" y="12"/>
                        <a:pt x="1" y="30"/>
                        <a:pt x="0" y="51"/>
                      </a:cubicBezTo>
                      <a:cubicBezTo>
                        <a:pt x="41" y="51"/>
                        <a:pt x="41" y="51"/>
                        <a:pt x="41" y="51"/>
                      </a:cubicBezTo>
                      <a:cubicBezTo>
                        <a:pt x="39" y="31"/>
                        <a:pt x="30" y="13"/>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4" name="Freeform 145"/>
                <p:cNvSpPr>
                  <a:spLocks/>
                </p:cNvSpPr>
                <p:nvPr/>
              </p:nvSpPr>
              <p:spPr bwMode="auto">
                <a:xfrm>
                  <a:off x="-6380163" y="5302250"/>
                  <a:ext cx="134938" cy="269875"/>
                </a:xfrm>
                <a:custGeom>
                  <a:avLst/>
                  <a:gdLst>
                    <a:gd name="T0" fmla="*/ 0 w 36"/>
                    <a:gd name="T1" fmla="*/ 0 h 72"/>
                    <a:gd name="T2" fmla="*/ 0 w 36"/>
                    <a:gd name="T3" fmla="*/ 72 h 72"/>
                    <a:gd name="T4" fmla="*/ 18 w 36"/>
                    <a:gd name="T5" fmla="*/ 72 h 72"/>
                    <a:gd name="T6" fmla="*/ 36 w 36"/>
                    <a:gd name="T7" fmla="*/ 12 h 72"/>
                    <a:gd name="T8" fmla="*/ 0 w 36"/>
                    <a:gd name="T9" fmla="*/ 0 h 72"/>
                  </a:gdLst>
                  <a:ahLst/>
                  <a:cxnLst>
                    <a:cxn ang="0">
                      <a:pos x="T0" y="T1"/>
                    </a:cxn>
                    <a:cxn ang="0">
                      <a:pos x="T2" y="T3"/>
                    </a:cxn>
                    <a:cxn ang="0">
                      <a:pos x="T4" y="T5"/>
                    </a:cxn>
                    <a:cxn ang="0">
                      <a:pos x="T6" y="T7"/>
                    </a:cxn>
                    <a:cxn ang="0">
                      <a:pos x="T8" y="T9"/>
                    </a:cxn>
                  </a:cxnLst>
                  <a:rect l="0" t="0" r="r" b="b"/>
                  <a:pathLst>
                    <a:path w="36" h="72">
                      <a:moveTo>
                        <a:pt x="0" y="0"/>
                      </a:moveTo>
                      <a:cubicBezTo>
                        <a:pt x="0" y="72"/>
                        <a:pt x="0" y="72"/>
                        <a:pt x="0" y="72"/>
                      </a:cubicBezTo>
                      <a:cubicBezTo>
                        <a:pt x="18" y="72"/>
                        <a:pt x="18" y="72"/>
                        <a:pt x="18" y="72"/>
                      </a:cubicBezTo>
                      <a:cubicBezTo>
                        <a:pt x="19" y="48"/>
                        <a:pt x="26" y="27"/>
                        <a:pt x="36" y="12"/>
                      </a:cubicBezTo>
                      <a:cubicBezTo>
                        <a:pt x="26" y="6"/>
                        <a:pt x="1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5" name="Freeform 146"/>
                <p:cNvSpPr>
                  <a:spLocks/>
                </p:cNvSpPr>
                <p:nvPr/>
              </p:nvSpPr>
              <p:spPr bwMode="auto">
                <a:xfrm>
                  <a:off x="-6569075" y="5621338"/>
                  <a:ext cx="139700" cy="269875"/>
                </a:xfrm>
                <a:custGeom>
                  <a:avLst/>
                  <a:gdLst>
                    <a:gd name="T0" fmla="*/ 37 w 37"/>
                    <a:gd name="T1" fmla="*/ 72 h 72"/>
                    <a:gd name="T2" fmla="*/ 37 w 37"/>
                    <a:gd name="T3" fmla="*/ 0 h 72"/>
                    <a:gd name="T4" fmla="*/ 18 w 37"/>
                    <a:gd name="T5" fmla="*/ 0 h 72"/>
                    <a:gd name="T6" fmla="*/ 0 w 37"/>
                    <a:gd name="T7" fmla="*/ 59 h 72"/>
                    <a:gd name="T8" fmla="*/ 37 w 37"/>
                    <a:gd name="T9" fmla="*/ 72 h 72"/>
                  </a:gdLst>
                  <a:ahLst/>
                  <a:cxnLst>
                    <a:cxn ang="0">
                      <a:pos x="T0" y="T1"/>
                    </a:cxn>
                    <a:cxn ang="0">
                      <a:pos x="T2" y="T3"/>
                    </a:cxn>
                    <a:cxn ang="0">
                      <a:pos x="T4" y="T5"/>
                    </a:cxn>
                    <a:cxn ang="0">
                      <a:pos x="T6" y="T7"/>
                    </a:cxn>
                    <a:cxn ang="0">
                      <a:pos x="T8" y="T9"/>
                    </a:cxn>
                  </a:cxnLst>
                  <a:rect l="0" t="0" r="r" b="b"/>
                  <a:pathLst>
                    <a:path w="37" h="72">
                      <a:moveTo>
                        <a:pt x="37" y="72"/>
                      </a:moveTo>
                      <a:cubicBezTo>
                        <a:pt x="37" y="0"/>
                        <a:pt x="37" y="0"/>
                        <a:pt x="37" y="0"/>
                      </a:cubicBezTo>
                      <a:cubicBezTo>
                        <a:pt x="18" y="0"/>
                        <a:pt x="18" y="0"/>
                        <a:pt x="18" y="0"/>
                      </a:cubicBezTo>
                      <a:cubicBezTo>
                        <a:pt x="17" y="24"/>
                        <a:pt x="10" y="45"/>
                        <a:pt x="0" y="59"/>
                      </a:cubicBezTo>
                      <a:cubicBezTo>
                        <a:pt x="11" y="67"/>
                        <a:pt x="23" y="71"/>
                        <a:pt x="3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6" name="Freeform 147"/>
                <p:cNvSpPr>
                  <a:spLocks/>
                </p:cNvSpPr>
                <p:nvPr/>
              </p:nvSpPr>
              <p:spPr bwMode="auto">
                <a:xfrm>
                  <a:off x="-6569075" y="5302250"/>
                  <a:ext cx="139700" cy="269875"/>
                </a:xfrm>
                <a:custGeom>
                  <a:avLst/>
                  <a:gdLst>
                    <a:gd name="T0" fmla="*/ 18 w 37"/>
                    <a:gd name="T1" fmla="*/ 72 h 72"/>
                    <a:gd name="T2" fmla="*/ 37 w 37"/>
                    <a:gd name="T3" fmla="*/ 72 h 72"/>
                    <a:gd name="T4" fmla="*/ 37 w 37"/>
                    <a:gd name="T5" fmla="*/ 0 h 72"/>
                    <a:gd name="T6" fmla="*/ 0 w 37"/>
                    <a:gd name="T7" fmla="*/ 13 h 72"/>
                    <a:gd name="T8" fmla="*/ 18 w 37"/>
                    <a:gd name="T9" fmla="*/ 72 h 72"/>
                  </a:gdLst>
                  <a:ahLst/>
                  <a:cxnLst>
                    <a:cxn ang="0">
                      <a:pos x="T0" y="T1"/>
                    </a:cxn>
                    <a:cxn ang="0">
                      <a:pos x="T2" y="T3"/>
                    </a:cxn>
                    <a:cxn ang="0">
                      <a:pos x="T4" y="T5"/>
                    </a:cxn>
                    <a:cxn ang="0">
                      <a:pos x="T6" y="T7"/>
                    </a:cxn>
                    <a:cxn ang="0">
                      <a:pos x="T8" y="T9"/>
                    </a:cxn>
                  </a:cxnLst>
                  <a:rect l="0" t="0" r="r" b="b"/>
                  <a:pathLst>
                    <a:path w="37" h="72">
                      <a:moveTo>
                        <a:pt x="18" y="72"/>
                      </a:moveTo>
                      <a:cubicBezTo>
                        <a:pt x="37" y="72"/>
                        <a:pt x="37" y="72"/>
                        <a:pt x="37" y="72"/>
                      </a:cubicBezTo>
                      <a:cubicBezTo>
                        <a:pt x="37" y="0"/>
                        <a:pt x="37" y="0"/>
                        <a:pt x="37" y="0"/>
                      </a:cubicBezTo>
                      <a:cubicBezTo>
                        <a:pt x="23" y="1"/>
                        <a:pt x="11" y="6"/>
                        <a:pt x="0" y="13"/>
                      </a:cubicBezTo>
                      <a:cubicBezTo>
                        <a:pt x="10" y="28"/>
                        <a:pt x="17" y="48"/>
                        <a:pt x="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7" name="Freeform 148"/>
                <p:cNvSpPr>
                  <a:spLocks/>
                </p:cNvSpPr>
                <p:nvPr/>
              </p:nvSpPr>
              <p:spPr bwMode="auto">
                <a:xfrm>
                  <a:off x="-6699250" y="5621338"/>
                  <a:ext cx="149225" cy="190500"/>
                </a:xfrm>
                <a:custGeom>
                  <a:avLst/>
                  <a:gdLst>
                    <a:gd name="T0" fmla="*/ 25 w 40"/>
                    <a:gd name="T1" fmla="*/ 51 h 51"/>
                    <a:gd name="T2" fmla="*/ 40 w 40"/>
                    <a:gd name="T3" fmla="*/ 0 h 51"/>
                    <a:gd name="T4" fmla="*/ 0 w 40"/>
                    <a:gd name="T5" fmla="*/ 0 h 51"/>
                    <a:gd name="T6" fmla="*/ 25 w 40"/>
                    <a:gd name="T7" fmla="*/ 51 h 51"/>
                  </a:gdLst>
                  <a:ahLst/>
                  <a:cxnLst>
                    <a:cxn ang="0">
                      <a:pos x="T0" y="T1"/>
                    </a:cxn>
                    <a:cxn ang="0">
                      <a:pos x="T2" y="T3"/>
                    </a:cxn>
                    <a:cxn ang="0">
                      <a:pos x="T4" y="T5"/>
                    </a:cxn>
                    <a:cxn ang="0">
                      <a:pos x="T6" y="T7"/>
                    </a:cxn>
                  </a:cxnLst>
                  <a:rect l="0" t="0" r="r" b="b"/>
                  <a:pathLst>
                    <a:path w="40" h="51">
                      <a:moveTo>
                        <a:pt x="25" y="51"/>
                      </a:moveTo>
                      <a:cubicBezTo>
                        <a:pt x="33" y="38"/>
                        <a:pt x="39" y="21"/>
                        <a:pt x="40" y="0"/>
                      </a:cubicBezTo>
                      <a:cubicBezTo>
                        <a:pt x="0" y="0"/>
                        <a:pt x="0" y="0"/>
                        <a:pt x="0" y="0"/>
                      </a:cubicBezTo>
                      <a:cubicBezTo>
                        <a:pt x="1" y="20"/>
                        <a:pt x="11" y="38"/>
                        <a:pt x="2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8" name="Freeform 149"/>
                <p:cNvSpPr>
                  <a:spLocks/>
                </p:cNvSpPr>
                <p:nvPr/>
              </p:nvSpPr>
              <p:spPr bwMode="auto">
                <a:xfrm>
                  <a:off x="-6699250" y="5380038"/>
                  <a:ext cx="149225" cy="192088"/>
                </a:xfrm>
                <a:custGeom>
                  <a:avLst/>
                  <a:gdLst>
                    <a:gd name="T0" fmla="*/ 25 w 40"/>
                    <a:gd name="T1" fmla="*/ 0 h 51"/>
                    <a:gd name="T2" fmla="*/ 0 w 40"/>
                    <a:gd name="T3" fmla="*/ 51 h 51"/>
                    <a:gd name="T4" fmla="*/ 40 w 40"/>
                    <a:gd name="T5" fmla="*/ 51 h 51"/>
                    <a:gd name="T6" fmla="*/ 25 w 40"/>
                    <a:gd name="T7" fmla="*/ 0 h 51"/>
                  </a:gdLst>
                  <a:ahLst/>
                  <a:cxnLst>
                    <a:cxn ang="0">
                      <a:pos x="T0" y="T1"/>
                    </a:cxn>
                    <a:cxn ang="0">
                      <a:pos x="T2" y="T3"/>
                    </a:cxn>
                    <a:cxn ang="0">
                      <a:pos x="T4" y="T5"/>
                    </a:cxn>
                    <a:cxn ang="0">
                      <a:pos x="T6" y="T7"/>
                    </a:cxn>
                  </a:cxnLst>
                  <a:rect l="0" t="0" r="r" b="b"/>
                  <a:pathLst>
                    <a:path w="40" h="51">
                      <a:moveTo>
                        <a:pt x="25" y="0"/>
                      </a:moveTo>
                      <a:cubicBezTo>
                        <a:pt x="11" y="13"/>
                        <a:pt x="1" y="31"/>
                        <a:pt x="0" y="51"/>
                      </a:cubicBezTo>
                      <a:cubicBezTo>
                        <a:pt x="40" y="51"/>
                        <a:pt x="40" y="51"/>
                        <a:pt x="40" y="51"/>
                      </a:cubicBezTo>
                      <a:cubicBezTo>
                        <a:pt x="39" y="31"/>
                        <a:pt x="33" y="13"/>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9" name="Freeform 150"/>
                <p:cNvSpPr>
                  <a:spLocks/>
                </p:cNvSpPr>
                <p:nvPr/>
              </p:nvSpPr>
              <p:spPr bwMode="auto">
                <a:xfrm>
                  <a:off x="-6380163" y="5621338"/>
                  <a:ext cx="134938" cy="269875"/>
                </a:xfrm>
                <a:custGeom>
                  <a:avLst/>
                  <a:gdLst>
                    <a:gd name="T0" fmla="*/ 0 w 36"/>
                    <a:gd name="T1" fmla="*/ 72 h 72"/>
                    <a:gd name="T2" fmla="*/ 36 w 36"/>
                    <a:gd name="T3" fmla="*/ 60 h 72"/>
                    <a:gd name="T4" fmla="*/ 18 w 36"/>
                    <a:gd name="T5" fmla="*/ 0 h 72"/>
                    <a:gd name="T6" fmla="*/ 0 w 36"/>
                    <a:gd name="T7" fmla="*/ 0 h 72"/>
                    <a:gd name="T8" fmla="*/ 0 w 36"/>
                    <a:gd name="T9" fmla="*/ 72 h 72"/>
                  </a:gdLst>
                  <a:ahLst/>
                  <a:cxnLst>
                    <a:cxn ang="0">
                      <a:pos x="T0" y="T1"/>
                    </a:cxn>
                    <a:cxn ang="0">
                      <a:pos x="T2" y="T3"/>
                    </a:cxn>
                    <a:cxn ang="0">
                      <a:pos x="T4" y="T5"/>
                    </a:cxn>
                    <a:cxn ang="0">
                      <a:pos x="T6" y="T7"/>
                    </a:cxn>
                    <a:cxn ang="0">
                      <a:pos x="T8" y="T9"/>
                    </a:cxn>
                  </a:cxnLst>
                  <a:rect l="0" t="0" r="r" b="b"/>
                  <a:pathLst>
                    <a:path w="36" h="72">
                      <a:moveTo>
                        <a:pt x="0" y="72"/>
                      </a:moveTo>
                      <a:cubicBezTo>
                        <a:pt x="13" y="71"/>
                        <a:pt x="26" y="67"/>
                        <a:pt x="36" y="60"/>
                      </a:cubicBezTo>
                      <a:cubicBezTo>
                        <a:pt x="26" y="45"/>
                        <a:pt x="19" y="24"/>
                        <a:pt x="18" y="0"/>
                      </a:cubicBezTo>
                      <a:cubicBezTo>
                        <a:pt x="0" y="0"/>
                        <a:pt x="0" y="0"/>
                        <a:pt x="0" y="0"/>
                      </a:cubicBezTo>
                      <a:lnTo>
                        <a:pt x="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0" name="Freeform 151"/>
                <p:cNvSpPr>
                  <a:spLocks noEditPoints="1"/>
                </p:cNvSpPr>
                <p:nvPr/>
              </p:nvSpPr>
              <p:spPr bwMode="auto">
                <a:xfrm>
                  <a:off x="-2324100" y="5951538"/>
                  <a:ext cx="582613" cy="712788"/>
                </a:xfrm>
                <a:custGeom>
                  <a:avLst/>
                  <a:gdLst>
                    <a:gd name="T0" fmla="*/ 108 w 155"/>
                    <a:gd name="T1" fmla="*/ 175 h 190"/>
                    <a:gd name="T2" fmla="*/ 155 w 155"/>
                    <a:gd name="T3" fmla="*/ 190 h 190"/>
                    <a:gd name="T4" fmla="*/ 108 w 155"/>
                    <a:gd name="T5" fmla="*/ 109 h 190"/>
                    <a:gd name="T6" fmla="*/ 98 w 155"/>
                    <a:gd name="T7" fmla="*/ 92 h 190"/>
                    <a:gd name="T8" fmla="*/ 89 w 155"/>
                    <a:gd name="T9" fmla="*/ 132 h 190"/>
                    <a:gd name="T10" fmla="*/ 93 w 155"/>
                    <a:gd name="T11" fmla="*/ 144 h 190"/>
                    <a:gd name="T12" fmla="*/ 89 w 155"/>
                    <a:gd name="T13" fmla="*/ 140 h 190"/>
                    <a:gd name="T14" fmla="*/ 96 w 155"/>
                    <a:gd name="T15" fmla="*/ 161 h 190"/>
                    <a:gd name="T16" fmla="*/ 89 w 155"/>
                    <a:gd name="T17" fmla="*/ 175 h 190"/>
                    <a:gd name="T18" fmla="*/ 89 w 155"/>
                    <a:gd name="T19" fmla="*/ 175 h 190"/>
                    <a:gd name="T20" fmla="*/ 77 w 155"/>
                    <a:gd name="T21" fmla="*/ 161 h 190"/>
                    <a:gd name="T22" fmla="*/ 89 w 155"/>
                    <a:gd name="T23" fmla="*/ 50 h 190"/>
                    <a:gd name="T24" fmla="*/ 82 w 155"/>
                    <a:gd name="T25" fmla="*/ 28 h 190"/>
                    <a:gd name="T26" fmla="*/ 77 w 155"/>
                    <a:gd name="T27" fmla="*/ 56 h 190"/>
                    <a:gd name="T28" fmla="*/ 77 w 155"/>
                    <a:gd name="T29" fmla="*/ 92 h 190"/>
                    <a:gd name="T30" fmla="*/ 85 w 155"/>
                    <a:gd name="T31" fmla="*/ 109 h 190"/>
                    <a:gd name="T32" fmla="*/ 77 w 155"/>
                    <a:gd name="T33" fmla="*/ 129 h 190"/>
                    <a:gd name="T34" fmla="*/ 89 w 155"/>
                    <a:gd name="T35" fmla="*/ 154 h 190"/>
                    <a:gd name="T36" fmla="*/ 84 w 155"/>
                    <a:gd name="T37" fmla="*/ 136 h 190"/>
                    <a:gd name="T38" fmla="*/ 89 w 155"/>
                    <a:gd name="T39" fmla="*/ 50 h 190"/>
                    <a:gd name="T40" fmla="*/ 77 w 155"/>
                    <a:gd name="T41" fmla="*/ 175 h 190"/>
                    <a:gd name="T42" fmla="*/ 77 w 155"/>
                    <a:gd name="T43" fmla="*/ 161 h 190"/>
                    <a:gd name="T44" fmla="*/ 77 w 155"/>
                    <a:gd name="T45" fmla="*/ 161 h 190"/>
                    <a:gd name="T46" fmla="*/ 66 w 155"/>
                    <a:gd name="T47" fmla="*/ 175 h 190"/>
                    <a:gd name="T48" fmla="*/ 77 w 155"/>
                    <a:gd name="T49" fmla="*/ 0 h 190"/>
                    <a:gd name="T50" fmla="*/ 70 w 155"/>
                    <a:gd name="T51" fmla="*/ 28 h 190"/>
                    <a:gd name="T52" fmla="*/ 66 w 155"/>
                    <a:gd name="T53" fmla="*/ 132 h 190"/>
                    <a:gd name="T54" fmla="*/ 66 w 155"/>
                    <a:gd name="T55" fmla="*/ 140 h 190"/>
                    <a:gd name="T56" fmla="*/ 77 w 155"/>
                    <a:gd name="T57" fmla="*/ 143 h 190"/>
                    <a:gd name="T58" fmla="*/ 77 w 155"/>
                    <a:gd name="T59" fmla="*/ 129 h 190"/>
                    <a:gd name="T60" fmla="*/ 68 w 155"/>
                    <a:gd name="T61" fmla="*/ 119 h 190"/>
                    <a:gd name="T62" fmla="*/ 77 w 155"/>
                    <a:gd name="T63" fmla="*/ 109 h 190"/>
                    <a:gd name="T64" fmla="*/ 77 w 155"/>
                    <a:gd name="T65" fmla="*/ 109 h 190"/>
                    <a:gd name="T66" fmla="*/ 77 w 155"/>
                    <a:gd name="T67" fmla="*/ 92 h 190"/>
                    <a:gd name="T68" fmla="*/ 77 w 155"/>
                    <a:gd name="T69" fmla="*/ 56 h 190"/>
                    <a:gd name="T70" fmla="*/ 77 w 155"/>
                    <a:gd name="T71" fmla="*/ 56 h 190"/>
                    <a:gd name="T72" fmla="*/ 0 w 155"/>
                    <a:gd name="T73" fmla="*/ 190 h 190"/>
                    <a:gd name="T74" fmla="*/ 47 w 155"/>
                    <a:gd name="T75" fmla="*/ 175 h 190"/>
                    <a:gd name="T76" fmla="*/ 66 w 155"/>
                    <a:gd name="T77" fmla="*/ 161 h 190"/>
                    <a:gd name="T78" fmla="*/ 66 w 155"/>
                    <a:gd name="T79" fmla="*/ 154 h 190"/>
                    <a:gd name="T80" fmla="*/ 62 w 155"/>
                    <a:gd name="T81" fmla="*/ 144 h 190"/>
                    <a:gd name="T82" fmla="*/ 65 w 155"/>
                    <a:gd name="T83" fmla="*/ 131 h 190"/>
                    <a:gd name="T84" fmla="*/ 66 w 155"/>
                    <a:gd name="T85" fmla="*/ 50 h 190"/>
                    <a:gd name="T86" fmla="*/ 47 w 155"/>
                    <a:gd name="T87" fmla="*/ 92 h 190"/>
                    <a:gd name="T88" fmla="*/ 52 w 155"/>
                    <a:gd name="T89" fmla="*/ 10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 h="190">
                      <a:moveTo>
                        <a:pt x="89" y="175"/>
                      </a:moveTo>
                      <a:cubicBezTo>
                        <a:pt x="108" y="175"/>
                        <a:pt x="108" y="175"/>
                        <a:pt x="108" y="175"/>
                      </a:cubicBezTo>
                      <a:cubicBezTo>
                        <a:pt x="124" y="190"/>
                        <a:pt x="124" y="190"/>
                        <a:pt x="124" y="190"/>
                      </a:cubicBezTo>
                      <a:cubicBezTo>
                        <a:pt x="155" y="190"/>
                        <a:pt x="155" y="190"/>
                        <a:pt x="155" y="190"/>
                      </a:cubicBezTo>
                      <a:cubicBezTo>
                        <a:pt x="130" y="177"/>
                        <a:pt x="114" y="142"/>
                        <a:pt x="103" y="109"/>
                      </a:cubicBezTo>
                      <a:cubicBezTo>
                        <a:pt x="108" y="109"/>
                        <a:pt x="108" y="109"/>
                        <a:pt x="108" y="109"/>
                      </a:cubicBezTo>
                      <a:cubicBezTo>
                        <a:pt x="108" y="92"/>
                        <a:pt x="108" y="92"/>
                        <a:pt x="108" y="92"/>
                      </a:cubicBezTo>
                      <a:cubicBezTo>
                        <a:pt x="98" y="92"/>
                        <a:pt x="98" y="92"/>
                        <a:pt x="98" y="92"/>
                      </a:cubicBezTo>
                      <a:cubicBezTo>
                        <a:pt x="94" y="77"/>
                        <a:pt x="91" y="62"/>
                        <a:pt x="89" y="50"/>
                      </a:cubicBezTo>
                      <a:cubicBezTo>
                        <a:pt x="89" y="132"/>
                        <a:pt x="89" y="132"/>
                        <a:pt x="89" y="132"/>
                      </a:cubicBezTo>
                      <a:cubicBezTo>
                        <a:pt x="89" y="131"/>
                        <a:pt x="89" y="131"/>
                        <a:pt x="89" y="131"/>
                      </a:cubicBezTo>
                      <a:cubicBezTo>
                        <a:pt x="90" y="135"/>
                        <a:pt x="92" y="140"/>
                        <a:pt x="93" y="144"/>
                      </a:cubicBezTo>
                      <a:cubicBezTo>
                        <a:pt x="93" y="144"/>
                        <a:pt x="93" y="144"/>
                        <a:pt x="93" y="144"/>
                      </a:cubicBezTo>
                      <a:cubicBezTo>
                        <a:pt x="89" y="140"/>
                        <a:pt x="89" y="140"/>
                        <a:pt x="89" y="140"/>
                      </a:cubicBezTo>
                      <a:cubicBezTo>
                        <a:pt x="89" y="154"/>
                        <a:pt x="89" y="154"/>
                        <a:pt x="89" y="154"/>
                      </a:cubicBezTo>
                      <a:cubicBezTo>
                        <a:pt x="96" y="161"/>
                        <a:pt x="96" y="161"/>
                        <a:pt x="96" y="161"/>
                      </a:cubicBezTo>
                      <a:cubicBezTo>
                        <a:pt x="89" y="161"/>
                        <a:pt x="89" y="161"/>
                        <a:pt x="89" y="161"/>
                      </a:cubicBezTo>
                      <a:lnTo>
                        <a:pt x="89" y="175"/>
                      </a:lnTo>
                      <a:close/>
                      <a:moveTo>
                        <a:pt x="77" y="175"/>
                      </a:moveTo>
                      <a:cubicBezTo>
                        <a:pt x="89" y="175"/>
                        <a:pt x="89" y="175"/>
                        <a:pt x="89" y="175"/>
                      </a:cubicBezTo>
                      <a:cubicBezTo>
                        <a:pt x="89" y="161"/>
                        <a:pt x="89" y="161"/>
                        <a:pt x="89" y="161"/>
                      </a:cubicBezTo>
                      <a:cubicBezTo>
                        <a:pt x="77" y="161"/>
                        <a:pt x="77" y="161"/>
                        <a:pt x="77" y="161"/>
                      </a:cubicBezTo>
                      <a:cubicBezTo>
                        <a:pt x="77" y="175"/>
                        <a:pt x="77" y="175"/>
                        <a:pt x="77" y="175"/>
                      </a:cubicBezTo>
                      <a:close/>
                      <a:moveTo>
                        <a:pt x="89" y="50"/>
                      </a:moveTo>
                      <a:cubicBezTo>
                        <a:pt x="86" y="37"/>
                        <a:pt x="85" y="28"/>
                        <a:pt x="85" y="28"/>
                      </a:cubicBezTo>
                      <a:cubicBezTo>
                        <a:pt x="82" y="28"/>
                        <a:pt x="82" y="28"/>
                        <a:pt x="82" y="28"/>
                      </a:cubicBezTo>
                      <a:cubicBezTo>
                        <a:pt x="77" y="0"/>
                        <a:pt x="77" y="0"/>
                        <a:pt x="77" y="0"/>
                      </a:cubicBezTo>
                      <a:cubicBezTo>
                        <a:pt x="77" y="56"/>
                        <a:pt x="77" y="56"/>
                        <a:pt x="77" y="56"/>
                      </a:cubicBezTo>
                      <a:cubicBezTo>
                        <a:pt x="77" y="57"/>
                        <a:pt x="79" y="84"/>
                        <a:pt x="81" y="92"/>
                      </a:cubicBezTo>
                      <a:cubicBezTo>
                        <a:pt x="77" y="92"/>
                        <a:pt x="77" y="92"/>
                        <a:pt x="77" y="92"/>
                      </a:cubicBezTo>
                      <a:cubicBezTo>
                        <a:pt x="77" y="109"/>
                        <a:pt x="77" y="109"/>
                        <a:pt x="77" y="109"/>
                      </a:cubicBezTo>
                      <a:cubicBezTo>
                        <a:pt x="85" y="109"/>
                        <a:pt x="85" y="109"/>
                        <a:pt x="85" y="109"/>
                      </a:cubicBezTo>
                      <a:cubicBezTo>
                        <a:pt x="85" y="109"/>
                        <a:pt x="85" y="113"/>
                        <a:pt x="87" y="119"/>
                      </a:cubicBezTo>
                      <a:cubicBezTo>
                        <a:pt x="77" y="129"/>
                        <a:pt x="77" y="129"/>
                        <a:pt x="77" y="129"/>
                      </a:cubicBezTo>
                      <a:cubicBezTo>
                        <a:pt x="77" y="143"/>
                        <a:pt x="77" y="143"/>
                        <a:pt x="77" y="143"/>
                      </a:cubicBezTo>
                      <a:cubicBezTo>
                        <a:pt x="89" y="154"/>
                        <a:pt x="89" y="154"/>
                        <a:pt x="89" y="154"/>
                      </a:cubicBezTo>
                      <a:cubicBezTo>
                        <a:pt x="89" y="140"/>
                        <a:pt x="89" y="140"/>
                        <a:pt x="89" y="140"/>
                      </a:cubicBezTo>
                      <a:cubicBezTo>
                        <a:pt x="84" y="136"/>
                        <a:pt x="84" y="136"/>
                        <a:pt x="84" y="136"/>
                      </a:cubicBezTo>
                      <a:cubicBezTo>
                        <a:pt x="89" y="132"/>
                        <a:pt x="89" y="132"/>
                        <a:pt x="89" y="132"/>
                      </a:cubicBezTo>
                      <a:lnTo>
                        <a:pt x="89" y="50"/>
                      </a:lnTo>
                      <a:close/>
                      <a:moveTo>
                        <a:pt x="66" y="175"/>
                      </a:moveTo>
                      <a:cubicBezTo>
                        <a:pt x="77" y="175"/>
                        <a:pt x="77" y="175"/>
                        <a:pt x="77" y="175"/>
                      </a:cubicBezTo>
                      <a:cubicBezTo>
                        <a:pt x="77" y="175"/>
                        <a:pt x="77" y="175"/>
                        <a:pt x="77" y="175"/>
                      </a:cubicBezTo>
                      <a:cubicBezTo>
                        <a:pt x="77" y="161"/>
                        <a:pt x="77" y="161"/>
                        <a:pt x="77" y="161"/>
                      </a:cubicBezTo>
                      <a:cubicBezTo>
                        <a:pt x="77" y="161"/>
                        <a:pt x="77" y="161"/>
                        <a:pt x="77" y="161"/>
                      </a:cubicBezTo>
                      <a:cubicBezTo>
                        <a:pt x="77" y="161"/>
                        <a:pt x="77" y="161"/>
                        <a:pt x="77" y="161"/>
                      </a:cubicBezTo>
                      <a:cubicBezTo>
                        <a:pt x="66" y="161"/>
                        <a:pt x="66" y="161"/>
                        <a:pt x="66" y="161"/>
                      </a:cubicBezTo>
                      <a:cubicBezTo>
                        <a:pt x="66" y="175"/>
                        <a:pt x="66" y="175"/>
                        <a:pt x="66" y="175"/>
                      </a:cubicBezTo>
                      <a:close/>
                      <a:moveTo>
                        <a:pt x="77" y="0"/>
                      </a:moveTo>
                      <a:cubicBezTo>
                        <a:pt x="77" y="0"/>
                        <a:pt x="77" y="0"/>
                        <a:pt x="77" y="0"/>
                      </a:cubicBezTo>
                      <a:cubicBezTo>
                        <a:pt x="72" y="28"/>
                        <a:pt x="72" y="28"/>
                        <a:pt x="72" y="28"/>
                      </a:cubicBezTo>
                      <a:cubicBezTo>
                        <a:pt x="70" y="28"/>
                        <a:pt x="70" y="28"/>
                        <a:pt x="70" y="28"/>
                      </a:cubicBezTo>
                      <a:cubicBezTo>
                        <a:pt x="70" y="28"/>
                        <a:pt x="69" y="37"/>
                        <a:pt x="66" y="50"/>
                      </a:cubicBezTo>
                      <a:cubicBezTo>
                        <a:pt x="66" y="132"/>
                        <a:pt x="66" y="132"/>
                        <a:pt x="66" y="132"/>
                      </a:cubicBezTo>
                      <a:cubicBezTo>
                        <a:pt x="70" y="136"/>
                        <a:pt x="70" y="136"/>
                        <a:pt x="70" y="136"/>
                      </a:cubicBezTo>
                      <a:cubicBezTo>
                        <a:pt x="66" y="140"/>
                        <a:pt x="66" y="140"/>
                        <a:pt x="66" y="140"/>
                      </a:cubicBezTo>
                      <a:cubicBezTo>
                        <a:pt x="66" y="154"/>
                        <a:pt x="66" y="154"/>
                        <a:pt x="66" y="154"/>
                      </a:cubicBezTo>
                      <a:cubicBezTo>
                        <a:pt x="77" y="143"/>
                        <a:pt x="77" y="143"/>
                        <a:pt x="77" y="143"/>
                      </a:cubicBezTo>
                      <a:cubicBezTo>
                        <a:pt x="77" y="143"/>
                        <a:pt x="77" y="143"/>
                        <a:pt x="77" y="143"/>
                      </a:cubicBezTo>
                      <a:cubicBezTo>
                        <a:pt x="77" y="129"/>
                        <a:pt x="77" y="129"/>
                        <a:pt x="77" y="129"/>
                      </a:cubicBezTo>
                      <a:cubicBezTo>
                        <a:pt x="77" y="129"/>
                        <a:pt x="77" y="129"/>
                        <a:pt x="77" y="129"/>
                      </a:cubicBezTo>
                      <a:cubicBezTo>
                        <a:pt x="68" y="119"/>
                        <a:pt x="68" y="119"/>
                        <a:pt x="68" y="119"/>
                      </a:cubicBezTo>
                      <a:cubicBezTo>
                        <a:pt x="69" y="113"/>
                        <a:pt x="70" y="109"/>
                        <a:pt x="70" y="109"/>
                      </a:cubicBezTo>
                      <a:cubicBezTo>
                        <a:pt x="77" y="109"/>
                        <a:pt x="77" y="109"/>
                        <a:pt x="77" y="109"/>
                      </a:cubicBezTo>
                      <a:cubicBezTo>
                        <a:pt x="77" y="109"/>
                        <a:pt x="77" y="109"/>
                        <a:pt x="77" y="109"/>
                      </a:cubicBezTo>
                      <a:cubicBezTo>
                        <a:pt x="77" y="109"/>
                        <a:pt x="77" y="109"/>
                        <a:pt x="77" y="109"/>
                      </a:cubicBezTo>
                      <a:cubicBezTo>
                        <a:pt x="77" y="92"/>
                        <a:pt x="77" y="92"/>
                        <a:pt x="77" y="92"/>
                      </a:cubicBezTo>
                      <a:cubicBezTo>
                        <a:pt x="77" y="92"/>
                        <a:pt x="77" y="92"/>
                        <a:pt x="77" y="92"/>
                      </a:cubicBezTo>
                      <a:cubicBezTo>
                        <a:pt x="74" y="92"/>
                        <a:pt x="74" y="92"/>
                        <a:pt x="74" y="92"/>
                      </a:cubicBezTo>
                      <a:cubicBezTo>
                        <a:pt x="76" y="84"/>
                        <a:pt x="77" y="56"/>
                        <a:pt x="77" y="56"/>
                      </a:cubicBezTo>
                      <a:cubicBezTo>
                        <a:pt x="77" y="56"/>
                        <a:pt x="77" y="56"/>
                        <a:pt x="77" y="56"/>
                      </a:cubicBezTo>
                      <a:cubicBezTo>
                        <a:pt x="77" y="56"/>
                        <a:pt x="77" y="56"/>
                        <a:pt x="77" y="56"/>
                      </a:cubicBezTo>
                      <a:lnTo>
                        <a:pt x="77" y="0"/>
                      </a:lnTo>
                      <a:close/>
                      <a:moveTo>
                        <a:pt x="0" y="190"/>
                      </a:moveTo>
                      <a:cubicBezTo>
                        <a:pt x="31" y="190"/>
                        <a:pt x="31" y="190"/>
                        <a:pt x="31" y="190"/>
                      </a:cubicBezTo>
                      <a:cubicBezTo>
                        <a:pt x="47" y="175"/>
                        <a:pt x="47" y="175"/>
                        <a:pt x="47" y="175"/>
                      </a:cubicBezTo>
                      <a:cubicBezTo>
                        <a:pt x="66" y="175"/>
                        <a:pt x="66" y="175"/>
                        <a:pt x="66" y="175"/>
                      </a:cubicBezTo>
                      <a:cubicBezTo>
                        <a:pt x="66" y="161"/>
                        <a:pt x="66" y="161"/>
                        <a:pt x="66" y="161"/>
                      </a:cubicBezTo>
                      <a:cubicBezTo>
                        <a:pt x="59" y="161"/>
                        <a:pt x="59" y="161"/>
                        <a:pt x="59" y="161"/>
                      </a:cubicBezTo>
                      <a:cubicBezTo>
                        <a:pt x="66" y="154"/>
                        <a:pt x="66" y="154"/>
                        <a:pt x="66" y="154"/>
                      </a:cubicBezTo>
                      <a:cubicBezTo>
                        <a:pt x="66" y="140"/>
                        <a:pt x="66" y="140"/>
                        <a:pt x="66" y="140"/>
                      </a:cubicBezTo>
                      <a:cubicBezTo>
                        <a:pt x="62" y="144"/>
                        <a:pt x="62" y="144"/>
                        <a:pt x="62" y="144"/>
                      </a:cubicBezTo>
                      <a:cubicBezTo>
                        <a:pt x="63" y="140"/>
                        <a:pt x="64" y="135"/>
                        <a:pt x="65" y="131"/>
                      </a:cubicBezTo>
                      <a:cubicBezTo>
                        <a:pt x="65" y="131"/>
                        <a:pt x="65" y="131"/>
                        <a:pt x="65" y="131"/>
                      </a:cubicBezTo>
                      <a:cubicBezTo>
                        <a:pt x="66" y="132"/>
                        <a:pt x="66" y="132"/>
                        <a:pt x="66" y="132"/>
                      </a:cubicBezTo>
                      <a:cubicBezTo>
                        <a:pt x="66" y="50"/>
                        <a:pt x="66" y="50"/>
                        <a:pt x="66" y="50"/>
                      </a:cubicBezTo>
                      <a:cubicBezTo>
                        <a:pt x="64" y="62"/>
                        <a:pt x="61" y="77"/>
                        <a:pt x="57" y="92"/>
                      </a:cubicBezTo>
                      <a:cubicBezTo>
                        <a:pt x="47" y="92"/>
                        <a:pt x="47" y="92"/>
                        <a:pt x="47" y="92"/>
                      </a:cubicBezTo>
                      <a:cubicBezTo>
                        <a:pt x="47" y="109"/>
                        <a:pt x="47" y="109"/>
                        <a:pt x="47" y="109"/>
                      </a:cubicBezTo>
                      <a:cubicBezTo>
                        <a:pt x="52" y="109"/>
                        <a:pt x="52" y="109"/>
                        <a:pt x="52" y="109"/>
                      </a:cubicBezTo>
                      <a:cubicBezTo>
                        <a:pt x="41" y="142"/>
                        <a:pt x="25" y="177"/>
                        <a:pt x="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1" name="Freeform 152"/>
                <p:cNvSpPr>
                  <a:spLocks/>
                </p:cNvSpPr>
                <p:nvPr/>
              </p:nvSpPr>
              <p:spPr bwMode="auto">
                <a:xfrm>
                  <a:off x="-1196975" y="2162175"/>
                  <a:ext cx="233363" cy="668338"/>
                </a:xfrm>
                <a:custGeom>
                  <a:avLst/>
                  <a:gdLst>
                    <a:gd name="T0" fmla="*/ 8 w 62"/>
                    <a:gd name="T1" fmla="*/ 21 h 178"/>
                    <a:gd name="T2" fmla="*/ 1 w 62"/>
                    <a:gd name="T3" fmla="*/ 43 h 178"/>
                    <a:gd name="T4" fmla="*/ 6 w 62"/>
                    <a:gd name="T5" fmla="*/ 62 h 178"/>
                    <a:gd name="T6" fmla="*/ 23 w 62"/>
                    <a:gd name="T7" fmla="*/ 82 h 178"/>
                    <a:gd name="T8" fmla="*/ 23 w 62"/>
                    <a:gd name="T9" fmla="*/ 178 h 178"/>
                    <a:gd name="T10" fmla="*/ 40 w 62"/>
                    <a:gd name="T11" fmla="*/ 178 h 178"/>
                    <a:gd name="T12" fmla="*/ 40 w 62"/>
                    <a:gd name="T13" fmla="*/ 82 h 178"/>
                    <a:gd name="T14" fmla="*/ 57 w 62"/>
                    <a:gd name="T15" fmla="*/ 62 h 178"/>
                    <a:gd name="T16" fmla="*/ 61 w 62"/>
                    <a:gd name="T17" fmla="*/ 43 h 178"/>
                    <a:gd name="T18" fmla="*/ 55 w 62"/>
                    <a:gd name="T19" fmla="*/ 21 h 178"/>
                    <a:gd name="T20" fmla="*/ 41 w 62"/>
                    <a:gd name="T21" fmla="*/ 1 h 178"/>
                    <a:gd name="T22" fmla="*/ 46 w 62"/>
                    <a:gd name="T23" fmla="*/ 42 h 178"/>
                    <a:gd name="T24" fmla="*/ 40 w 62"/>
                    <a:gd name="T25" fmla="*/ 42 h 178"/>
                    <a:gd name="T26" fmla="*/ 36 w 62"/>
                    <a:gd name="T27" fmla="*/ 0 h 178"/>
                    <a:gd name="T28" fmla="*/ 31 w 62"/>
                    <a:gd name="T29" fmla="*/ 0 h 178"/>
                    <a:gd name="T30" fmla="*/ 27 w 62"/>
                    <a:gd name="T31" fmla="*/ 0 h 178"/>
                    <a:gd name="T32" fmla="*/ 22 w 62"/>
                    <a:gd name="T33" fmla="*/ 42 h 178"/>
                    <a:gd name="T34" fmla="*/ 17 w 62"/>
                    <a:gd name="T35" fmla="*/ 42 h 178"/>
                    <a:gd name="T36" fmla="*/ 21 w 62"/>
                    <a:gd name="T37" fmla="*/ 1 h 178"/>
                    <a:gd name="T38" fmla="*/ 8 w 62"/>
                    <a:gd name="T39" fmla="*/ 2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78">
                      <a:moveTo>
                        <a:pt x="8" y="21"/>
                      </a:moveTo>
                      <a:cubicBezTo>
                        <a:pt x="5" y="29"/>
                        <a:pt x="2" y="36"/>
                        <a:pt x="1" y="43"/>
                      </a:cubicBezTo>
                      <a:cubicBezTo>
                        <a:pt x="0" y="51"/>
                        <a:pt x="2" y="56"/>
                        <a:pt x="6" y="62"/>
                      </a:cubicBezTo>
                      <a:cubicBezTo>
                        <a:pt x="9" y="68"/>
                        <a:pt x="15" y="77"/>
                        <a:pt x="23" y="82"/>
                      </a:cubicBezTo>
                      <a:cubicBezTo>
                        <a:pt x="23" y="178"/>
                        <a:pt x="23" y="178"/>
                        <a:pt x="23" y="178"/>
                      </a:cubicBezTo>
                      <a:cubicBezTo>
                        <a:pt x="40" y="178"/>
                        <a:pt x="40" y="178"/>
                        <a:pt x="40" y="178"/>
                      </a:cubicBezTo>
                      <a:cubicBezTo>
                        <a:pt x="40" y="82"/>
                        <a:pt x="40" y="82"/>
                        <a:pt x="40" y="82"/>
                      </a:cubicBezTo>
                      <a:cubicBezTo>
                        <a:pt x="47" y="78"/>
                        <a:pt x="53" y="68"/>
                        <a:pt x="57" y="62"/>
                      </a:cubicBezTo>
                      <a:cubicBezTo>
                        <a:pt x="60" y="56"/>
                        <a:pt x="62" y="51"/>
                        <a:pt x="61" y="43"/>
                      </a:cubicBezTo>
                      <a:cubicBezTo>
                        <a:pt x="60" y="36"/>
                        <a:pt x="57" y="29"/>
                        <a:pt x="55" y="21"/>
                      </a:cubicBezTo>
                      <a:cubicBezTo>
                        <a:pt x="53" y="16"/>
                        <a:pt x="49" y="2"/>
                        <a:pt x="41" y="1"/>
                      </a:cubicBezTo>
                      <a:cubicBezTo>
                        <a:pt x="46" y="42"/>
                        <a:pt x="46" y="42"/>
                        <a:pt x="46" y="42"/>
                      </a:cubicBezTo>
                      <a:cubicBezTo>
                        <a:pt x="40" y="42"/>
                        <a:pt x="40" y="42"/>
                        <a:pt x="40" y="42"/>
                      </a:cubicBezTo>
                      <a:cubicBezTo>
                        <a:pt x="36" y="0"/>
                        <a:pt x="36" y="0"/>
                        <a:pt x="36" y="0"/>
                      </a:cubicBezTo>
                      <a:cubicBezTo>
                        <a:pt x="31" y="0"/>
                        <a:pt x="31" y="0"/>
                        <a:pt x="31" y="0"/>
                      </a:cubicBezTo>
                      <a:cubicBezTo>
                        <a:pt x="27" y="0"/>
                        <a:pt x="27" y="0"/>
                        <a:pt x="27" y="0"/>
                      </a:cubicBezTo>
                      <a:cubicBezTo>
                        <a:pt x="22" y="42"/>
                        <a:pt x="22" y="42"/>
                        <a:pt x="22" y="42"/>
                      </a:cubicBezTo>
                      <a:cubicBezTo>
                        <a:pt x="17" y="42"/>
                        <a:pt x="17" y="42"/>
                        <a:pt x="17" y="42"/>
                      </a:cubicBezTo>
                      <a:cubicBezTo>
                        <a:pt x="21" y="1"/>
                        <a:pt x="21" y="1"/>
                        <a:pt x="21" y="1"/>
                      </a:cubicBezTo>
                      <a:cubicBezTo>
                        <a:pt x="14" y="2"/>
                        <a:pt x="10" y="16"/>
                        <a:pt x="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2" name="Freeform 153"/>
                <p:cNvSpPr>
                  <a:spLocks/>
                </p:cNvSpPr>
                <p:nvPr/>
              </p:nvSpPr>
              <p:spPr bwMode="auto">
                <a:xfrm>
                  <a:off x="-892175" y="2151062"/>
                  <a:ext cx="244475" cy="679450"/>
                </a:xfrm>
                <a:custGeom>
                  <a:avLst/>
                  <a:gdLst>
                    <a:gd name="T0" fmla="*/ 41 w 65"/>
                    <a:gd name="T1" fmla="*/ 181 h 181"/>
                    <a:gd name="T2" fmla="*/ 41 w 65"/>
                    <a:gd name="T3" fmla="*/ 86 h 181"/>
                    <a:gd name="T4" fmla="*/ 65 w 65"/>
                    <a:gd name="T5" fmla="*/ 48 h 181"/>
                    <a:gd name="T6" fmla="*/ 33 w 65"/>
                    <a:gd name="T7" fmla="*/ 0 h 181"/>
                    <a:gd name="T8" fmla="*/ 0 w 65"/>
                    <a:gd name="T9" fmla="*/ 48 h 181"/>
                    <a:gd name="T10" fmla="*/ 24 w 65"/>
                    <a:gd name="T11" fmla="*/ 86 h 181"/>
                    <a:gd name="T12" fmla="*/ 24 w 65"/>
                    <a:gd name="T13" fmla="*/ 181 h 181"/>
                    <a:gd name="T14" fmla="*/ 41 w 65"/>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81">
                      <a:moveTo>
                        <a:pt x="41" y="181"/>
                      </a:moveTo>
                      <a:cubicBezTo>
                        <a:pt x="41" y="86"/>
                        <a:pt x="41" y="86"/>
                        <a:pt x="41" y="86"/>
                      </a:cubicBezTo>
                      <a:cubicBezTo>
                        <a:pt x="55" y="82"/>
                        <a:pt x="65" y="66"/>
                        <a:pt x="65" y="48"/>
                      </a:cubicBezTo>
                      <a:cubicBezTo>
                        <a:pt x="65" y="26"/>
                        <a:pt x="51" y="0"/>
                        <a:pt x="33" y="0"/>
                      </a:cubicBezTo>
                      <a:cubicBezTo>
                        <a:pt x="15" y="0"/>
                        <a:pt x="0" y="26"/>
                        <a:pt x="0" y="48"/>
                      </a:cubicBezTo>
                      <a:cubicBezTo>
                        <a:pt x="0" y="66"/>
                        <a:pt x="10" y="82"/>
                        <a:pt x="24" y="86"/>
                      </a:cubicBezTo>
                      <a:cubicBezTo>
                        <a:pt x="24" y="181"/>
                        <a:pt x="24" y="181"/>
                        <a:pt x="24" y="181"/>
                      </a:cubicBezTo>
                      <a:lnTo>
                        <a:pt x="41"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3" name="Freeform 154"/>
                <p:cNvSpPr>
                  <a:spLocks noEditPoints="1"/>
                </p:cNvSpPr>
                <p:nvPr/>
              </p:nvSpPr>
              <p:spPr bwMode="auto">
                <a:xfrm>
                  <a:off x="-3724275" y="806450"/>
                  <a:ext cx="581025" cy="147638"/>
                </a:xfrm>
                <a:custGeom>
                  <a:avLst/>
                  <a:gdLst>
                    <a:gd name="T0" fmla="*/ 182 w 366"/>
                    <a:gd name="T1" fmla="*/ 76 h 93"/>
                    <a:gd name="T2" fmla="*/ 314 w 366"/>
                    <a:gd name="T3" fmla="*/ 76 h 93"/>
                    <a:gd name="T4" fmla="*/ 324 w 366"/>
                    <a:gd name="T5" fmla="*/ 93 h 93"/>
                    <a:gd name="T6" fmla="*/ 366 w 366"/>
                    <a:gd name="T7" fmla="*/ 93 h 93"/>
                    <a:gd name="T8" fmla="*/ 298 w 366"/>
                    <a:gd name="T9" fmla="*/ 0 h 93"/>
                    <a:gd name="T10" fmla="*/ 255 w 366"/>
                    <a:gd name="T11" fmla="*/ 0 h 93"/>
                    <a:gd name="T12" fmla="*/ 265 w 366"/>
                    <a:gd name="T13" fmla="*/ 12 h 93"/>
                    <a:gd name="T14" fmla="*/ 182 w 366"/>
                    <a:gd name="T15" fmla="*/ 12 h 93"/>
                    <a:gd name="T16" fmla="*/ 182 w 366"/>
                    <a:gd name="T17" fmla="*/ 36 h 93"/>
                    <a:gd name="T18" fmla="*/ 284 w 366"/>
                    <a:gd name="T19" fmla="*/ 36 h 93"/>
                    <a:gd name="T20" fmla="*/ 295 w 366"/>
                    <a:gd name="T21" fmla="*/ 52 h 93"/>
                    <a:gd name="T22" fmla="*/ 182 w 366"/>
                    <a:gd name="T23" fmla="*/ 52 h 93"/>
                    <a:gd name="T24" fmla="*/ 182 w 366"/>
                    <a:gd name="T25" fmla="*/ 76 h 93"/>
                    <a:gd name="T26" fmla="*/ 52 w 366"/>
                    <a:gd name="T27" fmla="*/ 76 h 93"/>
                    <a:gd name="T28" fmla="*/ 182 w 366"/>
                    <a:gd name="T29" fmla="*/ 76 h 93"/>
                    <a:gd name="T30" fmla="*/ 182 w 366"/>
                    <a:gd name="T31" fmla="*/ 52 h 93"/>
                    <a:gd name="T32" fmla="*/ 71 w 366"/>
                    <a:gd name="T33" fmla="*/ 52 h 93"/>
                    <a:gd name="T34" fmla="*/ 82 w 366"/>
                    <a:gd name="T35" fmla="*/ 36 h 93"/>
                    <a:gd name="T36" fmla="*/ 82 w 366"/>
                    <a:gd name="T37" fmla="*/ 36 h 93"/>
                    <a:gd name="T38" fmla="*/ 182 w 366"/>
                    <a:gd name="T39" fmla="*/ 36 h 93"/>
                    <a:gd name="T40" fmla="*/ 182 w 366"/>
                    <a:gd name="T41" fmla="*/ 12 h 93"/>
                    <a:gd name="T42" fmla="*/ 101 w 366"/>
                    <a:gd name="T43" fmla="*/ 12 h 93"/>
                    <a:gd name="T44" fmla="*/ 111 w 366"/>
                    <a:gd name="T45" fmla="*/ 0 h 93"/>
                    <a:gd name="T46" fmla="*/ 68 w 366"/>
                    <a:gd name="T47" fmla="*/ 0 h 93"/>
                    <a:gd name="T48" fmla="*/ 0 w 366"/>
                    <a:gd name="T49" fmla="*/ 93 h 93"/>
                    <a:gd name="T50" fmla="*/ 42 w 366"/>
                    <a:gd name="T51" fmla="*/ 93 h 93"/>
                    <a:gd name="T52" fmla="*/ 52 w 366"/>
                    <a:gd name="T53" fmla="*/ 7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6" h="93">
                      <a:moveTo>
                        <a:pt x="182" y="76"/>
                      </a:moveTo>
                      <a:lnTo>
                        <a:pt x="314" y="76"/>
                      </a:lnTo>
                      <a:lnTo>
                        <a:pt x="324" y="93"/>
                      </a:lnTo>
                      <a:lnTo>
                        <a:pt x="366" y="93"/>
                      </a:lnTo>
                      <a:lnTo>
                        <a:pt x="298" y="0"/>
                      </a:lnTo>
                      <a:lnTo>
                        <a:pt x="255" y="0"/>
                      </a:lnTo>
                      <a:lnTo>
                        <a:pt x="265" y="12"/>
                      </a:lnTo>
                      <a:lnTo>
                        <a:pt x="182" y="12"/>
                      </a:lnTo>
                      <a:lnTo>
                        <a:pt x="182" y="36"/>
                      </a:lnTo>
                      <a:lnTo>
                        <a:pt x="284" y="36"/>
                      </a:lnTo>
                      <a:lnTo>
                        <a:pt x="295" y="52"/>
                      </a:lnTo>
                      <a:lnTo>
                        <a:pt x="182" y="52"/>
                      </a:lnTo>
                      <a:lnTo>
                        <a:pt x="182" y="76"/>
                      </a:lnTo>
                      <a:close/>
                      <a:moveTo>
                        <a:pt x="52" y="76"/>
                      </a:moveTo>
                      <a:lnTo>
                        <a:pt x="182" y="76"/>
                      </a:lnTo>
                      <a:lnTo>
                        <a:pt x="182" y="52"/>
                      </a:lnTo>
                      <a:lnTo>
                        <a:pt x="71" y="52"/>
                      </a:lnTo>
                      <a:lnTo>
                        <a:pt x="82" y="36"/>
                      </a:lnTo>
                      <a:lnTo>
                        <a:pt x="82" y="36"/>
                      </a:lnTo>
                      <a:lnTo>
                        <a:pt x="182" y="36"/>
                      </a:lnTo>
                      <a:lnTo>
                        <a:pt x="182" y="12"/>
                      </a:lnTo>
                      <a:lnTo>
                        <a:pt x="101" y="12"/>
                      </a:lnTo>
                      <a:lnTo>
                        <a:pt x="111" y="0"/>
                      </a:lnTo>
                      <a:lnTo>
                        <a:pt x="68" y="0"/>
                      </a:lnTo>
                      <a:lnTo>
                        <a:pt x="0" y="93"/>
                      </a:lnTo>
                      <a:lnTo>
                        <a:pt x="42" y="93"/>
                      </a:lnTo>
                      <a:lnTo>
                        <a:pt x="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4" name="Freeform 155"/>
                <p:cNvSpPr>
                  <a:spLocks noEditPoints="1"/>
                </p:cNvSpPr>
                <p:nvPr/>
              </p:nvSpPr>
              <p:spPr bwMode="auto">
                <a:xfrm>
                  <a:off x="-3694113" y="239712"/>
                  <a:ext cx="533400" cy="549275"/>
                </a:xfrm>
                <a:custGeom>
                  <a:avLst/>
                  <a:gdLst>
                    <a:gd name="T0" fmla="*/ 281 w 336"/>
                    <a:gd name="T1" fmla="*/ 0 h 346"/>
                    <a:gd name="T2" fmla="*/ 310 w 336"/>
                    <a:gd name="T3" fmla="*/ 73 h 346"/>
                    <a:gd name="T4" fmla="*/ 310 w 336"/>
                    <a:gd name="T5" fmla="*/ 241 h 346"/>
                    <a:gd name="T6" fmla="*/ 281 w 336"/>
                    <a:gd name="T7" fmla="*/ 275 h 346"/>
                    <a:gd name="T8" fmla="*/ 310 w 336"/>
                    <a:gd name="T9" fmla="*/ 305 h 346"/>
                    <a:gd name="T10" fmla="*/ 281 w 336"/>
                    <a:gd name="T11" fmla="*/ 305 h 346"/>
                    <a:gd name="T12" fmla="*/ 336 w 336"/>
                    <a:gd name="T13" fmla="*/ 346 h 346"/>
                    <a:gd name="T14" fmla="*/ 336 w 336"/>
                    <a:gd name="T15" fmla="*/ 0 h 346"/>
                    <a:gd name="T16" fmla="*/ 168 w 336"/>
                    <a:gd name="T17" fmla="*/ 0 h 346"/>
                    <a:gd name="T18" fmla="*/ 267 w 336"/>
                    <a:gd name="T19" fmla="*/ 24 h 346"/>
                    <a:gd name="T20" fmla="*/ 168 w 336"/>
                    <a:gd name="T21" fmla="*/ 45 h 346"/>
                    <a:gd name="T22" fmla="*/ 281 w 336"/>
                    <a:gd name="T23" fmla="*/ 73 h 346"/>
                    <a:gd name="T24" fmla="*/ 281 w 336"/>
                    <a:gd name="T25" fmla="*/ 0 h 346"/>
                    <a:gd name="T26" fmla="*/ 281 w 336"/>
                    <a:gd name="T27" fmla="*/ 346 h 346"/>
                    <a:gd name="T28" fmla="*/ 250 w 336"/>
                    <a:gd name="T29" fmla="*/ 305 h 346"/>
                    <a:gd name="T30" fmla="*/ 281 w 336"/>
                    <a:gd name="T31" fmla="*/ 275 h 346"/>
                    <a:gd name="T32" fmla="*/ 168 w 336"/>
                    <a:gd name="T33" fmla="*/ 241 h 346"/>
                    <a:gd name="T34" fmla="*/ 168 w 336"/>
                    <a:gd name="T35" fmla="*/ 0 h 346"/>
                    <a:gd name="T36" fmla="*/ 56 w 336"/>
                    <a:gd name="T37" fmla="*/ 73 h 346"/>
                    <a:gd name="T38" fmla="*/ 168 w 336"/>
                    <a:gd name="T39" fmla="*/ 45 h 346"/>
                    <a:gd name="T40" fmla="*/ 71 w 336"/>
                    <a:gd name="T41" fmla="*/ 24 h 346"/>
                    <a:gd name="T42" fmla="*/ 168 w 336"/>
                    <a:gd name="T43" fmla="*/ 24 h 346"/>
                    <a:gd name="T44" fmla="*/ 168 w 336"/>
                    <a:gd name="T45" fmla="*/ 0 h 346"/>
                    <a:gd name="T46" fmla="*/ 168 w 336"/>
                    <a:gd name="T47" fmla="*/ 346 h 346"/>
                    <a:gd name="T48" fmla="*/ 56 w 336"/>
                    <a:gd name="T49" fmla="*/ 241 h 346"/>
                    <a:gd name="T50" fmla="*/ 85 w 336"/>
                    <a:gd name="T51" fmla="*/ 275 h 346"/>
                    <a:gd name="T52" fmla="*/ 85 w 336"/>
                    <a:gd name="T53" fmla="*/ 305 h 346"/>
                    <a:gd name="T54" fmla="*/ 56 w 336"/>
                    <a:gd name="T55" fmla="*/ 346 h 346"/>
                    <a:gd name="T56" fmla="*/ 0 w 336"/>
                    <a:gd name="T57" fmla="*/ 0 h 346"/>
                    <a:gd name="T58" fmla="*/ 56 w 336"/>
                    <a:gd name="T59" fmla="*/ 346 h 346"/>
                    <a:gd name="T60" fmla="*/ 26 w 336"/>
                    <a:gd name="T61" fmla="*/ 305 h 346"/>
                    <a:gd name="T62" fmla="*/ 56 w 336"/>
                    <a:gd name="T63" fmla="*/ 275 h 346"/>
                    <a:gd name="T64" fmla="*/ 26 w 336"/>
                    <a:gd name="T65" fmla="*/ 241 h 346"/>
                    <a:gd name="T66" fmla="*/ 56 w 336"/>
                    <a:gd name="T67" fmla="*/ 7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6" h="346">
                      <a:moveTo>
                        <a:pt x="336" y="0"/>
                      </a:moveTo>
                      <a:lnTo>
                        <a:pt x="281" y="0"/>
                      </a:lnTo>
                      <a:lnTo>
                        <a:pt x="281" y="73"/>
                      </a:lnTo>
                      <a:lnTo>
                        <a:pt x="310" y="73"/>
                      </a:lnTo>
                      <a:lnTo>
                        <a:pt x="310" y="241"/>
                      </a:lnTo>
                      <a:lnTo>
                        <a:pt x="310" y="241"/>
                      </a:lnTo>
                      <a:lnTo>
                        <a:pt x="281" y="241"/>
                      </a:lnTo>
                      <a:lnTo>
                        <a:pt x="281" y="275"/>
                      </a:lnTo>
                      <a:lnTo>
                        <a:pt x="310" y="275"/>
                      </a:lnTo>
                      <a:lnTo>
                        <a:pt x="310" y="305"/>
                      </a:lnTo>
                      <a:lnTo>
                        <a:pt x="310" y="305"/>
                      </a:lnTo>
                      <a:lnTo>
                        <a:pt x="281" y="305"/>
                      </a:lnTo>
                      <a:lnTo>
                        <a:pt x="281" y="346"/>
                      </a:lnTo>
                      <a:lnTo>
                        <a:pt x="336" y="346"/>
                      </a:lnTo>
                      <a:lnTo>
                        <a:pt x="336" y="0"/>
                      </a:lnTo>
                      <a:lnTo>
                        <a:pt x="336" y="0"/>
                      </a:lnTo>
                      <a:close/>
                      <a:moveTo>
                        <a:pt x="281" y="0"/>
                      </a:moveTo>
                      <a:lnTo>
                        <a:pt x="168" y="0"/>
                      </a:lnTo>
                      <a:lnTo>
                        <a:pt x="168" y="24"/>
                      </a:lnTo>
                      <a:lnTo>
                        <a:pt x="267" y="24"/>
                      </a:lnTo>
                      <a:lnTo>
                        <a:pt x="267" y="45"/>
                      </a:lnTo>
                      <a:lnTo>
                        <a:pt x="168" y="45"/>
                      </a:lnTo>
                      <a:lnTo>
                        <a:pt x="168" y="73"/>
                      </a:lnTo>
                      <a:lnTo>
                        <a:pt x="281" y="73"/>
                      </a:lnTo>
                      <a:lnTo>
                        <a:pt x="281" y="0"/>
                      </a:lnTo>
                      <a:lnTo>
                        <a:pt x="281" y="0"/>
                      </a:lnTo>
                      <a:close/>
                      <a:moveTo>
                        <a:pt x="168" y="346"/>
                      </a:moveTo>
                      <a:lnTo>
                        <a:pt x="281" y="346"/>
                      </a:lnTo>
                      <a:lnTo>
                        <a:pt x="281" y="305"/>
                      </a:lnTo>
                      <a:lnTo>
                        <a:pt x="250" y="305"/>
                      </a:lnTo>
                      <a:lnTo>
                        <a:pt x="250" y="275"/>
                      </a:lnTo>
                      <a:lnTo>
                        <a:pt x="281" y="275"/>
                      </a:lnTo>
                      <a:lnTo>
                        <a:pt x="281" y="241"/>
                      </a:lnTo>
                      <a:lnTo>
                        <a:pt x="168" y="241"/>
                      </a:lnTo>
                      <a:lnTo>
                        <a:pt x="168" y="346"/>
                      </a:lnTo>
                      <a:close/>
                      <a:moveTo>
                        <a:pt x="168" y="0"/>
                      </a:moveTo>
                      <a:lnTo>
                        <a:pt x="56" y="0"/>
                      </a:lnTo>
                      <a:lnTo>
                        <a:pt x="56" y="73"/>
                      </a:lnTo>
                      <a:lnTo>
                        <a:pt x="168" y="73"/>
                      </a:lnTo>
                      <a:lnTo>
                        <a:pt x="168" y="45"/>
                      </a:lnTo>
                      <a:lnTo>
                        <a:pt x="71" y="45"/>
                      </a:lnTo>
                      <a:lnTo>
                        <a:pt x="71" y="24"/>
                      </a:lnTo>
                      <a:lnTo>
                        <a:pt x="71" y="24"/>
                      </a:lnTo>
                      <a:lnTo>
                        <a:pt x="168" y="24"/>
                      </a:lnTo>
                      <a:lnTo>
                        <a:pt x="168" y="0"/>
                      </a:lnTo>
                      <a:lnTo>
                        <a:pt x="168" y="0"/>
                      </a:lnTo>
                      <a:close/>
                      <a:moveTo>
                        <a:pt x="56" y="346"/>
                      </a:moveTo>
                      <a:lnTo>
                        <a:pt x="168" y="346"/>
                      </a:lnTo>
                      <a:lnTo>
                        <a:pt x="168" y="241"/>
                      </a:lnTo>
                      <a:lnTo>
                        <a:pt x="56" y="241"/>
                      </a:lnTo>
                      <a:lnTo>
                        <a:pt x="56" y="275"/>
                      </a:lnTo>
                      <a:lnTo>
                        <a:pt x="85" y="275"/>
                      </a:lnTo>
                      <a:lnTo>
                        <a:pt x="85" y="305"/>
                      </a:lnTo>
                      <a:lnTo>
                        <a:pt x="85" y="305"/>
                      </a:lnTo>
                      <a:lnTo>
                        <a:pt x="56" y="305"/>
                      </a:lnTo>
                      <a:lnTo>
                        <a:pt x="56" y="346"/>
                      </a:lnTo>
                      <a:close/>
                      <a:moveTo>
                        <a:pt x="56" y="0"/>
                      </a:moveTo>
                      <a:lnTo>
                        <a:pt x="0" y="0"/>
                      </a:lnTo>
                      <a:lnTo>
                        <a:pt x="0" y="346"/>
                      </a:lnTo>
                      <a:lnTo>
                        <a:pt x="56" y="346"/>
                      </a:lnTo>
                      <a:lnTo>
                        <a:pt x="56" y="305"/>
                      </a:lnTo>
                      <a:lnTo>
                        <a:pt x="26" y="305"/>
                      </a:lnTo>
                      <a:lnTo>
                        <a:pt x="26" y="275"/>
                      </a:lnTo>
                      <a:lnTo>
                        <a:pt x="56" y="275"/>
                      </a:lnTo>
                      <a:lnTo>
                        <a:pt x="56" y="241"/>
                      </a:lnTo>
                      <a:lnTo>
                        <a:pt x="26" y="241"/>
                      </a:lnTo>
                      <a:lnTo>
                        <a:pt x="26" y="73"/>
                      </a:lnTo>
                      <a:lnTo>
                        <a:pt x="56" y="73"/>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5" name="Rectangle 156"/>
                <p:cNvSpPr>
                  <a:spLocks noChangeArrowheads="1"/>
                </p:cNvSpPr>
                <p:nvPr/>
              </p:nvSpPr>
              <p:spPr bwMode="auto">
                <a:xfrm>
                  <a:off x="-2574925" y="4899025"/>
                  <a:ext cx="558800"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6" name="Freeform 157"/>
                <p:cNvSpPr>
                  <a:spLocks noEditPoints="1"/>
                </p:cNvSpPr>
                <p:nvPr/>
              </p:nvSpPr>
              <p:spPr bwMode="auto">
                <a:xfrm>
                  <a:off x="-2574925" y="5030788"/>
                  <a:ext cx="558800" cy="225425"/>
                </a:xfrm>
                <a:custGeom>
                  <a:avLst/>
                  <a:gdLst>
                    <a:gd name="T0" fmla="*/ 298 w 352"/>
                    <a:gd name="T1" fmla="*/ 142 h 142"/>
                    <a:gd name="T2" fmla="*/ 352 w 352"/>
                    <a:gd name="T3" fmla="*/ 142 h 142"/>
                    <a:gd name="T4" fmla="*/ 352 w 352"/>
                    <a:gd name="T5" fmla="*/ 0 h 142"/>
                    <a:gd name="T6" fmla="*/ 298 w 352"/>
                    <a:gd name="T7" fmla="*/ 0 h 142"/>
                    <a:gd name="T8" fmla="*/ 298 w 352"/>
                    <a:gd name="T9" fmla="*/ 69 h 142"/>
                    <a:gd name="T10" fmla="*/ 298 w 352"/>
                    <a:gd name="T11" fmla="*/ 69 h 142"/>
                    <a:gd name="T12" fmla="*/ 324 w 352"/>
                    <a:gd name="T13" fmla="*/ 95 h 142"/>
                    <a:gd name="T14" fmla="*/ 298 w 352"/>
                    <a:gd name="T15" fmla="*/ 121 h 142"/>
                    <a:gd name="T16" fmla="*/ 298 w 352"/>
                    <a:gd name="T17" fmla="*/ 142 h 142"/>
                    <a:gd name="T18" fmla="*/ 0 w 352"/>
                    <a:gd name="T19" fmla="*/ 142 h 142"/>
                    <a:gd name="T20" fmla="*/ 298 w 352"/>
                    <a:gd name="T21" fmla="*/ 142 h 142"/>
                    <a:gd name="T22" fmla="*/ 298 w 352"/>
                    <a:gd name="T23" fmla="*/ 121 h 142"/>
                    <a:gd name="T24" fmla="*/ 272 w 352"/>
                    <a:gd name="T25" fmla="*/ 95 h 142"/>
                    <a:gd name="T26" fmla="*/ 298 w 352"/>
                    <a:gd name="T27" fmla="*/ 69 h 142"/>
                    <a:gd name="T28" fmla="*/ 298 w 352"/>
                    <a:gd name="T29" fmla="*/ 0 h 142"/>
                    <a:gd name="T30" fmla="*/ 0 w 352"/>
                    <a:gd name="T31" fmla="*/ 0 h 142"/>
                    <a:gd name="T32" fmla="*/ 0 w 352"/>
                    <a:gd name="T33" fmla="*/ 142 h 142"/>
                    <a:gd name="T34" fmla="*/ 0 w 352"/>
                    <a:gd name="T35" fmla="*/ 142 h 142"/>
                    <a:gd name="T36" fmla="*/ 298 w 352"/>
                    <a:gd name="T37" fmla="*/ 69 h 142"/>
                    <a:gd name="T38" fmla="*/ 298 w 352"/>
                    <a:gd name="T39" fmla="*/ 6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142">
                      <a:moveTo>
                        <a:pt x="298" y="142"/>
                      </a:moveTo>
                      <a:lnTo>
                        <a:pt x="352" y="142"/>
                      </a:lnTo>
                      <a:lnTo>
                        <a:pt x="352" y="0"/>
                      </a:lnTo>
                      <a:lnTo>
                        <a:pt x="298" y="0"/>
                      </a:lnTo>
                      <a:lnTo>
                        <a:pt x="298" y="69"/>
                      </a:lnTo>
                      <a:lnTo>
                        <a:pt x="298" y="69"/>
                      </a:lnTo>
                      <a:lnTo>
                        <a:pt x="324" y="95"/>
                      </a:lnTo>
                      <a:lnTo>
                        <a:pt x="298" y="121"/>
                      </a:lnTo>
                      <a:lnTo>
                        <a:pt x="298" y="142"/>
                      </a:lnTo>
                      <a:close/>
                      <a:moveTo>
                        <a:pt x="0" y="142"/>
                      </a:moveTo>
                      <a:lnTo>
                        <a:pt x="298" y="142"/>
                      </a:lnTo>
                      <a:lnTo>
                        <a:pt x="298" y="121"/>
                      </a:lnTo>
                      <a:lnTo>
                        <a:pt x="272" y="95"/>
                      </a:lnTo>
                      <a:lnTo>
                        <a:pt x="298" y="69"/>
                      </a:lnTo>
                      <a:lnTo>
                        <a:pt x="298" y="0"/>
                      </a:lnTo>
                      <a:lnTo>
                        <a:pt x="0" y="0"/>
                      </a:lnTo>
                      <a:lnTo>
                        <a:pt x="0" y="142"/>
                      </a:lnTo>
                      <a:lnTo>
                        <a:pt x="0" y="142"/>
                      </a:lnTo>
                      <a:close/>
                      <a:moveTo>
                        <a:pt x="298" y="69"/>
                      </a:moveTo>
                      <a:lnTo>
                        <a:pt x="2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7" name="Freeform 158"/>
                <p:cNvSpPr>
                  <a:spLocks noEditPoints="1"/>
                </p:cNvSpPr>
                <p:nvPr/>
              </p:nvSpPr>
              <p:spPr bwMode="auto">
                <a:xfrm>
                  <a:off x="-2574925" y="5030788"/>
                  <a:ext cx="558800" cy="225425"/>
                </a:xfrm>
                <a:custGeom>
                  <a:avLst/>
                  <a:gdLst>
                    <a:gd name="T0" fmla="*/ 298 w 352"/>
                    <a:gd name="T1" fmla="*/ 142 h 142"/>
                    <a:gd name="T2" fmla="*/ 352 w 352"/>
                    <a:gd name="T3" fmla="*/ 142 h 142"/>
                    <a:gd name="T4" fmla="*/ 352 w 352"/>
                    <a:gd name="T5" fmla="*/ 0 h 142"/>
                    <a:gd name="T6" fmla="*/ 298 w 352"/>
                    <a:gd name="T7" fmla="*/ 0 h 142"/>
                    <a:gd name="T8" fmla="*/ 298 w 352"/>
                    <a:gd name="T9" fmla="*/ 69 h 142"/>
                    <a:gd name="T10" fmla="*/ 298 w 352"/>
                    <a:gd name="T11" fmla="*/ 69 h 142"/>
                    <a:gd name="T12" fmla="*/ 324 w 352"/>
                    <a:gd name="T13" fmla="*/ 95 h 142"/>
                    <a:gd name="T14" fmla="*/ 298 w 352"/>
                    <a:gd name="T15" fmla="*/ 121 h 142"/>
                    <a:gd name="T16" fmla="*/ 298 w 352"/>
                    <a:gd name="T17" fmla="*/ 142 h 142"/>
                    <a:gd name="T18" fmla="*/ 0 w 352"/>
                    <a:gd name="T19" fmla="*/ 142 h 142"/>
                    <a:gd name="T20" fmla="*/ 298 w 352"/>
                    <a:gd name="T21" fmla="*/ 142 h 142"/>
                    <a:gd name="T22" fmla="*/ 298 w 352"/>
                    <a:gd name="T23" fmla="*/ 121 h 142"/>
                    <a:gd name="T24" fmla="*/ 272 w 352"/>
                    <a:gd name="T25" fmla="*/ 95 h 142"/>
                    <a:gd name="T26" fmla="*/ 298 w 352"/>
                    <a:gd name="T27" fmla="*/ 69 h 142"/>
                    <a:gd name="T28" fmla="*/ 298 w 352"/>
                    <a:gd name="T29" fmla="*/ 0 h 142"/>
                    <a:gd name="T30" fmla="*/ 0 w 352"/>
                    <a:gd name="T31" fmla="*/ 0 h 142"/>
                    <a:gd name="T32" fmla="*/ 0 w 352"/>
                    <a:gd name="T33" fmla="*/ 142 h 142"/>
                    <a:gd name="T34" fmla="*/ 0 w 352"/>
                    <a:gd name="T35" fmla="*/ 142 h 142"/>
                    <a:gd name="T36" fmla="*/ 298 w 352"/>
                    <a:gd name="T37" fmla="*/ 69 h 142"/>
                    <a:gd name="T38" fmla="*/ 298 w 352"/>
                    <a:gd name="T39" fmla="*/ 6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142">
                      <a:moveTo>
                        <a:pt x="298" y="142"/>
                      </a:moveTo>
                      <a:lnTo>
                        <a:pt x="352" y="142"/>
                      </a:lnTo>
                      <a:lnTo>
                        <a:pt x="352" y="0"/>
                      </a:lnTo>
                      <a:lnTo>
                        <a:pt x="298" y="0"/>
                      </a:lnTo>
                      <a:lnTo>
                        <a:pt x="298" y="69"/>
                      </a:lnTo>
                      <a:lnTo>
                        <a:pt x="298" y="69"/>
                      </a:lnTo>
                      <a:lnTo>
                        <a:pt x="324" y="95"/>
                      </a:lnTo>
                      <a:lnTo>
                        <a:pt x="298" y="121"/>
                      </a:lnTo>
                      <a:lnTo>
                        <a:pt x="298" y="142"/>
                      </a:lnTo>
                      <a:moveTo>
                        <a:pt x="0" y="142"/>
                      </a:moveTo>
                      <a:lnTo>
                        <a:pt x="298" y="142"/>
                      </a:lnTo>
                      <a:lnTo>
                        <a:pt x="298" y="121"/>
                      </a:lnTo>
                      <a:lnTo>
                        <a:pt x="272" y="95"/>
                      </a:lnTo>
                      <a:lnTo>
                        <a:pt x="298" y="69"/>
                      </a:lnTo>
                      <a:lnTo>
                        <a:pt x="298" y="0"/>
                      </a:lnTo>
                      <a:lnTo>
                        <a:pt x="0" y="0"/>
                      </a:lnTo>
                      <a:lnTo>
                        <a:pt x="0" y="142"/>
                      </a:lnTo>
                      <a:lnTo>
                        <a:pt x="0" y="142"/>
                      </a:lnTo>
                      <a:moveTo>
                        <a:pt x="298" y="69"/>
                      </a:moveTo>
                      <a:lnTo>
                        <a:pt x="298" y="6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8" name="Freeform 159"/>
                <p:cNvSpPr>
                  <a:spLocks noEditPoints="1"/>
                </p:cNvSpPr>
                <p:nvPr/>
              </p:nvSpPr>
              <p:spPr bwMode="auto">
                <a:xfrm>
                  <a:off x="-3187700" y="7847013"/>
                  <a:ext cx="525463" cy="327025"/>
                </a:xfrm>
                <a:custGeom>
                  <a:avLst/>
                  <a:gdLst>
                    <a:gd name="T0" fmla="*/ 260 w 331"/>
                    <a:gd name="T1" fmla="*/ 206 h 206"/>
                    <a:gd name="T2" fmla="*/ 331 w 331"/>
                    <a:gd name="T3" fmla="*/ 206 h 206"/>
                    <a:gd name="T4" fmla="*/ 331 w 331"/>
                    <a:gd name="T5" fmla="*/ 114 h 206"/>
                    <a:gd name="T6" fmla="*/ 291 w 331"/>
                    <a:gd name="T7" fmla="*/ 114 h 206"/>
                    <a:gd name="T8" fmla="*/ 291 w 331"/>
                    <a:gd name="T9" fmla="*/ 0 h 206"/>
                    <a:gd name="T10" fmla="*/ 260 w 331"/>
                    <a:gd name="T11" fmla="*/ 0 h 206"/>
                    <a:gd name="T12" fmla="*/ 260 w 331"/>
                    <a:gd name="T13" fmla="*/ 144 h 206"/>
                    <a:gd name="T14" fmla="*/ 289 w 331"/>
                    <a:gd name="T15" fmla="*/ 144 h 206"/>
                    <a:gd name="T16" fmla="*/ 289 w 331"/>
                    <a:gd name="T17" fmla="*/ 185 h 206"/>
                    <a:gd name="T18" fmla="*/ 289 w 331"/>
                    <a:gd name="T19" fmla="*/ 185 h 206"/>
                    <a:gd name="T20" fmla="*/ 260 w 331"/>
                    <a:gd name="T21" fmla="*/ 185 h 206"/>
                    <a:gd name="T22" fmla="*/ 260 w 331"/>
                    <a:gd name="T23" fmla="*/ 206 h 206"/>
                    <a:gd name="T24" fmla="*/ 215 w 331"/>
                    <a:gd name="T25" fmla="*/ 0 h 206"/>
                    <a:gd name="T26" fmla="*/ 215 w 331"/>
                    <a:gd name="T27" fmla="*/ 114 h 206"/>
                    <a:gd name="T28" fmla="*/ 166 w 331"/>
                    <a:gd name="T29" fmla="*/ 114 h 206"/>
                    <a:gd name="T30" fmla="*/ 166 w 331"/>
                    <a:gd name="T31" fmla="*/ 144 h 206"/>
                    <a:gd name="T32" fmla="*/ 194 w 331"/>
                    <a:gd name="T33" fmla="*/ 144 h 206"/>
                    <a:gd name="T34" fmla="*/ 194 w 331"/>
                    <a:gd name="T35" fmla="*/ 185 h 206"/>
                    <a:gd name="T36" fmla="*/ 194 w 331"/>
                    <a:gd name="T37" fmla="*/ 185 h 206"/>
                    <a:gd name="T38" fmla="*/ 166 w 331"/>
                    <a:gd name="T39" fmla="*/ 185 h 206"/>
                    <a:gd name="T40" fmla="*/ 166 w 331"/>
                    <a:gd name="T41" fmla="*/ 206 h 206"/>
                    <a:gd name="T42" fmla="*/ 260 w 331"/>
                    <a:gd name="T43" fmla="*/ 206 h 206"/>
                    <a:gd name="T44" fmla="*/ 260 w 331"/>
                    <a:gd name="T45" fmla="*/ 185 h 206"/>
                    <a:gd name="T46" fmla="*/ 232 w 331"/>
                    <a:gd name="T47" fmla="*/ 185 h 206"/>
                    <a:gd name="T48" fmla="*/ 232 w 331"/>
                    <a:gd name="T49" fmla="*/ 144 h 206"/>
                    <a:gd name="T50" fmla="*/ 260 w 331"/>
                    <a:gd name="T51" fmla="*/ 144 h 206"/>
                    <a:gd name="T52" fmla="*/ 260 w 331"/>
                    <a:gd name="T53" fmla="*/ 0 h 206"/>
                    <a:gd name="T54" fmla="*/ 215 w 331"/>
                    <a:gd name="T55" fmla="*/ 0 h 206"/>
                    <a:gd name="T56" fmla="*/ 166 w 331"/>
                    <a:gd name="T57" fmla="*/ 114 h 206"/>
                    <a:gd name="T58" fmla="*/ 71 w 331"/>
                    <a:gd name="T59" fmla="*/ 114 h 206"/>
                    <a:gd name="T60" fmla="*/ 71 w 331"/>
                    <a:gd name="T61" fmla="*/ 144 h 206"/>
                    <a:gd name="T62" fmla="*/ 99 w 331"/>
                    <a:gd name="T63" fmla="*/ 144 h 206"/>
                    <a:gd name="T64" fmla="*/ 99 w 331"/>
                    <a:gd name="T65" fmla="*/ 185 h 206"/>
                    <a:gd name="T66" fmla="*/ 99 w 331"/>
                    <a:gd name="T67" fmla="*/ 185 h 206"/>
                    <a:gd name="T68" fmla="*/ 71 w 331"/>
                    <a:gd name="T69" fmla="*/ 185 h 206"/>
                    <a:gd name="T70" fmla="*/ 71 w 331"/>
                    <a:gd name="T71" fmla="*/ 206 h 206"/>
                    <a:gd name="T72" fmla="*/ 166 w 331"/>
                    <a:gd name="T73" fmla="*/ 206 h 206"/>
                    <a:gd name="T74" fmla="*/ 166 w 331"/>
                    <a:gd name="T75" fmla="*/ 185 h 206"/>
                    <a:gd name="T76" fmla="*/ 137 w 331"/>
                    <a:gd name="T77" fmla="*/ 185 h 206"/>
                    <a:gd name="T78" fmla="*/ 137 w 331"/>
                    <a:gd name="T79" fmla="*/ 144 h 206"/>
                    <a:gd name="T80" fmla="*/ 166 w 331"/>
                    <a:gd name="T81" fmla="*/ 144 h 206"/>
                    <a:gd name="T82" fmla="*/ 166 w 331"/>
                    <a:gd name="T83" fmla="*/ 114 h 206"/>
                    <a:gd name="T84" fmla="*/ 71 w 331"/>
                    <a:gd name="T85" fmla="*/ 114 h 206"/>
                    <a:gd name="T86" fmla="*/ 0 w 331"/>
                    <a:gd name="T87" fmla="*/ 114 h 206"/>
                    <a:gd name="T88" fmla="*/ 0 w 331"/>
                    <a:gd name="T89" fmla="*/ 206 h 206"/>
                    <a:gd name="T90" fmla="*/ 71 w 331"/>
                    <a:gd name="T91" fmla="*/ 206 h 206"/>
                    <a:gd name="T92" fmla="*/ 71 w 331"/>
                    <a:gd name="T93" fmla="*/ 185 h 206"/>
                    <a:gd name="T94" fmla="*/ 43 w 331"/>
                    <a:gd name="T95" fmla="*/ 185 h 206"/>
                    <a:gd name="T96" fmla="*/ 43 w 331"/>
                    <a:gd name="T97" fmla="*/ 144 h 206"/>
                    <a:gd name="T98" fmla="*/ 71 w 331"/>
                    <a:gd name="T99" fmla="*/ 144 h 206"/>
                    <a:gd name="T100" fmla="*/ 71 w 331"/>
                    <a:gd name="T101" fmla="*/ 1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1" h="206">
                      <a:moveTo>
                        <a:pt x="260" y="206"/>
                      </a:moveTo>
                      <a:lnTo>
                        <a:pt x="331" y="206"/>
                      </a:lnTo>
                      <a:lnTo>
                        <a:pt x="331" y="114"/>
                      </a:lnTo>
                      <a:lnTo>
                        <a:pt x="291" y="114"/>
                      </a:lnTo>
                      <a:lnTo>
                        <a:pt x="291" y="0"/>
                      </a:lnTo>
                      <a:lnTo>
                        <a:pt x="260" y="0"/>
                      </a:lnTo>
                      <a:lnTo>
                        <a:pt x="260" y="144"/>
                      </a:lnTo>
                      <a:lnTo>
                        <a:pt x="289" y="144"/>
                      </a:lnTo>
                      <a:lnTo>
                        <a:pt x="289" y="185"/>
                      </a:lnTo>
                      <a:lnTo>
                        <a:pt x="289" y="185"/>
                      </a:lnTo>
                      <a:lnTo>
                        <a:pt x="260" y="185"/>
                      </a:lnTo>
                      <a:lnTo>
                        <a:pt x="260" y="206"/>
                      </a:lnTo>
                      <a:close/>
                      <a:moveTo>
                        <a:pt x="215" y="0"/>
                      </a:moveTo>
                      <a:lnTo>
                        <a:pt x="215" y="114"/>
                      </a:lnTo>
                      <a:lnTo>
                        <a:pt x="166" y="114"/>
                      </a:lnTo>
                      <a:lnTo>
                        <a:pt x="166" y="144"/>
                      </a:lnTo>
                      <a:lnTo>
                        <a:pt x="194" y="144"/>
                      </a:lnTo>
                      <a:lnTo>
                        <a:pt x="194" y="185"/>
                      </a:lnTo>
                      <a:lnTo>
                        <a:pt x="194" y="185"/>
                      </a:lnTo>
                      <a:lnTo>
                        <a:pt x="166" y="185"/>
                      </a:lnTo>
                      <a:lnTo>
                        <a:pt x="166" y="206"/>
                      </a:lnTo>
                      <a:lnTo>
                        <a:pt x="260" y="206"/>
                      </a:lnTo>
                      <a:lnTo>
                        <a:pt x="260" y="185"/>
                      </a:lnTo>
                      <a:lnTo>
                        <a:pt x="232" y="185"/>
                      </a:lnTo>
                      <a:lnTo>
                        <a:pt x="232" y="144"/>
                      </a:lnTo>
                      <a:lnTo>
                        <a:pt x="260" y="144"/>
                      </a:lnTo>
                      <a:lnTo>
                        <a:pt x="260" y="0"/>
                      </a:lnTo>
                      <a:lnTo>
                        <a:pt x="215" y="0"/>
                      </a:lnTo>
                      <a:close/>
                      <a:moveTo>
                        <a:pt x="166" y="114"/>
                      </a:moveTo>
                      <a:lnTo>
                        <a:pt x="71" y="114"/>
                      </a:lnTo>
                      <a:lnTo>
                        <a:pt x="71" y="144"/>
                      </a:lnTo>
                      <a:lnTo>
                        <a:pt x="99" y="144"/>
                      </a:lnTo>
                      <a:lnTo>
                        <a:pt x="99" y="185"/>
                      </a:lnTo>
                      <a:lnTo>
                        <a:pt x="99" y="185"/>
                      </a:lnTo>
                      <a:lnTo>
                        <a:pt x="71" y="185"/>
                      </a:lnTo>
                      <a:lnTo>
                        <a:pt x="71" y="206"/>
                      </a:lnTo>
                      <a:lnTo>
                        <a:pt x="166" y="206"/>
                      </a:lnTo>
                      <a:lnTo>
                        <a:pt x="166" y="185"/>
                      </a:lnTo>
                      <a:lnTo>
                        <a:pt x="137" y="185"/>
                      </a:lnTo>
                      <a:lnTo>
                        <a:pt x="137" y="144"/>
                      </a:lnTo>
                      <a:lnTo>
                        <a:pt x="166" y="144"/>
                      </a:lnTo>
                      <a:lnTo>
                        <a:pt x="166" y="114"/>
                      </a:lnTo>
                      <a:close/>
                      <a:moveTo>
                        <a:pt x="71" y="114"/>
                      </a:moveTo>
                      <a:lnTo>
                        <a:pt x="0" y="114"/>
                      </a:lnTo>
                      <a:lnTo>
                        <a:pt x="0" y="206"/>
                      </a:lnTo>
                      <a:lnTo>
                        <a:pt x="71" y="206"/>
                      </a:lnTo>
                      <a:lnTo>
                        <a:pt x="71" y="185"/>
                      </a:lnTo>
                      <a:lnTo>
                        <a:pt x="43" y="185"/>
                      </a:lnTo>
                      <a:lnTo>
                        <a:pt x="43" y="144"/>
                      </a:lnTo>
                      <a:lnTo>
                        <a:pt x="71" y="144"/>
                      </a:lnTo>
                      <a:lnTo>
                        <a:pt x="71"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9" name="Freeform 160"/>
                <p:cNvSpPr>
                  <a:spLocks/>
                </p:cNvSpPr>
                <p:nvPr/>
              </p:nvSpPr>
              <p:spPr bwMode="auto">
                <a:xfrm>
                  <a:off x="-3311525" y="8193088"/>
                  <a:ext cx="709613" cy="228600"/>
                </a:xfrm>
                <a:custGeom>
                  <a:avLst/>
                  <a:gdLst>
                    <a:gd name="T0" fmla="*/ 431 w 447"/>
                    <a:gd name="T1" fmla="*/ 144 h 144"/>
                    <a:gd name="T2" fmla="*/ 447 w 447"/>
                    <a:gd name="T3" fmla="*/ 0 h 144"/>
                    <a:gd name="T4" fmla="*/ 0 w 447"/>
                    <a:gd name="T5" fmla="*/ 0 h 144"/>
                    <a:gd name="T6" fmla="*/ 50 w 447"/>
                    <a:gd name="T7" fmla="*/ 144 h 144"/>
                    <a:gd name="T8" fmla="*/ 431 w 447"/>
                    <a:gd name="T9" fmla="*/ 144 h 144"/>
                  </a:gdLst>
                  <a:ahLst/>
                  <a:cxnLst>
                    <a:cxn ang="0">
                      <a:pos x="T0" y="T1"/>
                    </a:cxn>
                    <a:cxn ang="0">
                      <a:pos x="T2" y="T3"/>
                    </a:cxn>
                    <a:cxn ang="0">
                      <a:pos x="T4" y="T5"/>
                    </a:cxn>
                    <a:cxn ang="0">
                      <a:pos x="T6" y="T7"/>
                    </a:cxn>
                    <a:cxn ang="0">
                      <a:pos x="T8" y="T9"/>
                    </a:cxn>
                  </a:cxnLst>
                  <a:rect l="0" t="0" r="r" b="b"/>
                  <a:pathLst>
                    <a:path w="447" h="144">
                      <a:moveTo>
                        <a:pt x="431" y="144"/>
                      </a:moveTo>
                      <a:lnTo>
                        <a:pt x="447" y="0"/>
                      </a:lnTo>
                      <a:lnTo>
                        <a:pt x="0" y="0"/>
                      </a:lnTo>
                      <a:lnTo>
                        <a:pt x="50" y="144"/>
                      </a:lnTo>
                      <a:lnTo>
                        <a:pt x="431"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0" name="Oval 161"/>
                <p:cNvSpPr>
                  <a:spLocks noChangeArrowheads="1"/>
                </p:cNvSpPr>
                <p:nvPr/>
              </p:nvSpPr>
              <p:spPr bwMode="auto">
                <a:xfrm>
                  <a:off x="-4468813" y="1171575"/>
                  <a:ext cx="153988" cy="153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1" name="Freeform 162"/>
                <p:cNvSpPr>
                  <a:spLocks/>
                </p:cNvSpPr>
                <p:nvPr/>
              </p:nvSpPr>
              <p:spPr bwMode="auto">
                <a:xfrm>
                  <a:off x="-4867274" y="1314451"/>
                  <a:ext cx="725488" cy="561975"/>
                </a:xfrm>
                <a:custGeom>
                  <a:avLst/>
                  <a:gdLst>
                    <a:gd name="T0" fmla="*/ 367 w 457"/>
                    <a:gd name="T1" fmla="*/ 73 h 354"/>
                    <a:gd name="T2" fmla="*/ 315 w 457"/>
                    <a:gd name="T3" fmla="*/ 33 h 354"/>
                    <a:gd name="T4" fmla="*/ 230 w 457"/>
                    <a:gd name="T5" fmla="*/ 0 h 354"/>
                    <a:gd name="T6" fmla="*/ 126 w 457"/>
                    <a:gd name="T7" fmla="*/ 0 h 354"/>
                    <a:gd name="T8" fmla="*/ 74 w 457"/>
                    <a:gd name="T9" fmla="*/ 113 h 354"/>
                    <a:gd name="T10" fmla="*/ 62 w 457"/>
                    <a:gd name="T11" fmla="*/ 108 h 354"/>
                    <a:gd name="T12" fmla="*/ 55 w 457"/>
                    <a:gd name="T13" fmla="*/ 120 h 354"/>
                    <a:gd name="T14" fmla="*/ 55 w 457"/>
                    <a:gd name="T15" fmla="*/ 125 h 354"/>
                    <a:gd name="T16" fmla="*/ 52 w 457"/>
                    <a:gd name="T17" fmla="*/ 130 h 354"/>
                    <a:gd name="T18" fmla="*/ 36 w 457"/>
                    <a:gd name="T19" fmla="*/ 125 h 354"/>
                    <a:gd name="T20" fmla="*/ 0 w 457"/>
                    <a:gd name="T21" fmla="*/ 210 h 354"/>
                    <a:gd name="T22" fmla="*/ 83 w 457"/>
                    <a:gd name="T23" fmla="*/ 246 h 354"/>
                    <a:gd name="T24" fmla="*/ 90 w 457"/>
                    <a:gd name="T25" fmla="*/ 250 h 354"/>
                    <a:gd name="T26" fmla="*/ 93 w 457"/>
                    <a:gd name="T27" fmla="*/ 246 h 354"/>
                    <a:gd name="T28" fmla="*/ 128 w 457"/>
                    <a:gd name="T29" fmla="*/ 163 h 354"/>
                    <a:gd name="T30" fmla="*/ 112 w 457"/>
                    <a:gd name="T31" fmla="*/ 156 h 354"/>
                    <a:gd name="T32" fmla="*/ 114 w 457"/>
                    <a:gd name="T33" fmla="*/ 151 h 354"/>
                    <a:gd name="T34" fmla="*/ 116 w 457"/>
                    <a:gd name="T35" fmla="*/ 146 h 354"/>
                    <a:gd name="T36" fmla="*/ 121 w 457"/>
                    <a:gd name="T37" fmla="*/ 134 h 354"/>
                    <a:gd name="T38" fmla="*/ 107 w 457"/>
                    <a:gd name="T39" fmla="*/ 127 h 354"/>
                    <a:gd name="T40" fmla="*/ 147 w 457"/>
                    <a:gd name="T41" fmla="*/ 35 h 354"/>
                    <a:gd name="T42" fmla="*/ 218 w 457"/>
                    <a:gd name="T43" fmla="*/ 35 h 354"/>
                    <a:gd name="T44" fmla="*/ 171 w 457"/>
                    <a:gd name="T45" fmla="*/ 168 h 354"/>
                    <a:gd name="T46" fmla="*/ 159 w 457"/>
                    <a:gd name="T47" fmla="*/ 241 h 354"/>
                    <a:gd name="T48" fmla="*/ 138 w 457"/>
                    <a:gd name="T49" fmla="*/ 243 h 354"/>
                    <a:gd name="T50" fmla="*/ 128 w 457"/>
                    <a:gd name="T51" fmla="*/ 265 h 354"/>
                    <a:gd name="T52" fmla="*/ 123 w 457"/>
                    <a:gd name="T53" fmla="*/ 274 h 354"/>
                    <a:gd name="T54" fmla="*/ 114 w 457"/>
                    <a:gd name="T55" fmla="*/ 269 h 354"/>
                    <a:gd name="T56" fmla="*/ 62 w 457"/>
                    <a:gd name="T57" fmla="*/ 248 h 354"/>
                    <a:gd name="T58" fmla="*/ 52 w 457"/>
                    <a:gd name="T59" fmla="*/ 248 h 354"/>
                    <a:gd name="T60" fmla="*/ 57 w 457"/>
                    <a:gd name="T61" fmla="*/ 295 h 354"/>
                    <a:gd name="T62" fmla="*/ 199 w 457"/>
                    <a:gd name="T63" fmla="*/ 286 h 354"/>
                    <a:gd name="T64" fmla="*/ 213 w 457"/>
                    <a:gd name="T65" fmla="*/ 198 h 354"/>
                    <a:gd name="T66" fmla="*/ 218 w 457"/>
                    <a:gd name="T67" fmla="*/ 201 h 354"/>
                    <a:gd name="T68" fmla="*/ 272 w 457"/>
                    <a:gd name="T69" fmla="*/ 243 h 354"/>
                    <a:gd name="T70" fmla="*/ 280 w 457"/>
                    <a:gd name="T71" fmla="*/ 354 h 354"/>
                    <a:gd name="T72" fmla="*/ 327 w 457"/>
                    <a:gd name="T73" fmla="*/ 352 h 354"/>
                    <a:gd name="T74" fmla="*/ 320 w 457"/>
                    <a:gd name="T75" fmla="*/ 217 h 354"/>
                    <a:gd name="T76" fmla="*/ 251 w 457"/>
                    <a:gd name="T77" fmla="*/ 168 h 354"/>
                    <a:gd name="T78" fmla="*/ 301 w 457"/>
                    <a:gd name="T79" fmla="*/ 66 h 354"/>
                    <a:gd name="T80" fmla="*/ 367 w 457"/>
                    <a:gd name="T81" fmla="*/ 118 h 354"/>
                    <a:gd name="T82" fmla="*/ 457 w 457"/>
                    <a:gd name="T83" fmla="*/ 42 h 354"/>
                    <a:gd name="T84" fmla="*/ 433 w 457"/>
                    <a:gd name="T85" fmla="*/ 14 h 354"/>
                    <a:gd name="T86" fmla="*/ 367 w 457"/>
                    <a:gd name="T87" fmla="*/ 7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7" h="354">
                      <a:moveTo>
                        <a:pt x="367" y="73"/>
                      </a:moveTo>
                      <a:lnTo>
                        <a:pt x="315" y="33"/>
                      </a:lnTo>
                      <a:lnTo>
                        <a:pt x="230" y="0"/>
                      </a:lnTo>
                      <a:lnTo>
                        <a:pt x="126" y="0"/>
                      </a:lnTo>
                      <a:lnTo>
                        <a:pt x="74" y="113"/>
                      </a:lnTo>
                      <a:lnTo>
                        <a:pt x="62" y="108"/>
                      </a:lnTo>
                      <a:lnTo>
                        <a:pt x="55" y="120"/>
                      </a:lnTo>
                      <a:lnTo>
                        <a:pt x="55" y="125"/>
                      </a:lnTo>
                      <a:lnTo>
                        <a:pt x="52" y="130"/>
                      </a:lnTo>
                      <a:lnTo>
                        <a:pt x="36" y="125"/>
                      </a:lnTo>
                      <a:lnTo>
                        <a:pt x="0" y="210"/>
                      </a:lnTo>
                      <a:lnTo>
                        <a:pt x="83" y="246"/>
                      </a:lnTo>
                      <a:lnTo>
                        <a:pt x="90" y="250"/>
                      </a:lnTo>
                      <a:lnTo>
                        <a:pt x="93" y="246"/>
                      </a:lnTo>
                      <a:lnTo>
                        <a:pt x="128" y="163"/>
                      </a:lnTo>
                      <a:lnTo>
                        <a:pt x="112" y="156"/>
                      </a:lnTo>
                      <a:lnTo>
                        <a:pt x="114" y="151"/>
                      </a:lnTo>
                      <a:lnTo>
                        <a:pt x="116" y="146"/>
                      </a:lnTo>
                      <a:lnTo>
                        <a:pt x="121" y="134"/>
                      </a:lnTo>
                      <a:lnTo>
                        <a:pt x="107" y="127"/>
                      </a:lnTo>
                      <a:lnTo>
                        <a:pt x="147" y="35"/>
                      </a:lnTo>
                      <a:lnTo>
                        <a:pt x="218" y="35"/>
                      </a:lnTo>
                      <a:lnTo>
                        <a:pt x="171" y="168"/>
                      </a:lnTo>
                      <a:lnTo>
                        <a:pt x="159" y="241"/>
                      </a:lnTo>
                      <a:lnTo>
                        <a:pt x="138" y="243"/>
                      </a:lnTo>
                      <a:lnTo>
                        <a:pt x="128" y="265"/>
                      </a:lnTo>
                      <a:lnTo>
                        <a:pt x="123" y="274"/>
                      </a:lnTo>
                      <a:lnTo>
                        <a:pt x="114" y="269"/>
                      </a:lnTo>
                      <a:lnTo>
                        <a:pt x="62" y="248"/>
                      </a:lnTo>
                      <a:lnTo>
                        <a:pt x="52" y="248"/>
                      </a:lnTo>
                      <a:lnTo>
                        <a:pt x="57" y="295"/>
                      </a:lnTo>
                      <a:lnTo>
                        <a:pt x="199" y="286"/>
                      </a:lnTo>
                      <a:lnTo>
                        <a:pt x="213" y="198"/>
                      </a:lnTo>
                      <a:lnTo>
                        <a:pt x="218" y="201"/>
                      </a:lnTo>
                      <a:lnTo>
                        <a:pt x="272" y="243"/>
                      </a:lnTo>
                      <a:lnTo>
                        <a:pt x="280" y="354"/>
                      </a:lnTo>
                      <a:lnTo>
                        <a:pt x="327" y="352"/>
                      </a:lnTo>
                      <a:lnTo>
                        <a:pt x="320" y="217"/>
                      </a:lnTo>
                      <a:lnTo>
                        <a:pt x="251" y="168"/>
                      </a:lnTo>
                      <a:lnTo>
                        <a:pt x="301" y="66"/>
                      </a:lnTo>
                      <a:lnTo>
                        <a:pt x="367" y="118"/>
                      </a:lnTo>
                      <a:lnTo>
                        <a:pt x="457" y="42"/>
                      </a:lnTo>
                      <a:lnTo>
                        <a:pt x="433" y="14"/>
                      </a:lnTo>
                      <a:lnTo>
                        <a:pt x="367"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2" name="Freeform 163"/>
                <p:cNvSpPr>
                  <a:spLocks/>
                </p:cNvSpPr>
                <p:nvPr/>
              </p:nvSpPr>
              <p:spPr bwMode="auto">
                <a:xfrm>
                  <a:off x="-4911725" y="1493837"/>
                  <a:ext cx="82550" cy="146050"/>
                </a:xfrm>
                <a:custGeom>
                  <a:avLst/>
                  <a:gdLst>
                    <a:gd name="T0" fmla="*/ 0 w 52"/>
                    <a:gd name="T1" fmla="*/ 88 h 92"/>
                    <a:gd name="T2" fmla="*/ 38 w 52"/>
                    <a:gd name="T3" fmla="*/ 0 h 92"/>
                    <a:gd name="T4" fmla="*/ 52 w 52"/>
                    <a:gd name="T5" fmla="*/ 7 h 92"/>
                    <a:gd name="T6" fmla="*/ 16 w 52"/>
                    <a:gd name="T7" fmla="*/ 92 h 92"/>
                    <a:gd name="T8" fmla="*/ 0 w 52"/>
                    <a:gd name="T9" fmla="*/ 88 h 92"/>
                  </a:gdLst>
                  <a:ahLst/>
                  <a:cxnLst>
                    <a:cxn ang="0">
                      <a:pos x="T0" y="T1"/>
                    </a:cxn>
                    <a:cxn ang="0">
                      <a:pos x="T2" y="T3"/>
                    </a:cxn>
                    <a:cxn ang="0">
                      <a:pos x="T4" y="T5"/>
                    </a:cxn>
                    <a:cxn ang="0">
                      <a:pos x="T6" y="T7"/>
                    </a:cxn>
                    <a:cxn ang="0">
                      <a:pos x="T8" y="T9"/>
                    </a:cxn>
                  </a:cxnLst>
                  <a:rect l="0" t="0" r="r" b="b"/>
                  <a:pathLst>
                    <a:path w="52" h="92">
                      <a:moveTo>
                        <a:pt x="0" y="88"/>
                      </a:moveTo>
                      <a:lnTo>
                        <a:pt x="38" y="0"/>
                      </a:lnTo>
                      <a:lnTo>
                        <a:pt x="52" y="7"/>
                      </a:lnTo>
                      <a:lnTo>
                        <a:pt x="16" y="92"/>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3" name="Freeform 164"/>
                <p:cNvSpPr>
                  <a:spLocks/>
                </p:cNvSpPr>
                <p:nvPr/>
              </p:nvSpPr>
              <p:spPr bwMode="auto">
                <a:xfrm>
                  <a:off x="-4705350" y="1581150"/>
                  <a:ext cx="82550" cy="146050"/>
                </a:xfrm>
                <a:custGeom>
                  <a:avLst/>
                  <a:gdLst>
                    <a:gd name="T0" fmla="*/ 24 w 52"/>
                    <a:gd name="T1" fmla="*/ 75 h 92"/>
                    <a:gd name="T2" fmla="*/ 52 w 52"/>
                    <a:gd name="T3" fmla="*/ 7 h 92"/>
                    <a:gd name="T4" fmla="*/ 38 w 52"/>
                    <a:gd name="T5" fmla="*/ 0 h 92"/>
                    <a:gd name="T6" fmla="*/ 5 w 52"/>
                    <a:gd name="T7" fmla="*/ 78 h 92"/>
                    <a:gd name="T8" fmla="*/ 0 w 52"/>
                    <a:gd name="T9" fmla="*/ 87 h 92"/>
                    <a:gd name="T10" fmla="*/ 17 w 52"/>
                    <a:gd name="T11" fmla="*/ 92 h 92"/>
                    <a:gd name="T12" fmla="*/ 24 w 52"/>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52" h="92">
                      <a:moveTo>
                        <a:pt x="24" y="75"/>
                      </a:moveTo>
                      <a:lnTo>
                        <a:pt x="52" y="7"/>
                      </a:lnTo>
                      <a:lnTo>
                        <a:pt x="38" y="0"/>
                      </a:lnTo>
                      <a:lnTo>
                        <a:pt x="5" y="78"/>
                      </a:lnTo>
                      <a:lnTo>
                        <a:pt x="0" y="87"/>
                      </a:lnTo>
                      <a:lnTo>
                        <a:pt x="17" y="92"/>
                      </a:lnTo>
                      <a:lnTo>
                        <a:pt x="2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4" name="Freeform 165"/>
                <p:cNvSpPr>
                  <a:spLocks noEditPoints="1"/>
                </p:cNvSpPr>
                <p:nvPr/>
              </p:nvSpPr>
              <p:spPr bwMode="auto">
                <a:xfrm>
                  <a:off x="-5821363" y="4024312"/>
                  <a:ext cx="368300" cy="585788"/>
                </a:xfrm>
                <a:custGeom>
                  <a:avLst/>
                  <a:gdLst>
                    <a:gd name="T0" fmla="*/ 232 w 232"/>
                    <a:gd name="T1" fmla="*/ 369 h 369"/>
                    <a:gd name="T2" fmla="*/ 206 w 232"/>
                    <a:gd name="T3" fmla="*/ 7 h 369"/>
                    <a:gd name="T4" fmla="*/ 185 w 232"/>
                    <a:gd name="T5" fmla="*/ 0 h 369"/>
                    <a:gd name="T6" fmla="*/ 206 w 232"/>
                    <a:gd name="T7" fmla="*/ 29 h 369"/>
                    <a:gd name="T8" fmla="*/ 206 w 232"/>
                    <a:gd name="T9" fmla="*/ 239 h 369"/>
                    <a:gd name="T10" fmla="*/ 185 w 232"/>
                    <a:gd name="T11" fmla="*/ 265 h 369"/>
                    <a:gd name="T12" fmla="*/ 206 w 232"/>
                    <a:gd name="T13" fmla="*/ 296 h 369"/>
                    <a:gd name="T14" fmla="*/ 185 w 232"/>
                    <a:gd name="T15" fmla="*/ 296 h 369"/>
                    <a:gd name="T16" fmla="*/ 206 w 232"/>
                    <a:gd name="T17" fmla="*/ 317 h 369"/>
                    <a:gd name="T18" fmla="*/ 206 w 232"/>
                    <a:gd name="T19" fmla="*/ 346 h 369"/>
                    <a:gd name="T20" fmla="*/ 185 w 232"/>
                    <a:gd name="T21" fmla="*/ 369 h 369"/>
                    <a:gd name="T22" fmla="*/ 161 w 232"/>
                    <a:gd name="T23" fmla="*/ 7 h 369"/>
                    <a:gd name="T24" fmla="*/ 116 w 232"/>
                    <a:gd name="T25" fmla="*/ 29 h 369"/>
                    <a:gd name="T26" fmla="*/ 185 w 232"/>
                    <a:gd name="T27" fmla="*/ 0 h 369"/>
                    <a:gd name="T28" fmla="*/ 161 w 232"/>
                    <a:gd name="T29" fmla="*/ 0 h 369"/>
                    <a:gd name="T30" fmla="*/ 185 w 232"/>
                    <a:gd name="T31" fmla="*/ 369 h 369"/>
                    <a:gd name="T32" fmla="*/ 161 w 232"/>
                    <a:gd name="T33" fmla="*/ 346 h 369"/>
                    <a:gd name="T34" fmla="*/ 185 w 232"/>
                    <a:gd name="T35" fmla="*/ 317 h 369"/>
                    <a:gd name="T36" fmla="*/ 161 w 232"/>
                    <a:gd name="T37" fmla="*/ 296 h 369"/>
                    <a:gd name="T38" fmla="*/ 185 w 232"/>
                    <a:gd name="T39" fmla="*/ 265 h 369"/>
                    <a:gd name="T40" fmla="*/ 116 w 232"/>
                    <a:gd name="T41" fmla="*/ 239 h 369"/>
                    <a:gd name="T42" fmla="*/ 138 w 232"/>
                    <a:gd name="T43" fmla="*/ 265 h 369"/>
                    <a:gd name="T44" fmla="*/ 138 w 232"/>
                    <a:gd name="T45" fmla="*/ 296 h 369"/>
                    <a:gd name="T46" fmla="*/ 116 w 232"/>
                    <a:gd name="T47" fmla="*/ 317 h 369"/>
                    <a:gd name="T48" fmla="*/ 138 w 232"/>
                    <a:gd name="T49" fmla="*/ 346 h 369"/>
                    <a:gd name="T50" fmla="*/ 116 w 232"/>
                    <a:gd name="T51" fmla="*/ 346 h 369"/>
                    <a:gd name="T52" fmla="*/ 116 w 232"/>
                    <a:gd name="T53" fmla="*/ 7 h 369"/>
                    <a:gd name="T54" fmla="*/ 48 w 232"/>
                    <a:gd name="T55" fmla="*/ 29 h 369"/>
                    <a:gd name="T56" fmla="*/ 116 w 232"/>
                    <a:gd name="T57" fmla="*/ 7 h 369"/>
                    <a:gd name="T58" fmla="*/ 48 w 232"/>
                    <a:gd name="T59" fmla="*/ 369 h 369"/>
                    <a:gd name="T60" fmla="*/ 116 w 232"/>
                    <a:gd name="T61" fmla="*/ 346 h 369"/>
                    <a:gd name="T62" fmla="*/ 93 w 232"/>
                    <a:gd name="T63" fmla="*/ 317 h 369"/>
                    <a:gd name="T64" fmla="*/ 116 w 232"/>
                    <a:gd name="T65" fmla="*/ 296 h 369"/>
                    <a:gd name="T66" fmla="*/ 93 w 232"/>
                    <a:gd name="T67" fmla="*/ 265 h 369"/>
                    <a:gd name="T68" fmla="*/ 116 w 232"/>
                    <a:gd name="T69" fmla="*/ 239 h 369"/>
                    <a:gd name="T70" fmla="*/ 48 w 232"/>
                    <a:gd name="T71" fmla="*/ 265 h 369"/>
                    <a:gd name="T72" fmla="*/ 69 w 232"/>
                    <a:gd name="T73" fmla="*/ 296 h 369"/>
                    <a:gd name="T74" fmla="*/ 48 w 232"/>
                    <a:gd name="T75" fmla="*/ 296 h 369"/>
                    <a:gd name="T76" fmla="*/ 69 w 232"/>
                    <a:gd name="T77" fmla="*/ 317 h 369"/>
                    <a:gd name="T78" fmla="*/ 69 w 232"/>
                    <a:gd name="T79" fmla="*/ 346 h 369"/>
                    <a:gd name="T80" fmla="*/ 48 w 232"/>
                    <a:gd name="T81" fmla="*/ 369 h 369"/>
                    <a:gd name="T82" fmla="*/ 0 w 232"/>
                    <a:gd name="T83" fmla="*/ 7 h 369"/>
                    <a:gd name="T84" fmla="*/ 48 w 232"/>
                    <a:gd name="T85" fmla="*/ 369 h 369"/>
                    <a:gd name="T86" fmla="*/ 26 w 232"/>
                    <a:gd name="T87" fmla="*/ 346 h 369"/>
                    <a:gd name="T88" fmla="*/ 48 w 232"/>
                    <a:gd name="T89" fmla="*/ 317 h 369"/>
                    <a:gd name="T90" fmla="*/ 26 w 232"/>
                    <a:gd name="T91" fmla="*/ 296 h 369"/>
                    <a:gd name="T92" fmla="*/ 48 w 232"/>
                    <a:gd name="T93" fmla="*/ 265 h 369"/>
                    <a:gd name="T94" fmla="*/ 26 w 232"/>
                    <a:gd name="T95" fmla="*/ 239 h 369"/>
                    <a:gd name="T96" fmla="*/ 48 w 232"/>
                    <a:gd name="T97" fmla="*/ 2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69">
                      <a:moveTo>
                        <a:pt x="185" y="369"/>
                      </a:moveTo>
                      <a:lnTo>
                        <a:pt x="232" y="369"/>
                      </a:lnTo>
                      <a:lnTo>
                        <a:pt x="232" y="7"/>
                      </a:lnTo>
                      <a:lnTo>
                        <a:pt x="206" y="7"/>
                      </a:lnTo>
                      <a:lnTo>
                        <a:pt x="206" y="0"/>
                      </a:lnTo>
                      <a:lnTo>
                        <a:pt x="185" y="0"/>
                      </a:lnTo>
                      <a:lnTo>
                        <a:pt x="185" y="29"/>
                      </a:lnTo>
                      <a:lnTo>
                        <a:pt x="206" y="29"/>
                      </a:lnTo>
                      <a:lnTo>
                        <a:pt x="206" y="239"/>
                      </a:lnTo>
                      <a:lnTo>
                        <a:pt x="206" y="239"/>
                      </a:lnTo>
                      <a:lnTo>
                        <a:pt x="185" y="239"/>
                      </a:lnTo>
                      <a:lnTo>
                        <a:pt x="185" y="265"/>
                      </a:lnTo>
                      <a:lnTo>
                        <a:pt x="206" y="265"/>
                      </a:lnTo>
                      <a:lnTo>
                        <a:pt x="206" y="296"/>
                      </a:lnTo>
                      <a:lnTo>
                        <a:pt x="206" y="296"/>
                      </a:lnTo>
                      <a:lnTo>
                        <a:pt x="185" y="296"/>
                      </a:lnTo>
                      <a:lnTo>
                        <a:pt x="185" y="317"/>
                      </a:lnTo>
                      <a:lnTo>
                        <a:pt x="206" y="317"/>
                      </a:lnTo>
                      <a:lnTo>
                        <a:pt x="206" y="346"/>
                      </a:lnTo>
                      <a:lnTo>
                        <a:pt x="206" y="346"/>
                      </a:lnTo>
                      <a:lnTo>
                        <a:pt x="185" y="346"/>
                      </a:lnTo>
                      <a:lnTo>
                        <a:pt x="185" y="369"/>
                      </a:lnTo>
                      <a:close/>
                      <a:moveTo>
                        <a:pt x="161" y="0"/>
                      </a:moveTo>
                      <a:lnTo>
                        <a:pt x="161" y="7"/>
                      </a:lnTo>
                      <a:lnTo>
                        <a:pt x="116" y="7"/>
                      </a:lnTo>
                      <a:lnTo>
                        <a:pt x="116" y="29"/>
                      </a:lnTo>
                      <a:lnTo>
                        <a:pt x="185" y="29"/>
                      </a:lnTo>
                      <a:lnTo>
                        <a:pt x="185" y="0"/>
                      </a:lnTo>
                      <a:lnTo>
                        <a:pt x="161" y="0"/>
                      </a:lnTo>
                      <a:lnTo>
                        <a:pt x="161" y="0"/>
                      </a:lnTo>
                      <a:close/>
                      <a:moveTo>
                        <a:pt x="116" y="369"/>
                      </a:moveTo>
                      <a:lnTo>
                        <a:pt x="185" y="369"/>
                      </a:lnTo>
                      <a:lnTo>
                        <a:pt x="185" y="346"/>
                      </a:lnTo>
                      <a:lnTo>
                        <a:pt x="161" y="346"/>
                      </a:lnTo>
                      <a:lnTo>
                        <a:pt x="161" y="317"/>
                      </a:lnTo>
                      <a:lnTo>
                        <a:pt x="185" y="317"/>
                      </a:lnTo>
                      <a:lnTo>
                        <a:pt x="185" y="296"/>
                      </a:lnTo>
                      <a:lnTo>
                        <a:pt x="161" y="296"/>
                      </a:lnTo>
                      <a:lnTo>
                        <a:pt x="161" y="265"/>
                      </a:lnTo>
                      <a:lnTo>
                        <a:pt x="185" y="265"/>
                      </a:lnTo>
                      <a:lnTo>
                        <a:pt x="185" y="239"/>
                      </a:lnTo>
                      <a:lnTo>
                        <a:pt x="116" y="239"/>
                      </a:lnTo>
                      <a:lnTo>
                        <a:pt x="116" y="265"/>
                      </a:lnTo>
                      <a:lnTo>
                        <a:pt x="138" y="265"/>
                      </a:lnTo>
                      <a:lnTo>
                        <a:pt x="138" y="296"/>
                      </a:lnTo>
                      <a:lnTo>
                        <a:pt x="138" y="296"/>
                      </a:lnTo>
                      <a:lnTo>
                        <a:pt x="116" y="296"/>
                      </a:lnTo>
                      <a:lnTo>
                        <a:pt x="116" y="317"/>
                      </a:lnTo>
                      <a:lnTo>
                        <a:pt x="138" y="317"/>
                      </a:lnTo>
                      <a:lnTo>
                        <a:pt x="138" y="346"/>
                      </a:lnTo>
                      <a:lnTo>
                        <a:pt x="138" y="346"/>
                      </a:lnTo>
                      <a:lnTo>
                        <a:pt x="116" y="346"/>
                      </a:lnTo>
                      <a:lnTo>
                        <a:pt x="116" y="369"/>
                      </a:lnTo>
                      <a:close/>
                      <a:moveTo>
                        <a:pt x="116" y="7"/>
                      </a:moveTo>
                      <a:lnTo>
                        <a:pt x="48" y="7"/>
                      </a:lnTo>
                      <a:lnTo>
                        <a:pt x="48" y="29"/>
                      </a:lnTo>
                      <a:lnTo>
                        <a:pt x="116" y="29"/>
                      </a:lnTo>
                      <a:lnTo>
                        <a:pt x="116" y="7"/>
                      </a:lnTo>
                      <a:lnTo>
                        <a:pt x="116" y="7"/>
                      </a:lnTo>
                      <a:close/>
                      <a:moveTo>
                        <a:pt x="48" y="369"/>
                      </a:moveTo>
                      <a:lnTo>
                        <a:pt x="116" y="369"/>
                      </a:lnTo>
                      <a:lnTo>
                        <a:pt x="116" y="346"/>
                      </a:lnTo>
                      <a:lnTo>
                        <a:pt x="93" y="346"/>
                      </a:lnTo>
                      <a:lnTo>
                        <a:pt x="93" y="317"/>
                      </a:lnTo>
                      <a:lnTo>
                        <a:pt x="116" y="317"/>
                      </a:lnTo>
                      <a:lnTo>
                        <a:pt x="116" y="296"/>
                      </a:lnTo>
                      <a:lnTo>
                        <a:pt x="93" y="296"/>
                      </a:lnTo>
                      <a:lnTo>
                        <a:pt x="93" y="265"/>
                      </a:lnTo>
                      <a:lnTo>
                        <a:pt x="116" y="265"/>
                      </a:lnTo>
                      <a:lnTo>
                        <a:pt x="116" y="239"/>
                      </a:lnTo>
                      <a:lnTo>
                        <a:pt x="48" y="239"/>
                      </a:lnTo>
                      <a:lnTo>
                        <a:pt x="48" y="265"/>
                      </a:lnTo>
                      <a:lnTo>
                        <a:pt x="69" y="265"/>
                      </a:lnTo>
                      <a:lnTo>
                        <a:pt x="69" y="296"/>
                      </a:lnTo>
                      <a:lnTo>
                        <a:pt x="69" y="296"/>
                      </a:lnTo>
                      <a:lnTo>
                        <a:pt x="48" y="296"/>
                      </a:lnTo>
                      <a:lnTo>
                        <a:pt x="48" y="317"/>
                      </a:lnTo>
                      <a:lnTo>
                        <a:pt x="69" y="317"/>
                      </a:lnTo>
                      <a:lnTo>
                        <a:pt x="69" y="346"/>
                      </a:lnTo>
                      <a:lnTo>
                        <a:pt x="69" y="346"/>
                      </a:lnTo>
                      <a:lnTo>
                        <a:pt x="48" y="346"/>
                      </a:lnTo>
                      <a:lnTo>
                        <a:pt x="48" y="369"/>
                      </a:lnTo>
                      <a:close/>
                      <a:moveTo>
                        <a:pt x="48" y="7"/>
                      </a:moveTo>
                      <a:lnTo>
                        <a:pt x="0" y="7"/>
                      </a:lnTo>
                      <a:lnTo>
                        <a:pt x="0" y="369"/>
                      </a:lnTo>
                      <a:lnTo>
                        <a:pt x="48" y="369"/>
                      </a:lnTo>
                      <a:lnTo>
                        <a:pt x="48" y="346"/>
                      </a:lnTo>
                      <a:lnTo>
                        <a:pt x="26" y="346"/>
                      </a:lnTo>
                      <a:lnTo>
                        <a:pt x="26" y="317"/>
                      </a:lnTo>
                      <a:lnTo>
                        <a:pt x="48" y="317"/>
                      </a:lnTo>
                      <a:lnTo>
                        <a:pt x="48" y="296"/>
                      </a:lnTo>
                      <a:lnTo>
                        <a:pt x="26" y="296"/>
                      </a:lnTo>
                      <a:lnTo>
                        <a:pt x="26" y="265"/>
                      </a:lnTo>
                      <a:lnTo>
                        <a:pt x="48" y="265"/>
                      </a:lnTo>
                      <a:lnTo>
                        <a:pt x="48" y="239"/>
                      </a:lnTo>
                      <a:lnTo>
                        <a:pt x="26" y="239"/>
                      </a:lnTo>
                      <a:lnTo>
                        <a:pt x="26" y="29"/>
                      </a:lnTo>
                      <a:lnTo>
                        <a:pt x="48" y="29"/>
                      </a:lnTo>
                      <a:lnTo>
                        <a:pt x="4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5" name="Freeform 166"/>
                <p:cNvSpPr>
                  <a:spLocks/>
                </p:cNvSpPr>
                <p:nvPr/>
              </p:nvSpPr>
              <p:spPr bwMode="auto">
                <a:xfrm>
                  <a:off x="-2863850" y="-300038"/>
                  <a:ext cx="254000" cy="112713"/>
                </a:xfrm>
                <a:custGeom>
                  <a:avLst/>
                  <a:gdLst>
                    <a:gd name="T0" fmla="*/ 0 w 160"/>
                    <a:gd name="T1" fmla="*/ 40 h 71"/>
                    <a:gd name="T2" fmla="*/ 61 w 160"/>
                    <a:gd name="T3" fmla="*/ 71 h 71"/>
                    <a:gd name="T4" fmla="*/ 160 w 160"/>
                    <a:gd name="T5" fmla="*/ 71 h 71"/>
                    <a:gd name="T6" fmla="*/ 18 w 160"/>
                    <a:gd name="T7" fmla="*/ 0 h 71"/>
                    <a:gd name="T8" fmla="*/ 0 w 160"/>
                    <a:gd name="T9" fmla="*/ 40 h 71"/>
                  </a:gdLst>
                  <a:ahLst/>
                  <a:cxnLst>
                    <a:cxn ang="0">
                      <a:pos x="T0" y="T1"/>
                    </a:cxn>
                    <a:cxn ang="0">
                      <a:pos x="T2" y="T3"/>
                    </a:cxn>
                    <a:cxn ang="0">
                      <a:pos x="T4" y="T5"/>
                    </a:cxn>
                    <a:cxn ang="0">
                      <a:pos x="T6" y="T7"/>
                    </a:cxn>
                    <a:cxn ang="0">
                      <a:pos x="T8" y="T9"/>
                    </a:cxn>
                  </a:cxnLst>
                  <a:rect l="0" t="0" r="r" b="b"/>
                  <a:pathLst>
                    <a:path w="160" h="71">
                      <a:moveTo>
                        <a:pt x="0" y="40"/>
                      </a:moveTo>
                      <a:lnTo>
                        <a:pt x="61" y="71"/>
                      </a:lnTo>
                      <a:lnTo>
                        <a:pt x="160" y="71"/>
                      </a:lnTo>
                      <a:lnTo>
                        <a:pt x="18"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6" name="Freeform 167"/>
                <p:cNvSpPr>
                  <a:spLocks noEditPoints="1"/>
                </p:cNvSpPr>
                <p:nvPr/>
              </p:nvSpPr>
              <p:spPr bwMode="auto">
                <a:xfrm>
                  <a:off x="-2863850" y="-169863"/>
                  <a:ext cx="615950" cy="307975"/>
                </a:xfrm>
                <a:custGeom>
                  <a:avLst/>
                  <a:gdLst>
                    <a:gd name="T0" fmla="*/ 156 w 388"/>
                    <a:gd name="T1" fmla="*/ 194 h 194"/>
                    <a:gd name="T2" fmla="*/ 312 w 388"/>
                    <a:gd name="T3" fmla="*/ 194 h 194"/>
                    <a:gd name="T4" fmla="*/ 312 w 388"/>
                    <a:gd name="T5" fmla="*/ 156 h 194"/>
                    <a:gd name="T6" fmla="*/ 388 w 388"/>
                    <a:gd name="T7" fmla="*/ 156 h 194"/>
                    <a:gd name="T8" fmla="*/ 388 w 388"/>
                    <a:gd name="T9" fmla="*/ 38 h 194"/>
                    <a:gd name="T10" fmla="*/ 312 w 388"/>
                    <a:gd name="T11" fmla="*/ 38 h 194"/>
                    <a:gd name="T12" fmla="*/ 312 w 388"/>
                    <a:gd name="T13" fmla="*/ 0 h 194"/>
                    <a:gd name="T14" fmla="*/ 182 w 388"/>
                    <a:gd name="T15" fmla="*/ 0 h 194"/>
                    <a:gd name="T16" fmla="*/ 156 w 388"/>
                    <a:gd name="T17" fmla="*/ 0 h 194"/>
                    <a:gd name="T18" fmla="*/ 156 w 388"/>
                    <a:gd name="T19" fmla="*/ 76 h 194"/>
                    <a:gd name="T20" fmla="*/ 234 w 388"/>
                    <a:gd name="T21" fmla="*/ 76 h 194"/>
                    <a:gd name="T22" fmla="*/ 234 w 388"/>
                    <a:gd name="T23" fmla="*/ 119 h 194"/>
                    <a:gd name="T24" fmla="*/ 156 w 388"/>
                    <a:gd name="T25" fmla="*/ 119 h 194"/>
                    <a:gd name="T26" fmla="*/ 156 w 388"/>
                    <a:gd name="T27" fmla="*/ 194 h 194"/>
                    <a:gd name="T28" fmla="*/ 0 w 388"/>
                    <a:gd name="T29" fmla="*/ 194 h 194"/>
                    <a:gd name="T30" fmla="*/ 156 w 388"/>
                    <a:gd name="T31" fmla="*/ 194 h 194"/>
                    <a:gd name="T32" fmla="*/ 156 w 388"/>
                    <a:gd name="T33" fmla="*/ 119 h 194"/>
                    <a:gd name="T34" fmla="*/ 78 w 388"/>
                    <a:gd name="T35" fmla="*/ 119 h 194"/>
                    <a:gd name="T36" fmla="*/ 78 w 388"/>
                    <a:gd name="T37" fmla="*/ 76 h 194"/>
                    <a:gd name="T38" fmla="*/ 78 w 388"/>
                    <a:gd name="T39" fmla="*/ 76 h 194"/>
                    <a:gd name="T40" fmla="*/ 156 w 388"/>
                    <a:gd name="T41" fmla="*/ 76 h 194"/>
                    <a:gd name="T42" fmla="*/ 156 w 388"/>
                    <a:gd name="T43" fmla="*/ 0 h 194"/>
                    <a:gd name="T44" fmla="*/ 82 w 388"/>
                    <a:gd name="T45" fmla="*/ 0 h 194"/>
                    <a:gd name="T46" fmla="*/ 0 w 388"/>
                    <a:gd name="T47" fmla="*/ 0 h 194"/>
                    <a:gd name="T48" fmla="*/ 0 w 388"/>
                    <a:gd name="T4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8" h="194">
                      <a:moveTo>
                        <a:pt x="156" y="194"/>
                      </a:moveTo>
                      <a:lnTo>
                        <a:pt x="312" y="194"/>
                      </a:lnTo>
                      <a:lnTo>
                        <a:pt x="312" y="156"/>
                      </a:lnTo>
                      <a:lnTo>
                        <a:pt x="388" y="156"/>
                      </a:lnTo>
                      <a:lnTo>
                        <a:pt x="388" y="38"/>
                      </a:lnTo>
                      <a:lnTo>
                        <a:pt x="312" y="38"/>
                      </a:lnTo>
                      <a:lnTo>
                        <a:pt x="312" y="0"/>
                      </a:lnTo>
                      <a:lnTo>
                        <a:pt x="182" y="0"/>
                      </a:lnTo>
                      <a:lnTo>
                        <a:pt x="156" y="0"/>
                      </a:lnTo>
                      <a:lnTo>
                        <a:pt x="156" y="76"/>
                      </a:lnTo>
                      <a:lnTo>
                        <a:pt x="234" y="76"/>
                      </a:lnTo>
                      <a:lnTo>
                        <a:pt x="234" y="119"/>
                      </a:lnTo>
                      <a:lnTo>
                        <a:pt x="156" y="119"/>
                      </a:lnTo>
                      <a:lnTo>
                        <a:pt x="156" y="194"/>
                      </a:lnTo>
                      <a:close/>
                      <a:moveTo>
                        <a:pt x="0" y="194"/>
                      </a:moveTo>
                      <a:lnTo>
                        <a:pt x="156" y="194"/>
                      </a:lnTo>
                      <a:lnTo>
                        <a:pt x="156" y="119"/>
                      </a:lnTo>
                      <a:lnTo>
                        <a:pt x="78" y="119"/>
                      </a:lnTo>
                      <a:lnTo>
                        <a:pt x="78" y="76"/>
                      </a:lnTo>
                      <a:lnTo>
                        <a:pt x="78" y="76"/>
                      </a:lnTo>
                      <a:lnTo>
                        <a:pt x="156" y="76"/>
                      </a:lnTo>
                      <a:lnTo>
                        <a:pt x="156" y="0"/>
                      </a:lnTo>
                      <a:lnTo>
                        <a:pt x="82"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7" name="Freeform 168"/>
                <p:cNvSpPr>
                  <a:spLocks noEditPoints="1"/>
                </p:cNvSpPr>
                <p:nvPr/>
              </p:nvSpPr>
              <p:spPr bwMode="auto">
                <a:xfrm>
                  <a:off x="-5205413" y="8448675"/>
                  <a:ext cx="444500" cy="349250"/>
                </a:xfrm>
                <a:custGeom>
                  <a:avLst/>
                  <a:gdLst>
                    <a:gd name="T0" fmla="*/ 93 w 118"/>
                    <a:gd name="T1" fmla="*/ 93 h 93"/>
                    <a:gd name="T2" fmla="*/ 93 w 118"/>
                    <a:gd name="T3" fmla="*/ 61 h 93"/>
                    <a:gd name="T4" fmla="*/ 109 w 118"/>
                    <a:gd name="T5" fmla="*/ 47 h 93"/>
                    <a:gd name="T6" fmla="*/ 118 w 118"/>
                    <a:gd name="T7" fmla="*/ 47 h 93"/>
                    <a:gd name="T8" fmla="*/ 118 w 118"/>
                    <a:gd name="T9" fmla="*/ 12 h 93"/>
                    <a:gd name="T10" fmla="*/ 105 w 118"/>
                    <a:gd name="T11" fmla="*/ 0 h 93"/>
                    <a:gd name="T12" fmla="*/ 76 w 118"/>
                    <a:gd name="T13" fmla="*/ 0 h 93"/>
                    <a:gd name="T14" fmla="*/ 76 w 118"/>
                    <a:gd name="T15" fmla="*/ 15 h 93"/>
                    <a:gd name="T16" fmla="*/ 87 w 118"/>
                    <a:gd name="T17" fmla="*/ 25 h 93"/>
                    <a:gd name="T18" fmla="*/ 76 w 118"/>
                    <a:gd name="T19" fmla="*/ 36 h 93"/>
                    <a:gd name="T20" fmla="*/ 76 w 118"/>
                    <a:gd name="T21" fmla="*/ 43 h 93"/>
                    <a:gd name="T22" fmla="*/ 87 w 118"/>
                    <a:gd name="T23" fmla="*/ 53 h 93"/>
                    <a:gd name="T24" fmla="*/ 76 w 118"/>
                    <a:gd name="T25" fmla="*/ 64 h 93"/>
                    <a:gd name="T26" fmla="*/ 76 w 118"/>
                    <a:gd name="T27" fmla="*/ 93 h 93"/>
                    <a:gd name="T28" fmla="*/ 93 w 118"/>
                    <a:gd name="T29" fmla="*/ 93 h 93"/>
                    <a:gd name="T30" fmla="*/ 76 w 118"/>
                    <a:gd name="T31" fmla="*/ 0 h 93"/>
                    <a:gd name="T32" fmla="*/ 42 w 118"/>
                    <a:gd name="T33" fmla="*/ 0 h 93"/>
                    <a:gd name="T34" fmla="*/ 42 w 118"/>
                    <a:gd name="T35" fmla="*/ 15 h 93"/>
                    <a:gd name="T36" fmla="*/ 42 w 118"/>
                    <a:gd name="T37" fmla="*/ 15 h 93"/>
                    <a:gd name="T38" fmla="*/ 53 w 118"/>
                    <a:gd name="T39" fmla="*/ 25 h 93"/>
                    <a:gd name="T40" fmla="*/ 42 w 118"/>
                    <a:gd name="T41" fmla="*/ 36 h 93"/>
                    <a:gd name="T42" fmla="*/ 42 w 118"/>
                    <a:gd name="T43" fmla="*/ 43 h 93"/>
                    <a:gd name="T44" fmla="*/ 42 w 118"/>
                    <a:gd name="T45" fmla="*/ 43 h 93"/>
                    <a:gd name="T46" fmla="*/ 53 w 118"/>
                    <a:gd name="T47" fmla="*/ 53 h 93"/>
                    <a:gd name="T48" fmla="*/ 42 w 118"/>
                    <a:gd name="T49" fmla="*/ 64 h 93"/>
                    <a:gd name="T50" fmla="*/ 42 w 118"/>
                    <a:gd name="T51" fmla="*/ 93 h 93"/>
                    <a:gd name="T52" fmla="*/ 76 w 118"/>
                    <a:gd name="T53" fmla="*/ 93 h 93"/>
                    <a:gd name="T54" fmla="*/ 76 w 118"/>
                    <a:gd name="T55" fmla="*/ 64 h 93"/>
                    <a:gd name="T56" fmla="*/ 76 w 118"/>
                    <a:gd name="T57" fmla="*/ 64 h 93"/>
                    <a:gd name="T58" fmla="*/ 65 w 118"/>
                    <a:gd name="T59" fmla="*/ 53 h 93"/>
                    <a:gd name="T60" fmla="*/ 76 w 118"/>
                    <a:gd name="T61" fmla="*/ 43 h 93"/>
                    <a:gd name="T62" fmla="*/ 76 w 118"/>
                    <a:gd name="T63" fmla="*/ 43 h 93"/>
                    <a:gd name="T64" fmla="*/ 76 w 118"/>
                    <a:gd name="T65" fmla="*/ 43 h 93"/>
                    <a:gd name="T66" fmla="*/ 76 w 118"/>
                    <a:gd name="T67" fmla="*/ 36 h 93"/>
                    <a:gd name="T68" fmla="*/ 76 w 118"/>
                    <a:gd name="T69" fmla="*/ 36 h 93"/>
                    <a:gd name="T70" fmla="*/ 65 w 118"/>
                    <a:gd name="T71" fmla="*/ 25 h 93"/>
                    <a:gd name="T72" fmla="*/ 76 w 118"/>
                    <a:gd name="T73" fmla="*/ 15 h 93"/>
                    <a:gd name="T74" fmla="*/ 76 w 118"/>
                    <a:gd name="T75" fmla="*/ 15 h 93"/>
                    <a:gd name="T76" fmla="*/ 76 w 118"/>
                    <a:gd name="T77" fmla="*/ 15 h 93"/>
                    <a:gd name="T78" fmla="*/ 76 w 118"/>
                    <a:gd name="T79" fmla="*/ 0 h 93"/>
                    <a:gd name="T80" fmla="*/ 42 w 118"/>
                    <a:gd name="T81" fmla="*/ 0 h 93"/>
                    <a:gd name="T82" fmla="*/ 13 w 118"/>
                    <a:gd name="T83" fmla="*/ 0 h 93"/>
                    <a:gd name="T84" fmla="*/ 0 w 118"/>
                    <a:gd name="T85" fmla="*/ 12 h 93"/>
                    <a:gd name="T86" fmla="*/ 0 w 118"/>
                    <a:gd name="T87" fmla="*/ 47 h 93"/>
                    <a:gd name="T88" fmla="*/ 10 w 118"/>
                    <a:gd name="T89" fmla="*/ 47 h 93"/>
                    <a:gd name="T90" fmla="*/ 25 w 118"/>
                    <a:gd name="T91" fmla="*/ 61 h 93"/>
                    <a:gd name="T92" fmla="*/ 25 w 118"/>
                    <a:gd name="T93" fmla="*/ 93 h 93"/>
                    <a:gd name="T94" fmla="*/ 42 w 118"/>
                    <a:gd name="T95" fmla="*/ 93 h 93"/>
                    <a:gd name="T96" fmla="*/ 42 w 118"/>
                    <a:gd name="T97" fmla="*/ 64 h 93"/>
                    <a:gd name="T98" fmla="*/ 32 w 118"/>
                    <a:gd name="T99" fmla="*/ 53 h 93"/>
                    <a:gd name="T100" fmla="*/ 42 w 118"/>
                    <a:gd name="T101" fmla="*/ 43 h 93"/>
                    <a:gd name="T102" fmla="*/ 42 w 118"/>
                    <a:gd name="T103" fmla="*/ 36 h 93"/>
                    <a:gd name="T104" fmla="*/ 32 w 118"/>
                    <a:gd name="T105" fmla="*/ 25 h 93"/>
                    <a:gd name="T106" fmla="*/ 42 w 118"/>
                    <a:gd name="T107" fmla="*/ 15 h 93"/>
                    <a:gd name="T108" fmla="*/ 42 w 118"/>
                    <a:gd name="T109" fmla="*/ 0 h 93"/>
                    <a:gd name="T110" fmla="*/ 42 w 118"/>
                    <a:gd name="T111" fmla="*/ 15 h 93"/>
                    <a:gd name="T112" fmla="*/ 42 w 118"/>
                    <a:gd name="T113" fmla="*/ 15 h 93"/>
                    <a:gd name="T114" fmla="*/ 42 w 118"/>
                    <a:gd name="T115" fmla="*/ 43 h 93"/>
                    <a:gd name="T116" fmla="*/ 42 w 118"/>
                    <a:gd name="T117" fmla="*/ 4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93">
                      <a:moveTo>
                        <a:pt x="93" y="93"/>
                      </a:moveTo>
                      <a:cubicBezTo>
                        <a:pt x="93" y="61"/>
                        <a:pt x="93" y="61"/>
                        <a:pt x="93" y="61"/>
                      </a:cubicBezTo>
                      <a:cubicBezTo>
                        <a:pt x="93" y="52"/>
                        <a:pt x="99" y="47"/>
                        <a:pt x="109" y="47"/>
                      </a:cubicBezTo>
                      <a:cubicBezTo>
                        <a:pt x="118" y="47"/>
                        <a:pt x="118" y="47"/>
                        <a:pt x="118" y="47"/>
                      </a:cubicBezTo>
                      <a:cubicBezTo>
                        <a:pt x="118" y="12"/>
                        <a:pt x="118" y="12"/>
                        <a:pt x="118" y="12"/>
                      </a:cubicBezTo>
                      <a:cubicBezTo>
                        <a:pt x="118" y="5"/>
                        <a:pt x="112" y="0"/>
                        <a:pt x="105" y="0"/>
                      </a:cubicBezTo>
                      <a:cubicBezTo>
                        <a:pt x="76" y="0"/>
                        <a:pt x="76" y="0"/>
                        <a:pt x="76" y="0"/>
                      </a:cubicBezTo>
                      <a:cubicBezTo>
                        <a:pt x="76" y="15"/>
                        <a:pt x="76" y="15"/>
                        <a:pt x="76" y="15"/>
                      </a:cubicBezTo>
                      <a:cubicBezTo>
                        <a:pt x="82" y="15"/>
                        <a:pt x="87" y="19"/>
                        <a:pt x="87" y="25"/>
                      </a:cubicBezTo>
                      <a:cubicBezTo>
                        <a:pt x="87" y="31"/>
                        <a:pt x="82" y="36"/>
                        <a:pt x="76" y="36"/>
                      </a:cubicBezTo>
                      <a:cubicBezTo>
                        <a:pt x="76" y="43"/>
                        <a:pt x="76" y="43"/>
                        <a:pt x="76" y="43"/>
                      </a:cubicBezTo>
                      <a:cubicBezTo>
                        <a:pt x="82" y="43"/>
                        <a:pt x="87" y="47"/>
                        <a:pt x="87" y="53"/>
                      </a:cubicBezTo>
                      <a:cubicBezTo>
                        <a:pt x="87" y="59"/>
                        <a:pt x="82" y="64"/>
                        <a:pt x="76" y="64"/>
                      </a:cubicBezTo>
                      <a:cubicBezTo>
                        <a:pt x="76" y="93"/>
                        <a:pt x="76" y="93"/>
                        <a:pt x="76" y="93"/>
                      </a:cubicBezTo>
                      <a:lnTo>
                        <a:pt x="93" y="93"/>
                      </a:lnTo>
                      <a:close/>
                      <a:moveTo>
                        <a:pt x="76" y="0"/>
                      </a:moveTo>
                      <a:cubicBezTo>
                        <a:pt x="42" y="0"/>
                        <a:pt x="42" y="0"/>
                        <a:pt x="42" y="0"/>
                      </a:cubicBezTo>
                      <a:cubicBezTo>
                        <a:pt x="42" y="15"/>
                        <a:pt x="42" y="15"/>
                        <a:pt x="42" y="15"/>
                      </a:cubicBezTo>
                      <a:cubicBezTo>
                        <a:pt x="42" y="15"/>
                        <a:pt x="42" y="15"/>
                        <a:pt x="42" y="15"/>
                      </a:cubicBezTo>
                      <a:cubicBezTo>
                        <a:pt x="48" y="15"/>
                        <a:pt x="53" y="19"/>
                        <a:pt x="53" y="25"/>
                      </a:cubicBezTo>
                      <a:cubicBezTo>
                        <a:pt x="53" y="31"/>
                        <a:pt x="48" y="36"/>
                        <a:pt x="42" y="36"/>
                      </a:cubicBezTo>
                      <a:cubicBezTo>
                        <a:pt x="42" y="43"/>
                        <a:pt x="42" y="43"/>
                        <a:pt x="42" y="43"/>
                      </a:cubicBezTo>
                      <a:cubicBezTo>
                        <a:pt x="42" y="43"/>
                        <a:pt x="42" y="43"/>
                        <a:pt x="42" y="43"/>
                      </a:cubicBezTo>
                      <a:cubicBezTo>
                        <a:pt x="48" y="43"/>
                        <a:pt x="53" y="47"/>
                        <a:pt x="53" y="53"/>
                      </a:cubicBezTo>
                      <a:cubicBezTo>
                        <a:pt x="53" y="59"/>
                        <a:pt x="48" y="64"/>
                        <a:pt x="42" y="64"/>
                      </a:cubicBezTo>
                      <a:cubicBezTo>
                        <a:pt x="42" y="93"/>
                        <a:pt x="42" y="93"/>
                        <a:pt x="42" y="93"/>
                      </a:cubicBezTo>
                      <a:cubicBezTo>
                        <a:pt x="76" y="93"/>
                        <a:pt x="76" y="93"/>
                        <a:pt x="76" y="93"/>
                      </a:cubicBezTo>
                      <a:cubicBezTo>
                        <a:pt x="76" y="64"/>
                        <a:pt x="76" y="64"/>
                        <a:pt x="76" y="64"/>
                      </a:cubicBezTo>
                      <a:cubicBezTo>
                        <a:pt x="76" y="64"/>
                        <a:pt x="76" y="64"/>
                        <a:pt x="76" y="64"/>
                      </a:cubicBezTo>
                      <a:cubicBezTo>
                        <a:pt x="70" y="64"/>
                        <a:pt x="65" y="59"/>
                        <a:pt x="65" y="53"/>
                      </a:cubicBezTo>
                      <a:cubicBezTo>
                        <a:pt x="65" y="47"/>
                        <a:pt x="70" y="43"/>
                        <a:pt x="76" y="43"/>
                      </a:cubicBezTo>
                      <a:cubicBezTo>
                        <a:pt x="76" y="43"/>
                        <a:pt x="76" y="43"/>
                        <a:pt x="76" y="43"/>
                      </a:cubicBezTo>
                      <a:cubicBezTo>
                        <a:pt x="76" y="43"/>
                        <a:pt x="76" y="43"/>
                        <a:pt x="76" y="43"/>
                      </a:cubicBezTo>
                      <a:cubicBezTo>
                        <a:pt x="76" y="36"/>
                        <a:pt x="76" y="36"/>
                        <a:pt x="76" y="36"/>
                      </a:cubicBezTo>
                      <a:cubicBezTo>
                        <a:pt x="76" y="36"/>
                        <a:pt x="76" y="36"/>
                        <a:pt x="76" y="36"/>
                      </a:cubicBezTo>
                      <a:cubicBezTo>
                        <a:pt x="70" y="36"/>
                        <a:pt x="65" y="31"/>
                        <a:pt x="65" y="25"/>
                      </a:cubicBezTo>
                      <a:cubicBezTo>
                        <a:pt x="65" y="19"/>
                        <a:pt x="70" y="15"/>
                        <a:pt x="76" y="15"/>
                      </a:cubicBezTo>
                      <a:cubicBezTo>
                        <a:pt x="76" y="15"/>
                        <a:pt x="76" y="15"/>
                        <a:pt x="76" y="15"/>
                      </a:cubicBezTo>
                      <a:cubicBezTo>
                        <a:pt x="76" y="15"/>
                        <a:pt x="76" y="15"/>
                        <a:pt x="76" y="15"/>
                      </a:cubicBezTo>
                      <a:lnTo>
                        <a:pt x="76" y="0"/>
                      </a:lnTo>
                      <a:close/>
                      <a:moveTo>
                        <a:pt x="42" y="0"/>
                      </a:moveTo>
                      <a:cubicBezTo>
                        <a:pt x="13" y="0"/>
                        <a:pt x="13" y="0"/>
                        <a:pt x="13" y="0"/>
                      </a:cubicBezTo>
                      <a:cubicBezTo>
                        <a:pt x="6" y="0"/>
                        <a:pt x="0" y="5"/>
                        <a:pt x="0" y="12"/>
                      </a:cubicBezTo>
                      <a:cubicBezTo>
                        <a:pt x="0" y="47"/>
                        <a:pt x="0" y="47"/>
                        <a:pt x="0" y="47"/>
                      </a:cubicBezTo>
                      <a:cubicBezTo>
                        <a:pt x="10" y="47"/>
                        <a:pt x="10" y="47"/>
                        <a:pt x="10" y="47"/>
                      </a:cubicBezTo>
                      <a:cubicBezTo>
                        <a:pt x="20" y="47"/>
                        <a:pt x="25" y="52"/>
                        <a:pt x="25" y="61"/>
                      </a:cubicBezTo>
                      <a:cubicBezTo>
                        <a:pt x="25" y="93"/>
                        <a:pt x="25" y="93"/>
                        <a:pt x="25" y="93"/>
                      </a:cubicBezTo>
                      <a:cubicBezTo>
                        <a:pt x="42" y="93"/>
                        <a:pt x="42" y="93"/>
                        <a:pt x="42" y="93"/>
                      </a:cubicBezTo>
                      <a:cubicBezTo>
                        <a:pt x="42" y="64"/>
                        <a:pt x="42" y="64"/>
                        <a:pt x="42" y="64"/>
                      </a:cubicBezTo>
                      <a:cubicBezTo>
                        <a:pt x="36" y="64"/>
                        <a:pt x="32" y="59"/>
                        <a:pt x="32" y="53"/>
                      </a:cubicBezTo>
                      <a:cubicBezTo>
                        <a:pt x="32" y="47"/>
                        <a:pt x="36" y="43"/>
                        <a:pt x="42" y="43"/>
                      </a:cubicBezTo>
                      <a:cubicBezTo>
                        <a:pt x="42" y="36"/>
                        <a:pt x="42" y="36"/>
                        <a:pt x="42" y="36"/>
                      </a:cubicBezTo>
                      <a:cubicBezTo>
                        <a:pt x="36" y="36"/>
                        <a:pt x="32" y="31"/>
                        <a:pt x="32" y="25"/>
                      </a:cubicBezTo>
                      <a:cubicBezTo>
                        <a:pt x="32" y="19"/>
                        <a:pt x="36" y="15"/>
                        <a:pt x="42" y="15"/>
                      </a:cubicBezTo>
                      <a:cubicBezTo>
                        <a:pt x="42" y="0"/>
                        <a:pt x="42" y="0"/>
                        <a:pt x="42" y="0"/>
                      </a:cubicBezTo>
                      <a:close/>
                      <a:moveTo>
                        <a:pt x="42" y="15"/>
                      </a:moveTo>
                      <a:cubicBezTo>
                        <a:pt x="42" y="15"/>
                        <a:pt x="42" y="15"/>
                        <a:pt x="42" y="15"/>
                      </a:cubicBezTo>
                      <a:close/>
                      <a:moveTo>
                        <a:pt x="42" y="43"/>
                      </a:moveTo>
                      <a:cubicBezTo>
                        <a:pt x="42" y="43"/>
                        <a:pt x="42" y="43"/>
                        <a:pt x="42"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8" name="Freeform 169"/>
                <p:cNvSpPr>
                  <a:spLocks/>
                </p:cNvSpPr>
                <p:nvPr/>
              </p:nvSpPr>
              <p:spPr bwMode="auto">
                <a:xfrm>
                  <a:off x="-5283200" y="8639175"/>
                  <a:ext cx="600075" cy="319088"/>
                </a:xfrm>
                <a:custGeom>
                  <a:avLst/>
                  <a:gdLst>
                    <a:gd name="T0" fmla="*/ 150 w 160"/>
                    <a:gd name="T1" fmla="*/ 0 h 85"/>
                    <a:gd name="T2" fmla="*/ 139 w 160"/>
                    <a:gd name="T3" fmla="*/ 0 h 85"/>
                    <a:gd name="T4" fmla="*/ 130 w 160"/>
                    <a:gd name="T5" fmla="*/ 0 h 85"/>
                    <a:gd name="T6" fmla="*/ 119 w 160"/>
                    <a:gd name="T7" fmla="*/ 10 h 85"/>
                    <a:gd name="T8" fmla="*/ 119 w 160"/>
                    <a:gd name="T9" fmla="*/ 47 h 85"/>
                    <a:gd name="T10" fmla="*/ 42 w 160"/>
                    <a:gd name="T11" fmla="*/ 47 h 85"/>
                    <a:gd name="T12" fmla="*/ 42 w 160"/>
                    <a:gd name="T13" fmla="*/ 10 h 85"/>
                    <a:gd name="T14" fmla="*/ 31 w 160"/>
                    <a:gd name="T15" fmla="*/ 0 h 85"/>
                    <a:gd name="T16" fmla="*/ 21 w 160"/>
                    <a:gd name="T17" fmla="*/ 0 h 85"/>
                    <a:gd name="T18" fmla="*/ 11 w 160"/>
                    <a:gd name="T19" fmla="*/ 0 h 85"/>
                    <a:gd name="T20" fmla="*/ 0 w 160"/>
                    <a:gd name="T21" fmla="*/ 10 h 85"/>
                    <a:gd name="T22" fmla="*/ 0 w 160"/>
                    <a:gd name="T23" fmla="*/ 63 h 85"/>
                    <a:gd name="T24" fmla="*/ 15 w 160"/>
                    <a:gd name="T25" fmla="*/ 79 h 85"/>
                    <a:gd name="T26" fmla="*/ 16 w 160"/>
                    <a:gd name="T27" fmla="*/ 80 h 85"/>
                    <a:gd name="T28" fmla="*/ 17 w 160"/>
                    <a:gd name="T29" fmla="*/ 83 h 85"/>
                    <a:gd name="T30" fmla="*/ 22 w 160"/>
                    <a:gd name="T31" fmla="*/ 85 h 85"/>
                    <a:gd name="T32" fmla="*/ 25 w 160"/>
                    <a:gd name="T33" fmla="*/ 85 h 85"/>
                    <a:gd name="T34" fmla="*/ 30 w 160"/>
                    <a:gd name="T35" fmla="*/ 83 h 85"/>
                    <a:gd name="T36" fmla="*/ 31 w 160"/>
                    <a:gd name="T37" fmla="*/ 80 h 85"/>
                    <a:gd name="T38" fmla="*/ 31 w 160"/>
                    <a:gd name="T39" fmla="*/ 79 h 85"/>
                    <a:gd name="T40" fmla="*/ 129 w 160"/>
                    <a:gd name="T41" fmla="*/ 79 h 85"/>
                    <a:gd name="T42" fmla="*/ 129 w 160"/>
                    <a:gd name="T43" fmla="*/ 80 h 85"/>
                    <a:gd name="T44" fmla="*/ 130 w 160"/>
                    <a:gd name="T45" fmla="*/ 83 h 85"/>
                    <a:gd name="T46" fmla="*/ 135 w 160"/>
                    <a:gd name="T47" fmla="*/ 85 h 85"/>
                    <a:gd name="T48" fmla="*/ 138 w 160"/>
                    <a:gd name="T49" fmla="*/ 85 h 85"/>
                    <a:gd name="T50" fmla="*/ 143 w 160"/>
                    <a:gd name="T51" fmla="*/ 83 h 85"/>
                    <a:gd name="T52" fmla="*/ 144 w 160"/>
                    <a:gd name="T53" fmla="*/ 80 h 85"/>
                    <a:gd name="T54" fmla="*/ 145 w 160"/>
                    <a:gd name="T55" fmla="*/ 79 h 85"/>
                    <a:gd name="T56" fmla="*/ 150 w 160"/>
                    <a:gd name="T57" fmla="*/ 79 h 85"/>
                    <a:gd name="T58" fmla="*/ 160 w 160"/>
                    <a:gd name="T59" fmla="*/ 63 h 85"/>
                    <a:gd name="T60" fmla="*/ 160 w 160"/>
                    <a:gd name="T61" fmla="*/ 10 h 85"/>
                    <a:gd name="T62" fmla="*/ 150 w 160"/>
                    <a:gd name="T6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85">
                      <a:moveTo>
                        <a:pt x="150" y="0"/>
                      </a:moveTo>
                      <a:cubicBezTo>
                        <a:pt x="139" y="0"/>
                        <a:pt x="139" y="0"/>
                        <a:pt x="139" y="0"/>
                      </a:cubicBezTo>
                      <a:cubicBezTo>
                        <a:pt x="130" y="0"/>
                        <a:pt x="130" y="0"/>
                        <a:pt x="130" y="0"/>
                      </a:cubicBezTo>
                      <a:cubicBezTo>
                        <a:pt x="122" y="0"/>
                        <a:pt x="119" y="3"/>
                        <a:pt x="119" y="10"/>
                      </a:cubicBezTo>
                      <a:cubicBezTo>
                        <a:pt x="119" y="47"/>
                        <a:pt x="119" y="47"/>
                        <a:pt x="119" y="47"/>
                      </a:cubicBezTo>
                      <a:cubicBezTo>
                        <a:pt x="42" y="47"/>
                        <a:pt x="42" y="47"/>
                        <a:pt x="42" y="47"/>
                      </a:cubicBezTo>
                      <a:cubicBezTo>
                        <a:pt x="42" y="10"/>
                        <a:pt x="42" y="10"/>
                        <a:pt x="42" y="10"/>
                      </a:cubicBezTo>
                      <a:cubicBezTo>
                        <a:pt x="42" y="3"/>
                        <a:pt x="38" y="0"/>
                        <a:pt x="31" y="0"/>
                      </a:cubicBezTo>
                      <a:cubicBezTo>
                        <a:pt x="21" y="0"/>
                        <a:pt x="21" y="0"/>
                        <a:pt x="21" y="0"/>
                      </a:cubicBezTo>
                      <a:cubicBezTo>
                        <a:pt x="11" y="0"/>
                        <a:pt x="11" y="0"/>
                        <a:pt x="11" y="0"/>
                      </a:cubicBezTo>
                      <a:cubicBezTo>
                        <a:pt x="4" y="0"/>
                        <a:pt x="0" y="3"/>
                        <a:pt x="0" y="10"/>
                      </a:cubicBezTo>
                      <a:cubicBezTo>
                        <a:pt x="0" y="63"/>
                        <a:pt x="0" y="63"/>
                        <a:pt x="0" y="63"/>
                      </a:cubicBezTo>
                      <a:cubicBezTo>
                        <a:pt x="0" y="70"/>
                        <a:pt x="8" y="79"/>
                        <a:pt x="15" y="79"/>
                      </a:cubicBezTo>
                      <a:cubicBezTo>
                        <a:pt x="15" y="79"/>
                        <a:pt x="16" y="80"/>
                        <a:pt x="16" y="80"/>
                      </a:cubicBezTo>
                      <a:cubicBezTo>
                        <a:pt x="16" y="81"/>
                        <a:pt x="16" y="82"/>
                        <a:pt x="17" y="83"/>
                      </a:cubicBezTo>
                      <a:cubicBezTo>
                        <a:pt x="18" y="84"/>
                        <a:pt x="20" y="85"/>
                        <a:pt x="22" y="85"/>
                      </a:cubicBezTo>
                      <a:cubicBezTo>
                        <a:pt x="25" y="85"/>
                        <a:pt x="25" y="85"/>
                        <a:pt x="25" y="85"/>
                      </a:cubicBezTo>
                      <a:cubicBezTo>
                        <a:pt x="27" y="85"/>
                        <a:pt x="29" y="84"/>
                        <a:pt x="30" y="83"/>
                      </a:cubicBezTo>
                      <a:cubicBezTo>
                        <a:pt x="31" y="82"/>
                        <a:pt x="31" y="81"/>
                        <a:pt x="31" y="80"/>
                      </a:cubicBezTo>
                      <a:cubicBezTo>
                        <a:pt x="31" y="80"/>
                        <a:pt x="31" y="79"/>
                        <a:pt x="31" y="79"/>
                      </a:cubicBezTo>
                      <a:cubicBezTo>
                        <a:pt x="129" y="79"/>
                        <a:pt x="129" y="79"/>
                        <a:pt x="129" y="79"/>
                      </a:cubicBezTo>
                      <a:cubicBezTo>
                        <a:pt x="129" y="79"/>
                        <a:pt x="129" y="80"/>
                        <a:pt x="129" y="80"/>
                      </a:cubicBezTo>
                      <a:cubicBezTo>
                        <a:pt x="129" y="81"/>
                        <a:pt x="130" y="82"/>
                        <a:pt x="130" y="83"/>
                      </a:cubicBezTo>
                      <a:cubicBezTo>
                        <a:pt x="131" y="84"/>
                        <a:pt x="133" y="85"/>
                        <a:pt x="135" y="85"/>
                      </a:cubicBezTo>
                      <a:cubicBezTo>
                        <a:pt x="138" y="85"/>
                        <a:pt x="138" y="85"/>
                        <a:pt x="138" y="85"/>
                      </a:cubicBezTo>
                      <a:cubicBezTo>
                        <a:pt x="140" y="85"/>
                        <a:pt x="142" y="84"/>
                        <a:pt x="143" y="83"/>
                      </a:cubicBezTo>
                      <a:cubicBezTo>
                        <a:pt x="144" y="82"/>
                        <a:pt x="144" y="81"/>
                        <a:pt x="144" y="80"/>
                      </a:cubicBezTo>
                      <a:cubicBezTo>
                        <a:pt x="145" y="80"/>
                        <a:pt x="145" y="79"/>
                        <a:pt x="145" y="79"/>
                      </a:cubicBezTo>
                      <a:cubicBezTo>
                        <a:pt x="150" y="79"/>
                        <a:pt x="150" y="79"/>
                        <a:pt x="150" y="79"/>
                      </a:cubicBezTo>
                      <a:cubicBezTo>
                        <a:pt x="157" y="79"/>
                        <a:pt x="160" y="70"/>
                        <a:pt x="160" y="63"/>
                      </a:cubicBezTo>
                      <a:cubicBezTo>
                        <a:pt x="160" y="10"/>
                        <a:pt x="160" y="10"/>
                        <a:pt x="160" y="10"/>
                      </a:cubicBezTo>
                      <a:cubicBezTo>
                        <a:pt x="160" y="3"/>
                        <a:pt x="157"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9" name="Oval 170"/>
                <p:cNvSpPr>
                  <a:spLocks noChangeArrowheads="1"/>
                </p:cNvSpPr>
                <p:nvPr/>
              </p:nvSpPr>
              <p:spPr bwMode="auto">
                <a:xfrm>
                  <a:off x="-5068888" y="8520113"/>
                  <a:ext cx="47625"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0" name="Oval 171"/>
                <p:cNvSpPr>
                  <a:spLocks noChangeArrowheads="1"/>
                </p:cNvSpPr>
                <p:nvPr/>
              </p:nvSpPr>
              <p:spPr bwMode="auto">
                <a:xfrm>
                  <a:off x="-4941888" y="8520113"/>
                  <a:ext cx="44450"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1" name="Oval 172"/>
                <p:cNvSpPr>
                  <a:spLocks noChangeArrowheads="1"/>
                </p:cNvSpPr>
                <p:nvPr/>
              </p:nvSpPr>
              <p:spPr bwMode="auto">
                <a:xfrm>
                  <a:off x="-5068888" y="8624888"/>
                  <a:ext cx="47625"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2" name="Oval 173"/>
                <p:cNvSpPr>
                  <a:spLocks noChangeArrowheads="1"/>
                </p:cNvSpPr>
                <p:nvPr/>
              </p:nvSpPr>
              <p:spPr bwMode="auto">
                <a:xfrm>
                  <a:off x="-4941888" y="8624888"/>
                  <a:ext cx="44450"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3" name="Freeform 174"/>
                <p:cNvSpPr>
                  <a:spLocks noEditPoints="1"/>
                </p:cNvSpPr>
                <p:nvPr/>
              </p:nvSpPr>
              <p:spPr bwMode="auto">
                <a:xfrm>
                  <a:off x="-2709863" y="2819400"/>
                  <a:ext cx="728663" cy="338138"/>
                </a:xfrm>
                <a:custGeom>
                  <a:avLst/>
                  <a:gdLst>
                    <a:gd name="T0" fmla="*/ 409 w 459"/>
                    <a:gd name="T1" fmla="*/ 0 h 213"/>
                    <a:gd name="T2" fmla="*/ 409 w 459"/>
                    <a:gd name="T3" fmla="*/ 71 h 213"/>
                    <a:gd name="T4" fmla="*/ 409 w 459"/>
                    <a:gd name="T5" fmla="*/ 71 h 213"/>
                    <a:gd name="T6" fmla="*/ 409 w 459"/>
                    <a:gd name="T7" fmla="*/ 31 h 213"/>
                    <a:gd name="T8" fmla="*/ 397 w 459"/>
                    <a:gd name="T9" fmla="*/ 90 h 213"/>
                    <a:gd name="T10" fmla="*/ 378 w 459"/>
                    <a:gd name="T11" fmla="*/ 154 h 213"/>
                    <a:gd name="T12" fmla="*/ 378 w 459"/>
                    <a:gd name="T13" fmla="*/ 194 h 213"/>
                    <a:gd name="T14" fmla="*/ 378 w 459"/>
                    <a:gd name="T15" fmla="*/ 194 h 213"/>
                    <a:gd name="T16" fmla="*/ 378 w 459"/>
                    <a:gd name="T17" fmla="*/ 0 h 213"/>
                    <a:gd name="T18" fmla="*/ 369 w 459"/>
                    <a:gd name="T19" fmla="*/ 71 h 213"/>
                    <a:gd name="T20" fmla="*/ 378 w 459"/>
                    <a:gd name="T21" fmla="*/ 130 h 213"/>
                    <a:gd name="T22" fmla="*/ 378 w 459"/>
                    <a:gd name="T23" fmla="*/ 0 h 213"/>
                    <a:gd name="T24" fmla="*/ 317 w 459"/>
                    <a:gd name="T25" fmla="*/ 194 h 213"/>
                    <a:gd name="T26" fmla="*/ 317 w 459"/>
                    <a:gd name="T27" fmla="*/ 0 h 213"/>
                    <a:gd name="T28" fmla="*/ 317 w 459"/>
                    <a:gd name="T29" fmla="*/ 130 h 213"/>
                    <a:gd name="T30" fmla="*/ 328 w 459"/>
                    <a:gd name="T31" fmla="*/ 71 h 213"/>
                    <a:gd name="T32" fmla="*/ 347 w 459"/>
                    <a:gd name="T33" fmla="*/ 0 h 213"/>
                    <a:gd name="T34" fmla="*/ 288 w 459"/>
                    <a:gd name="T35" fmla="*/ 194 h 213"/>
                    <a:gd name="T36" fmla="*/ 288 w 459"/>
                    <a:gd name="T37" fmla="*/ 0 h 213"/>
                    <a:gd name="T38" fmla="*/ 288 w 459"/>
                    <a:gd name="T39" fmla="*/ 71 h 213"/>
                    <a:gd name="T40" fmla="*/ 298 w 459"/>
                    <a:gd name="T41" fmla="*/ 130 h 213"/>
                    <a:gd name="T42" fmla="*/ 317 w 459"/>
                    <a:gd name="T43" fmla="*/ 0 h 213"/>
                    <a:gd name="T44" fmla="*/ 257 w 459"/>
                    <a:gd name="T45" fmla="*/ 194 h 213"/>
                    <a:gd name="T46" fmla="*/ 257 w 459"/>
                    <a:gd name="T47" fmla="*/ 0 h 213"/>
                    <a:gd name="T48" fmla="*/ 257 w 459"/>
                    <a:gd name="T49" fmla="*/ 130 h 213"/>
                    <a:gd name="T50" fmla="*/ 267 w 459"/>
                    <a:gd name="T51" fmla="*/ 71 h 213"/>
                    <a:gd name="T52" fmla="*/ 288 w 459"/>
                    <a:gd name="T53" fmla="*/ 0 h 213"/>
                    <a:gd name="T54" fmla="*/ 227 w 459"/>
                    <a:gd name="T55" fmla="*/ 194 h 213"/>
                    <a:gd name="T56" fmla="*/ 227 w 459"/>
                    <a:gd name="T57" fmla="*/ 0 h 213"/>
                    <a:gd name="T58" fmla="*/ 227 w 459"/>
                    <a:gd name="T59" fmla="*/ 71 h 213"/>
                    <a:gd name="T60" fmla="*/ 239 w 459"/>
                    <a:gd name="T61" fmla="*/ 130 h 213"/>
                    <a:gd name="T62" fmla="*/ 257 w 459"/>
                    <a:gd name="T63" fmla="*/ 0 h 213"/>
                    <a:gd name="T64" fmla="*/ 198 w 459"/>
                    <a:gd name="T65" fmla="*/ 194 h 213"/>
                    <a:gd name="T66" fmla="*/ 198 w 459"/>
                    <a:gd name="T67" fmla="*/ 0 h 213"/>
                    <a:gd name="T68" fmla="*/ 198 w 459"/>
                    <a:gd name="T69" fmla="*/ 130 h 213"/>
                    <a:gd name="T70" fmla="*/ 208 w 459"/>
                    <a:gd name="T71" fmla="*/ 71 h 213"/>
                    <a:gd name="T72" fmla="*/ 227 w 459"/>
                    <a:gd name="T73" fmla="*/ 0 h 213"/>
                    <a:gd name="T74" fmla="*/ 168 w 459"/>
                    <a:gd name="T75" fmla="*/ 194 h 213"/>
                    <a:gd name="T76" fmla="*/ 168 w 459"/>
                    <a:gd name="T77" fmla="*/ 0 h 213"/>
                    <a:gd name="T78" fmla="*/ 168 w 459"/>
                    <a:gd name="T79" fmla="*/ 71 h 213"/>
                    <a:gd name="T80" fmla="*/ 177 w 459"/>
                    <a:gd name="T81" fmla="*/ 130 h 213"/>
                    <a:gd name="T82" fmla="*/ 198 w 459"/>
                    <a:gd name="T83" fmla="*/ 0 h 213"/>
                    <a:gd name="T84" fmla="*/ 137 w 459"/>
                    <a:gd name="T85" fmla="*/ 194 h 213"/>
                    <a:gd name="T86" fmla="*/ 137 w 459"/>
                    <a:gd name="T87" fmla="*/ 0 h 213"/>
                    <a:gd name="T88" fmla="*/ 137 w 459"/>
                    <a:gd name="T89" fmla="*/ 130 h 213"/>
                    <a:gd name="T90" fmla="*/ 146 w 459"/>
                    <a:gd name="T91" fmla="*/ 71 h 213"/>
                    <a:gd name="T92" fmla="*/ 168 w 459"/>
                    <a:gd name="T93" fmla="*/ 0 h 213"/>
                    <a:gd name="T94" fmla="*/ 106 w 459"/>
                    <a:gd name="T95" fmla="*/ 194 h 213"/>
                    <a:gd name="T96" fmla="*/ 106 w 459"/>
                    <a:gd name="T97" fmla="*/ 0 h 213"/>
                    <a:gd name="T98" fmla="*/ 106 w 459"/>
                    <a:gd name="T99" fmla="*/ 71 h 213"/>
                    <a:gd name="T100" fmla="*/ 118 w 459"/>
                    <a:gd name="T101" fmla="*/ 130 h 213"/>
                    <a:gd name="T102" fmla="*/ 137 w 459"/>
                    <a:gd name="T103" fmla="*/ 0 h 213"/>
                    <a:gd name="T104" fmla="*/ 78 w 459"/>
                    <a:gd name="T105" fmla="*/ 194 h 213"/>
                    <a:gd name="T106" fmla="*/ 78 w 459"/>
                    <a:gd name="T107" fmla="*/ 0 h 213"/>
                    <a:gd name="T108" fmla="*/ 78 w 459"/>
                    <a:gd name="T109" fmla="*/ 130 h 213"/>
                    <a:gd name="T110" fmla="*/ 87 w 459"/>
                    <a:gd name="T111" fmla="*/ 71 h 213"/>
                    <a:gd name="T112" fmla="*/ 106 w 459"/>
                    <a:gd name="T113" fmla="*/ 0 h 213"/>
                    <a:gd name="T114" fmla="*/ 78 w 459"/>
                    <a:gd name="T115" fmla="*/ 154 h 213"/>
                    <a:gd name="T116" fmla="*/ 56 w 459"/>
                    <a:gd name="T117" fmla="*/ 90 h 213"/>
                    <a:gd name="T118" fmla="*/ 47 w 459"/>
                    <a:gd name="T119" fmla="*/ 31 h 213"/>
                    <a:gd name="T120" fmla="*/ 47 w 459"/>
                    <a:gd name="T121" fmla="*/ 213 h 213"/>
                    <a:gd name="T122" fmla="*/ 26 w 459"/>
                    <a:gd name="T123" fmla="*/ 71 h 213"/>
                    <a:gd name="T124" fmla="*/ 47 w 459"/>
                    <a:gd name="T12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9" h="213">
                      <a:moveTo>
                        <a:pt x="409" y="213"/>
                      </a:moveTo>
                      <a:lnTo>
                        <a:pt x="459" y="213"/>
                      </a:lnTo>
                      <a:lnTo>
                        <a:pt x="459" y="0"/>
                      </a:lnTo>
                      <a:lnTo>
                        <a:pt x="409" y="0"/>
                      </a:lnTo>
                      <a:lnTo>
                        <a:pt x="409" y="31"/>
                      </a:lnTo>
                      <a:lnTo>
                        <a:pt x="428" y="31"/>
                      </a:lnTo>
                      <a:lnTo>
                        <a:pt x="428" y="71"/>
                      </a:lnTo>
                      <a:lnTo>
                        <a:pt x="409" y="71"/>
                      </a:lnTo>
                      <a:lnTo>
                        <a:pt x="409" y="213"/>
                      </a:lnTo>
                      <a:close/>
                      <a:moveTo>
                        <a:pt x="378" y="213"/>
                      </a:moveTo>
                      <a:lnTo>
                        <a:pt x="409" y="213"/>
                      </a:lnTo>
                      <a:lnTo>
                        <a:pt x="409" y="71"/>
                      </a:lnTo>
                      <a:lnTo>
                        <a:pt x="388" y="71"/>
                      </a:lnTo>
                      <a:lnTo>
                        <a:pt x="388" y="31"/>
                      </a:lnTo>
                      <a:lnTo>
                        <a:pt x="388" y="31"/>
                      </a:lnTo>
                      <a:lnTo>
                        <a:pt x="409" y="31"/>
                      </a:lnTo>
                      <a:lnTo>
                        <a:pt x="409" y="0"/>
                      </a:lnTo>
                      <a:lnTo>
                        <a:pt x="378" y="0"/>
                      </a:lnTo>
                      <a:lnTo>
                        <a:pt x="378" y="90"/>
                      </a:lnTo>
                      <a:lnTo>
                        <a:pt x="397" y="90"/>
                      </a:lnTo>
                      <a:lnTo>
                        <a:pt x="397" y="130"/>
                      </a:lnTo>
                      <a:lnTo>
                        <a:pt x="397" y="130"/>
                      </a:lnTo>
                      <a:lnTo>
                        <a:pt x="378" y="130"/>
                      </a:lnTo>
                      <a:lnTo>
                        <a:pt x="378" y="154"/>
                      </a:lnTo>
                      <a:lnTo>
                        <a:pt x="378" y="154"/>
                      </a:lnTo>
                      <a:lnTo>
                        <a:pt x="378" y="194"/>
                      </a:lnTo>
                      <a:lnTo>
                        <a:pt x="378" y="194"/>
                      </a:lnTo>
                      <a:lnTo>
                        <a:pt x="378" y="194"/>
                      </a:lnTo>
                      <a:lnTo>
                        <a:pt x="378" y="213"/>
                      </a:lnTo>
                      <a:close/>
                      <a:moveTo>
                        <a:pt x="347" y="213"/>
                      </a:moveTo>
                      <a:lnTo>
                        <a:pt x="378" y="213"/>
                      </a:lnTo>
                      <a:lnTo>
                        <a:pt x="378" y="194"/>
                      </a:lnTo>
                      <a:lnTo>
                        <a:pt x="347" y="194"/>
                      </a:lnTo>
                      <a:lnTo>
                        <a:pt x="347" y="213"/>
                      </a:lnTo>
                      <a:lnTo>
                        <a:pt x="347" y="213"/>
                      </a:lnTo>
                      <a:close/>
                      <a:moveTo>
                        <a:pt x="378" y="0"/>
                      </a:moveTo>
                      <a:lnTo>
                        <a:pt x="347" y="0"/>
                      </a:lnTo>
                      <a:lnTo>
                        <a:pt x="347" y="31"/>
                      </a:lnTo>
                      <a:lnTo>
                        <a:pt x="369" y="31"/>
                      </a:lnTo>
                      <a:lnTo>
                        <a:pt x="369" y="71"/>
                      </a:lnTo>
                      <a:lnTo>
                        <a:pt x="347" y="71"/>
                      </a:lnTo>
                      <a:lnTo>
                        <a:pt x="347" y="154"/>
                      </a:lnTo>
                      <a:lnTo>
                        <a:pt x="378" y="154"/>
                      </a:lnTo>
                      <a:lnTo>
                        <a:pt x="378" y="130"/>
                      </a:lnTo>
                      <a:lnTo>
                        <a:pt x="357" y="130"/>
                      </a:lnTo>
                      <a:lnTo>
                        <a:pt x="357" y="90"/>
                      </a:lnTo>
                      <a:lnTo>
                        <a:pt x="378" y="90"/>
                      </a:lnTo>
                      <a:lnTo>
                        <a:pt x="378" y="0"/>
                      </a:lnTo>
                      <a:close/>
                      <a:moveTo>
                        <a:pt x="317" y="213"/>
                      </a:moveTo>
                      <a:lnTo>
                        <a:pt x="347" y="213"/>
                      </a:lnTo>
                      <a:lnTo>
                        <a:pt x="347" y="194"/>
                      </a:lnTo>
                      <a:lnTo>
                        <a:pt x="317" y="194"/>
                      </a:lnTo>
                      <a:lnTo>
                        <a:pt x="317" y="213"/>
                      </a:lnTo>
                      <a:lnTo>
                        <a:pt x="317" y="213"/>
                      </a:lnTo>
                      <a:close/>
                      <a:moveTo>
                        <a:pt x="347" y="0"/>
                      </a:moveTo>
                      <a:lnTo>
                        <a:pt x="317" y="0"/>
                      </a:lnTo>
                      <a:lnTo>
                        <a:pt x="317" y="90"/>
                      </a:lnTo>
                      <a:lnTo>
                        <a:pt x="338" y="90"/>
                      </a:lnTo>
                      <a:lnTo>
                        <a:pt x="338" y="130"/>
                      </a:lnTo>
                      <a:lnTo>
                        <a:pt x="317" y="130"/>
                      </a:lnTo>
                      <a:lnTo>
                        <a:pt x="317" y="154"/>
                      </a:lnTo>
                      <a:lnTo>
                        <a:pt x="347" y="154"/>
                      </a:lnTo>
                      <a:lnTo>
                        <a:pt x="347" y="71"/>
                      </a:lnTo>
                      <a:lnTo>
                        <a:pt x="328" y="71"/>
                      </a:lnTo>
                      <a:lnTo>
                        <a:pt x="328" y="31"/>
                      </a:lnTo>
                      <a:lnTo>
                        <a:pt x="328" y="31"/>
                      </a:lnTo>
                      <a:lnTo>
                        <a:pt x="347" y="31"/>
                      </a:lnTo>
                      <a:lnTo>
                        <a:pt x="347" y="0"/>
                      </a:lnTo>
                      <a:close/>
                      <a:moveTo>
                        <a:pt x="288" y="213"/>
                      </a:moveTo>
                      <a:lnTo>
                        <a:pt x="317" y="213"/>
                      </a:lnTo>
                      <a:lnTo>
                        <a:pt x="317" y="194"/>
                      </a:lnTo>
                      <a:lnTo>
                        <a:pt x="288" y="194"/>
                      </a:lnTo>
                      <a:lnTo>
                        <a:pt x="288" y="213"/>
                      </a:lnTo>
                      <a:lnTo>
                        <a:pt x="288" y="213"/>
                      </a:lnTo>
                      <a:close/>
                      <a:moveTo>
                        <a:pt x="317" y="0"/>
                      </a:moveTo>
                      <a:lnTo>
                        <a:pt x="288" y="0"/>
                      </a:lnTo>
                      <a:lnTo>
                        <a:pt x="288" y="31"/>
                      </a:lnTo>
                      <a:lnTo>
                        <a:pt x="307" y="31"/>
                      </a:lnTo>
                      <a:lnTo>
                        <a:pt x="307" y="71"/>
                      </a:lnTo>
                      <a:lnTo>
                        <a:pt x="288" y="71"/>
                      </a:lnTo>
                      <a:lnTo>
                        <a:pt x="288" y="154"/>
                      </a:lnTo>
                      <a:lnTo>
                        <a:pt x="317" y="154"/>
                      </a:lnTo>
                      <a:lnTo>
                        <a:pt x="317" y="130"/>
                      </a:lnTo>
                      <a:lnTo>
                        <a:pt x="298" y="130"/>
                      </a:lnTo>
                      <a:lnTo>
                        <a:pt x="298" y="130"/>
                      </a:lnTo>
                      <a:lnTo>
                        <a:pt x="298" y="90"/>
                      </a:lnTo>
                      <a:lnTo>
                        <a:pt x="317" y="90"/>
                      </a:lnTo>
                      <a:lnTo>
                        <a:pt x="317" y="0"/>
                      </a:lnTo>
                      <a:close/>
                      <a:moveTo>
                        <a:pt x="257" y="213"/>
                      </a:moveTo>
                      <a:lnTo>
                        <a:pt x="288" y="213"/>
                      </a:lnTo>
                      <a:lnTo>
                        <a:pt x="288" y="194"/>
                      </a:lnTo>
                      <a:lnTo>
                        <a:pt x="257" y="194"/>
                      </a:lnTo>
                      <a:lnTo>
                        <a:pt x="257" y="213"/>
                      </a:lnTo>
                      <a:lnTo>
                        <a:pt x="257" y="213"/>
                      </a:lnTo>
                      <a:close/>
                      <a:moveTo>
                        <a:pt x="288" y="0"/>
                      </a:moveTo>
                      <a:lnTo>
                        <a:pt x="257" y="0"/>
                      </a:lnTo>
                      <a:lnTo>
                        <a:pt x="257" y="90"/>
                      </a:lnTo>
                      <a:lnTo>
                        <a:pt x="276" y="90"/>
                      </a:lnTo>
                      <a:lnTo>
                        <a:pt x="276" y="130"/>
                      </a:lnTo>
                      <a:lnTo>
                        <a:pt x="257" y="130"/>
                      </a:lnTo>
                      <a:lnTo>
                        <a:pt x="257" y="154"/>
                      </a:lnTo>
                      <a:lnTo>
                        <a:pt x="288" y="154"/>
                      </a:lnTo>
                      <a:lnTo>
                        <a:pt x="288" y="71"/>
                      </a:lnTo>
                      <a:lnTo>
                        <a:pt x="267" y="71"/>
                      </a:lnTo>
                      <a:lnTo>
                        <a:pt x="267" y="31"/>
                      </a:lnTo>
                      <a:lnTo>
                        <a:pt x="267" y="31"/>
                      </a:lnTo>
                      <a:lnTo>
                        <a:pt x="288" y="31"/>
                      </a:lnTo>
                      <a:lnTo>
                        <a:pt x="288" y="0"/>
                      </a:lnTo>
                      <a:close/>
                      <a:moveTo>
                        <a:pt x="227" y="213"/>
                      </a:moveTo>
                      <a:lnTo>
                        <a:pt x="257" y="213"/>
                      </a:lnTo>
                      <a:lnTo>
                        <a:pt x="257" y="194"/>
                      </a:lnTo>
                      <a:lnTo>
                        <a:pt x="227" y="194"/>
                      </a:lnTo>
                      <a:lnTo>
                        <a:pt x="227" y="213"/>
                      </a:lnTo>
                      <a:lnTo>
                        <a:pt x="227" y="213"/>
                      </a:lnTo>
                      <a:close/>
                      <a:moveTo>
                        <a:pt x="257" y="0"/>
                      </a:moveTo>
                      <a:lnTo>
                        <a:pt x="227" y="0"/>
                      </a:lnTo>
                      <a:lnTo>
                        <a:pt x="227" y="31"/>
                      </a:lnTo>
                      <a:lnTo>
                        <a:pt x="248" y="31"/>
                      </a:lnTo>
                      <a:lnTo>
                        <a:pt x="248" y="71"/>
                      </a:lnTo>
                      <a:lnTo>
                        <a:pt x="227" y="71"/>
                      </a:lnTo>
                      <a:lnTo>
                        <a:pt x="227" y="154"/>
                      </a:lnTo>
                      <a:lnTo>
                        <a:pt x="257" y="154"/>
                      </a:lnTo>
                      <a:lnTo>
                        <a:pt x="257" y="130"/>
                      </a:lnTo>
                      <a:lnTo>
                        <a:pt x="239" y="130"/>
                      </a:lnTo>
                      <a:lnTo>
                        <a:pt x="239" y="130"/>
                      </a:lnTo>
                      <a:lnTo>
                        <a:pt x="239" y="90"/>
                      </a:lnTo>
                      <a:lnTo>
                        <a:pt x="257" y="90"/>
                      </a:lnTo>
                      <a:lnTo>
                        <a:pt x="257" y="0"/>
                      </a:lnTo>
                      <a:close/>
                      <a:moveTo>
                        <a:pt x="198" y="213"/>
                      </a:moveTo>
                      <a:lnTo>
                        <a:pt x="227" y="213"/>
                      </a:lnTo>
                      <a:lnTo>
                        <a:pt x="227" y="194"/>
                      </a:lnTo>
                      <a:lnTo>
                        <a:pt x="198" y="194"/>
                      </a:lnTo>
                      <a:lnTo>
                        <a:pt x="198" y="213"/>
                      </a:lnTo>
                      <a:lnTo>
                        <a:pt x="198" y="213"/>
                      </a:lnTo>
                      <a:close/>
                      <a:moveTo>
                        <a:pt x="227" y="0"/>
                      </a:moveTo>
                      <a:lnTo>
                        <a:pt x="198" y="0"/>
                      </a:lnTo>
                      <a:lnTo>
                        <a:pt x="198" y="90"/>
                      </a:lnTo>
                      <a:lnTo>
                        <a:pt x="217" y="90"/>
                      </a:lnTo>
                      <a:lnTo>
                        <a:pt x="217" y="130"/>
                      </a:lnTo>
                      <a:lnTo>
                        <a:pt x="198" y="130"/>
                      </a:lnTo>
                      <a:lnTo>
                        <a:pt x="198" y="154"/>
                      </a:lnTo>
                      <a:lnTo>
                        <a:pt x="227" y="154"/>
                      </a:lnTo>
                      <a:lnTo>
                        <a:pt x="227" y="71"/>
                      </a:lnTo>
                      <a:lnTo>
                        <a:pt x="208" y="71"/>
                      </a:lnTo>
                      <a:lnTo>
                        <a:pt x="208" y="31"/>
                      </a:lnTo>
                      <a:lnTo>
                        <a:pt x="208" y="31"/>
                      </a:lnTo>
                      <a:lnTo>
                        <a:pt x="227" y="31"/>
                      </a:lnTo>
                      <a:lnTo>
                        <a:pt x="227" y="0"/>
                      </a:lnTo>
                      <a:close/>
                      <a:moveTo>
                        <a:pt x="168" y="213"/>
                      </a:moveTo>
                      <a:lnTo>
                        <a:pt x="198" y="213"/>
                      </a:lnTo>
                      <a:lnTo>
                        <a:pt x="198" y="194"/>
                      </a:lnTo>
                      <a:lnTo>
                        <a:pt x="168" y="194"/>
                      </a:lnTo>
                      <a:lnTo>
                        <a:pt x="168" y="213"/>
                      </a:lnTo>
                      <a:lnTo>
                        <a:pt x="168" y="213"/>
                      </a:lnTo>
                      <a:close/>
                      <a:moveTo>
                        <a:pt x="198" y="0"/>
                      </a:moveTo>
                      <a:lnTo>
                        <a:pt x="168" y="0"/>
                      </a:lnTo>
                      <a:lnTo>
                        <a:pt x="168" y="31"/>
                      </a:lnTo>
                      <a:lnTo>
                        <a:pt x="186" y="31"/>
                      </a:lnTo>
                      <a:lnTo>
                        <a:pt x="186" y="71"/>
                      </a:lnTo>
                      <a:lnTo>
                        <a:pt x="168" y="71"/>
                      </a:lnTo>
                      <a:lnTo>
                        <a:pt x="168" y="154"/>
                      </a:lnTo>
                      <a:lnTo>
                        <a:pt x="198" y="154"/>
                      </a:lnTo>
                      <a:lnTo>
                        <a:pt x="198" y="130"/>
                      </a:lnTo>
                      <a:lnTo>
                        <a:pt x="177" y="130"/>
                      </a:lnTo>
                      <a:lnTo>
                        <a:pt x="177" y="130"/>
                      </a:lnTo>
                      <a:lnTo>
                        <a:pt x="177" y="90"/>
                      </a:lnTo>
                      <a:lnTo>
                        <a:pt x="198" y="90"/>
                      </a:lnTo>
                      <a:lnTo>
                        <a:pt x="198" y="0"/>
                      </a:lnTo>
                      <a:close/>
                      <a:moveTo>
                        <a:pt x="137" y="213"/>
                      </a:moveTo>
                      <a:lnTo>
                        <a:pt x="168" y="213"/>
                      </a:lnTo>
                      <a:lnTo>
                        <a:pt x="168" y="194"/>
                      </a:lnTo>
                      <a:lnTo>
                        <a:pt x="137" y="194"/>
                      </a:lnTo>
                      <a:lnTo>
                        <a:pt x="137" y="213"/>
                      </a:lnTo>
                      <a:lnTo>
                        <a:pt x="137" y="213"/>
                      </a:lnTo>
                      <a:close/>
                      <a:moveTo>
                        <a:pt x="168" y="0"/>
                      </a:moveTo>
                      <a:lnTo>
                        <a:pt x="137" y="0"/>
                      </a:lnTo>
                      <a:lnTo>
                        <a:pt x="137" y="90"/>
                      </a:lnTo>
                      <a:lnTo>
                        <a:pt x="158" y="90"/>
                      </a:lnTo>
                      <a:lnTo>
                        <a:pt x="158" y="130"/>
                      </a:lnTo>
                      <a:lnTo>
                        <a:pt x="137" y="130"/>
                      </a:lnTo>
                      <a:lnTo>
                        <a:pt x="137" y="154"/>
                      </a:lnTo>
                      <a:lnTo>
                        <a:pt x="168" y="154"/>
                      </a:lnTo>
                      <a:lnTo>
                        <a:pt x="168" y="71"/>
                      </a:lnTo>
                      <a:lnTo>
                        <a:pt x="146" y="71"/>
                      </a:lnTo>
                      <a:lnTo>
                        <a:pt x="146" y="31"/>
                      </a:lnTo>
                      <a:lnTo>
                        <a:pt x="146" y="31"/>
                      </a:lnTo>
                      <a:lnTo>
                        <a:pt x="168" y="31"/>
                      </a:lnTo>
                      <a:lnTo>
                        <a:pt x="168" y="0"/>
                      </a:lnTo>
                      <a:close/>
                      <a:moveTo>
                        <a:pt x="106" y="213"/>
                      </a:moveTo>
                      <a:lnTo>
                        <a:pt x="137" y="213"/>
                      </a:lnTo>
                      <a:lnTo>
                        <a:pt x="137" y="194"/>
                      </a:lnTo>
                      <a:lnTo>
                        <a:pt x="106" y="194"/>
                      </a:lnTo>
                      <a:lnTo>
                        <a:pt x="106" y="213"/>
                      </a:lnTo>
                      <a:lnTo>
                        <a:pt x="106" y="213"/>
                      </a:lnTo>
                      <a:close/>
                      <a:moveTo>
                        <a:pt x="137" y="0"/>
                      </a:moveTo>
                      <a:lnTo>
                        <a:pt x="106" y="0"/>
                      </a:lnTo>
                      <a:lnTo>
                        <a:pt x="106" y="31"/>
                      </a:lnTo>
                      <a:lnTo>
                        <a:pt x="127" y="31"/>
                      </a:lnTo>
                      <a:lnTo>
                        <a:pt x="127" y="71"/>
                      </a:lnTo>
                      <a:lnTo>
                        <a:pt x="106" y="71"/>
                      </a:lnTo>
                      <a:lnTo>
                        <a:pt x="106" y="154"/>
                      </a:lnTo>
                      <a:lnTo>
                        <a:pt x="137" y="154"/>
                      </a:lnTo>
                      <a:lnTo>
                        <a:pt x="137" y="130"/>
                      </a:lnTo>
                      <a:lnTo>
                        <a:pt x="118" y="130"/>
                      </a:lnTo>
                      <a:lnTo>
                        <a:pt x="118" y="130"/>
                      </a:lnTo>
                      <a:lnTo>
                        <a:pt x="118" y="90"/>
                      </a:lnTo>
                      <a:lnTo>
                        <a:pt x="137" y="90"/>
                      </a:lnTo>
                      <a:lnTo>
                        <a:pt x="137" y="0"/>
                      </a:lnTo>
                      <a:close/>
                      <a:moveTo>
                        <a:pt x="78" y="213"/>
                      </a:moveTo>
                      <a:lnTo>
                        <a:pt x="106" y="213"/>
                      </a:lnTo>
                      <a:lnTo>
                        <a:pt x="106" y="194"/>
                      </a:lnTo>
                      <a:lnTo>
                        <a:pt x="78" y="194"/>
                      </a:lnTo>
                      <a:lnTo>
                        <a:pt x="78" y="213"/>
                      </a:lnTo>
                      <a:lnTo>
                        <a:pt x="78" y="213"/>
                      </a:lnTo>
                      <a:close/>
                      <a:moveTo>
                        <a:pt x="106" y="0"/>
                      </a:moveTo>
                      <a:lnTo>
                        <a:pt x="78" y="0"/>
                      </a:lnTo>
                      <a:lnTo>
                        <a:pt x="78" y="90"/>
                      </a:lnTo>
                      <a:lnTo>
                        <a:pt x="97" y="90"/>
                      </a:lnTo>
                      <a:lnTo>
                        <a:pt x="97" y="130"/>
                      </a:lnTo>
                      <a:lnTo>
                        <a:pt x="78" y="130"/>
                      </a:lnTo>
                      <a:lnTo>
                        <a:pt x="78" y="154"/>
                      </a:lnTo>
                      <a:lnTo>
                        <a:pt x="106" y="154"/>
                      </a:lnTo>
                      <a:lnTo>
                        <a:pt x="106" y="71"/>
                      </a:lnTo>
                      <a:lnTo>
                        <a:pt x="87" y="71"/>
                      </a:lnTo>
                      <a:lnTo>
                        <a:pt x="87" y="31"/>
                      </a:lnTo>
                      <a:lnTo>
                        <a:pt x="87" y="31"/>
                      </a:lnTo>
                      <a:lnTo>
                        <a:pt x="106" y="31"/>
                      </a:lnTo>
                      <a:lnTo>
                        <a:pt x="106" y="0"/>
                      </a:lnTo>
                      <a:close/>
                      <a:moveTo>
                        <a:pt x="47" y="213"/>
                      </a:moveTo>
                      <a:lnTo>
                        <a:pt x="78" y="213"/>
                      </a:lnTo>
                      <a:lnTo>
                        <a:pt x="78" y="194"/>
                      </a:lnTo>
                      <a:lnTo>
                        <a:pt x="78" y="154"/>
                      </a:lnTo>
                      <a:lnTo>
                        <a:pt x="78" y="130"/>
                      </a:lnTo>
                      <a:lnTo>
                        <a:pt x="56" y="130"/>
                      </a:lnTo>
                      <a:lnTo>
                        <a:pt x="56" y="130"/>
                      </a:lnTo>
                      <a:lnTo>
                        <a:pt x="56" y="90"/>
                      </a:lnTo>
                      <a:lnTo>
                        <a:pt x="78" y="90"/>
                      </a:lnTo>
                      <a:lnTo>
                        <a:pt x="78" y="0"/>
                      </a:lnTo>
                      <a:lnTo>
                        <a:pt x="47" y="0"/>
                      </a:lnTo>
                      <a:lnTo>
                        <a:pt x="47" y="31"/>
                      </a:lnTo>
                      <a:lnTo>
                        <a:pt x="66" y="31"/>
                      </a:lnTo>
                      <a:lnTo>
                        <a:pt x="66" y="71"/>
                      </a:lnTo>
                      <a:lnTo>
                        <a:pt x="47" y="71"/>
                      </a:lnTo>
                      <a:lnTo>
                        <a:pt x="47" y="213"/>
                      </a:lnTo>
                      <a:close/>
                      <a:moveTo>
                        <a:pt x="0" y="213"/>
                      </a:moveTo>
                      <a:lnTo>
                        <a:pt x="47" y="213"/>
                      </a:lnTo>
                      <a:lnTo>
                        <a:pt x="47" y="71"/>
                      </a:lnTo>
                      <a:lnTo>
                        <a:pt x="26" y="71"/>
                      </a:lnTo>
                      <a:lnTo>
                        <a:pt x="26" y="31"/>
                      </a:lnTo>
                      <a:lnTo>
                        <a:pt x="26" y="31"/>
                      </a:lnTo>
                      <a:lnTo>
                        <a:pt x="47" y="31"/>
                      </a:lnTo>
                      <a:lnTo>
                        <a:pt x="47" y="0"/>
                      </a:lnTo>
                      <a:lnTo>
                        <a:pt x="0" y="0"/>
                      </a:lnTo>
                      <a:lnTo>
                        <a:pt x="0"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4" name="Freeform 175"/>
                <p:cNvSpPr>
                  <a:spLocks/>
                </p:cNvSpPr>
                <p:nvPr/>
              </p:nvSpPr>
              <p:spPr bwMode="auto">
                <a:xfrm>
                  <a:off x="-2574925" y="2665412"/>
                  <a:ext cx="420688" cy="101600"/>
                </a:xfrm>
                <a:custGeom>
                  <a:avLst/>
                  <a:gdLst>
                    <a:gd name="T0" fmla="*/ 0 w 112"/>
                    <a:gd name="T1" fmla="*/ 13 h 27"/>
                    <a:gd name="T2" fmla="*/ 8 w 112"/>
                    <a:gd name="T3" fmla="*/ 27 h 27"/>
                    <a:gd name="T4" fmla="*/ 56 w 112"/>
                    <a:gd name="T5" fmla="*/ 16 h 27"/>
                    <a:gd name="T6" fmla="*/ 104 w 112"/>
                    <a:gd name="T7" fmla="*/ 27 h 27"/>
                    <a:gd name="T8" fmla="*/ 112 w 112"/>
                    <a:gd name="T9" fmla="*/ 13 h 27"/>
                    <a:gd name="T10" fmla="*/ 56 w 112"/>
                    <a:gd name="T11" fmla="*/ 0 h 27"/>
                    <a:gd name="T12" fmla="*/ 0 w 112"/>
                    <a:gd name="T13" fmla="*/ 13 h 27"/>
                  </a:gdLst>
                  <a:ahLst/>
                  <a:cxnLst>
                    <a:cxn ang="0">
                      <a:pos x="T0" y="T1"/>
                    </a:cxn>
                    <a:cxn ang="0">
                      <a:pos x="T2" y="T3"/>
                    </a:cxn>
                    <a:cxn ang="0">
                      <a:pos x="T4" y="T5"/>
                    </a:cxn>
                    <a:cxn ang="0">
                      <a:pos x="T6" y="T7"/>
                    </a:cxn>
                    <a:cxn ang="0">
                      <a:pos x="T8" y="T9"/>
                    </a:cxn>
                    <a:cxn ang="0">
                      <a:pos x="T10" y="T11"/>
                    </a:cxn>
                    <a:cxn ang="0">
                      <a:pos x="T12" y="T13"/>
                    </a:cxn>
                  </a:cxnLst>
                  <a:rect l="0" t="0" r="r" b="b"/>
                  <a:pathLst>
                    <a:path w="112" h="27">
                      <a:moveTo>
                        <a:pt x="0" y="13"/>
                      </a:moveTo>
                      <a:cubicBezTo>
                        <a:pt x="8" y="27"/>
                        <a:pt x="8" y="27"/>
                        <a:pt x="8" y="27"/>
                      </a:cubicBezTo>
                      <a:cubicBezTo>
                        <a:pt x="21" y="20"/>
                        <a:pt x="38" y="16"/>
                        <a:pt x="56" y="16"/>
                      </a:cubicBezTo>
                      <a:cubicBezTo>
                        <a:pt x="74" y="16"/>
                        <a:pt x="91" y="20"/>
                        <a:pt x="104" y="27"/>
                      </a:cubicBezTo>
                      <a:cubicBezTo>
                        <a:pt x="112" y="13"/>
                        <a:pt x="112" y="13"/>
                        <a:pt x="112" y="13"/>
                      </a:cubicBezTo>
                      <a:cubicBezTo>
                        <a:pt x="96" y="5"/>
                        <a:pt x="76" y="0"/>
                        <a:pt x="56" y="0"/>
                      </a:cubicBezTo>
                      <a:cubicBezTo>
                        <a:pt x="36" y="0"/>
                        <a:pt x="16" y="5"/>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5" name="Freeform 176"/>
                <p:cNvSpPr>
                  <a:spLocks/>
                </p:cNvSpPr>
                <p:nvPr/>
              </p:nvSpPr>
              <p:spPr bwMode="auto">
                <a:xfrm>
                  <a:off x="-2646363" y="2552700"/>
                  <a:ext cx="563563" cy="117475"/>
                </a:xfrm>
                <a:custGeom>
                  <a:avLst/>
                  <a:gdLst>
                    <a:gd name="T0" fmla="*/ 150 w 150"/>
                    <a:gd name="T1" fmla="*/ 17 h 31"/>
                    <a:gd name="T2" fmla="*/ 75 w 150"/>
                    <a:gd name="T3" fmla="*/ 0 h 31"/>
                    <a:gd name="T4" fmla="*/ 0 w 150"/>
                    <a:gd name="T5" fmla="*/ 17 h 31"/>
                    <a:gd name="T6" fmla="*/ 8 w 150"/>
                    <a:gd name="T7" fmla="*/ 31 h 31"/>
                    <a:gd name="T8" fmla="*/ 75 w 150"/>
                    <a:gd name="T9" fmla="*/ 15 h 31"/>
                    <a:gd name="T10" fmla="*/ 142 w 150"/>
                    <a:gd name="T11" fmla="*/ 31 h 31"/>
                    <a:gd name="T12" fmla="*/ 150 w 150"/>
                    <a:gd name="T13" fmla="*/ 17 h 31"/>
                  </a:gdLst>
                  <a:ahLst/>
                  <a:cxnLst>
                    <a:cxn ang="0">
                      <a:pos x="T0" y="T1"/>
                    </a:cxn>
                    <a:cxn ang="0">
                      <a:pos x="T2" y="T3"/>
                    </a:cxn>
                    <a:cxn ang="0">
                      <a:pos x="T4" y="T5"/>
                    </a:cxn>
                    <a:cxn ang="0">
                      <a:pos x="T6" y="T7"/>
                    </a:cxn>
                    <a:cxn ang="0">
                      <a:pos x="T8" y="T9"/>
                    </a:cxn>
                    <a:cxn ang="0">
                      <a:pos x="T10" y="T11"/>
                    </a:cxn>
                    <a:cxn ang="0">
                      <a:pos x="T12" y="T13"/>
                    </a:cxn>
                  </a:cxnLst>
                  <a:rect l="0" t="0" r="r" b="b"/>
                  <a:pathLst>
                    <a:path w="150" h="31">
                      <a:moveTo>
                        <a:pt x="150" y="17"/>
                      </a:moveTo>
                      <a:cubicBezTo>
                        <a:pt x="129" y="6"/>
                        <a:pt x="102" y="0"/>
                        <a:pt x="75" y="0"/>
                      </a:cubicBezTo>
                      <a:cubicBezTo>
                        <a:pt x="48" y="0"/>
                        <a:pt x="21" y="6"/>
                        <a:pt x="0" y="17"/>
                      </a:cubicBezTo>
                      <a:cubicBezTo>
                        <a:pt x="8" y="31"/>
                        <a:pt x="8" y="31"/>
                        <a:pt x="8" y="31"/>
                      </a:cubicBezTo>
                      <a:cubicBezTo>
                        <a:pt x="27" y="21"/>
                        <a:pt x="50" y="15"/>
                        <a:pt x="75" y="15"/>
                      </a:cubicBezTo>
                      <a:cubicBezTo>
                        <a:pt x="100" y="15"/>
                        <a:pt x="123" y="21"/>
                        <a:pt x="142" y="31"/>
                      </a:cubicBezTo>
                      <a:lnTo>
                        <a:pt x="15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6" name="Freeform 177"/>
                <p:cNvSpPr>
                  <a:spLocks/>
                </p:cNvSpPr>
                <p:nvPr/>
              </p:nvSpPr>
              <p:spPr bwMode="auto">
                <a:xfrm>
                  <a:off x="-4422775" y="5965825"/>
                  <a:ext cx="130175" cy="195263"/>
                </a:xfrm>
                <a:custGeom>
                  <a:avLst/>
                  <a:gdLst>
                    <a:gd name="T0" fmla="*/ 25 w 35"/>
                    <a:gd name="T1" fmla="*/ 49 h 52"/>
                    <a:gd name="T2" fmla="*/ 30 w 35"/>
                    <a:gd name="T3" fmla="*/ 41 h 52"/>
                    <a:gd name="T4" fmla="*/ 10 w 35"/>
                    <a:gd name="T5" fmla="*/ 8 h 52"/>
                    <a:gd name="T6" fmla="*/ 5 w 35"/>
                    <a:gd name="T7" fmla="*/ 0 h 52"/>
                    <a:gd name="T8" fmla="*/ 0 w 35"/>
                    <a:gd name="T9" fmla="*/ 9 h 52"/>
                    <a:gd name="T10" fmla="*/ 25 w 35"/>
                    <a:gd name="T11" fmla="*/ 49 h 52"/>
                  </a:gdLst>
                  <a:ahLst/>
                  <a:cxnLst>
                    <a:cxn ang="0">
                      <a:pos x="T0" y="T1"/>
                    </a:cxn>
                    <a:cxn ang="0">
                      <a:pos x="T2" y="T3"/>
                    </a:cxn>
                    <a:cxn ang="0">
                      <a:pos x="T4" y="T5"/>
                    </a:cxn>
                    <a:cxn ang="0">
                      <a:pos x="T6" y="T7"/>
                    </a:cxn>
                    <a:cxn ang="0">
                      <a:pos x="T8" y="T9"/>
                    </a:cxn>
                    <a:cxn ang="0">
                      <a:pos x="T10" y="T11"/>
                    </a:cxn>
                  </a:cxnLst>
                  <a:rect l="0" t="0" r="r" b="b"/>
                  <a:pathLst>
                    <a:path w="35" h="52">
                      <a:moveTo>
                        <a:pt x="25" y="49"/>
                      </a:moveTo>
                      <a:cubicBezTo>
                        <a:pt x="31" y="52"/>
                        <a:pt x="35" y="44"/>
                        <a:pt x="30" y="41"/>
                      </a:cubicBezTo>
                      <a:cubicBezTo>
                        <a:pt x="18" y="34"/>
                        <a:pt x="10" y="21"/>
                        <a:pt x="10" y="8"/>
                      </a:cubicBezTo>
                      <a:cubicBezTo>
                        <a:pt x="8" y="5"/>
                        <a:pt x="6" y="3"/>
                        <a:pt x="5" y="0"/>
                      </a:cubicBezTo>
                      <a:cubicBezTo>
                        <a:pt x="4" y="3"/>
                        <a:pt x="2" y="6"/>
                        <a:pt x="0" y="9"/>
                      </a:cubicBezTo>
                      <a:cubicBezTo>
                        <a:pt x="1" y="25"/>
                        <a:pt x="11" y="41"/>
                        <a:pt x="2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7" name="Freeform 178"/>
                <p:cNvSpPr>
                  <a:spLocks/>
                </p:cNvSpPr>
                <p:nvPr/>
              </p:nvSpPr>
              <p:spPr bwMode="auto">
                <a:xfrm>
                  <a:off x="-4333875" y="5613400"/>
                  <a:ext cx="206375" cy="198438"/>
                </a:xfrm>
                <a:custGeom>
                  <a:avLst/>
                  <a:gdLst>
                    <a:gd name="T0" fmla="*/ 50 w 55"/>
                    <a:gd name="T1" fmla="*/ 17 h 53"/>
                    <a:gd name="T2" fmla="*/ 26 w 55"/>
                    <a:gd name="T3" fmla="*/ 0 h 53"/>
                    <a:gd name="T4" fmla="*/ 20 w 55"/>
                    <a:gd name="T5" fmla="*/ 1 h 53"/>
                    <a:gd name="T6" fmla="*/ 0 w 55"/>
                    <a:gd name="T7" fmla="*/ 13 h 53"/>
                    <a:gd name="T8" fmla="*/ 6 w 55"/>
                    <a:gd name="T9" fmla="*/ 18 h 53"/>
                    <a:gd name="T10" fmla="*/ 16 w 55"/>
                    <a:gd name="T11" fmla="*/ 14 h 53"/>
                    <a:gd name="T12" fmla="*/ 20 w 55"/>
                    <a:gd name="T13" fmla="*/ 14 h 53"/>
                    <a:gd name="T14" fmla="*/ 34 w 55"/>
                    <a:gd name="T15" fmla="*/ 23 h 53"/>
                    <a:gd name="T16" fmla="*/ 26 w 55"/>
                    <a:gd name="T17" fmla="*/ 41 h 53"/>
                    <a:gd name="T18" fmla="*/ 15 w 55"/>
                    <a:gd name="T19" fmla="*/ 45 h 53"/>
                    <a:gd name="T20" fmla="*/ 14 w 55"/>
                    <a:gd name="T21" fmla="*/ 52 h 53"/>
                    <a:gd name="T22" fmla="*/ 21 w 55"/>
                    <a:gd name="T23" fmla="*/ 53 h 53"/>
                    <a:gd name="T24" fmla="*/ 38 w 55"/>
                    <a:gd name="T25" fmla="*/ 49 h 53"/>
                    <a:gd name="T26" fmla="*/ 50 w 55"/>
                    <a:gd name="T27" fmla="*/ 1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53">
                      <a:moveTo>
                        <a:pt x="50" y="17"/>
                      </a:moveTo>
                      <a:cubicBezTo>
                        <a:pt x="46" y="6"/>
                        <a:pt x="36" y="0"/>
                        <a:pt x="26" y="0"/>
                      </a:cubicBezTo>
                      <a:cubicBezTo>
                        <a:pt x="24" y="0"/>
                        <a:pt x="22" y="0"/>
                        <a:pt x="20" y="1"/>
                      </a:cubicBezTo>
                      <a:cubicBezTo>
                        <a:pt x="13" y="2"/>
                        <a:pt x="6" y="7"/>
                        <a:pt x="0" y="13"/>
                      </a:cubicBezTo>
                      <a:cubicBezTo>
                        <a:pt x="2" y="15"/>
                        <a:pt x="4" y="17"/>
                        <a:pt x="6" y="18"/>
                      </a:cubicBezTo>
                      <a:cubicBezTo>
                        <a:pt x="9" y="16"/>
                        <a:pt x="13" y="15"/>
                        <a:pt x="16" y="14"/>
                      </a:cubicBezTo>
                      <a:cubicBezTo>
                        <a:pt x="17" y="14"/>
                        <a:pt x="18" y="14"/>
                        <a:pt x="20" y="14"/>
                      </a:cubicBezTo>
                      <a:cubicBezTo>
                        <a:pt x="26" y="14"/>
                        <a:pt x="32" y="17"/>
                        <a:pt x="34" y="23"/>
                      </a:cubicBezTo>
                      <a:cubicBezTo>
                        <a:pt x="36" y="30"/>
                        <a:pt x="33" y="37"/>
                        <a:pt x="26" y="41"/>
                      </a:cubicBezTo>
                      <a:cubicBezTo>
                        <a:pt x="23" y="43"/>
                        <a:pt x="19" y="44"/>
                        <a:pt x="15" y="45"/>
                      </a:cubicBezTo>
                      <a:cubicBezTo>
                        <a:pt x="15" y="47"/>
                        <a:pt x="15" y="50"/>
                        <a:pt x="14" y="52"/>
                      </a:cubicBezTo>
                      <a:cubicBezTo>
                        <a:pt x="16" y="53"/>
                        <a:pt x="19" y="53"/>
                        <a:pt x="21" y="53"/>
                      </a:cubicBezTo>
                      <a:cubicBezTo>
                        <a:pt x="27" y="53"/>
                        <a:pt x="33" y="52"/>
                        <a:pt x="38" y="49"/>
                      </a:cubicBezTo>
                      <a:cubicBezTo>
                        <a:pt x="49" y="43"/>
                        <a:pt x="55" y="29"/>
                        <a:pt x="5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8" name="Freeform 179"/>
                <p:cNvSpPr>
                  <a:spLocks/>
                </p:cNvSpPr>
                <p:nvPr/>
              </p:nvSpPr>
              <p:spPr bwMode="auto">
                <a:xfrm>
                  <a:off x="-4521200" y="5489575"/>
                  <a:ext cx="198438" cy="176213"/>
                </a:xfrm>
                <a:custGeom>
                  <a:avLst/>
                  <a:gdLst>
                    <a:gd name="T0" fmla="*/ 52 w 53"/>
                    <a:gd name="T1" fmla="*/ 22 h 47"/>
                    <a:gd name="T2" fmla="*/ 27 w 53"/>
                    <a:gd name="T3" fmla="*/ 0 h 47"/>
                    <a:gd name="T4" fmla="*/ 25 w 53"/>
                    <a:gd name="T5" fmla="*/ 1 h 47"/>
                    <a:gd name="T6" fmla="*/ 1 w 53"/>
                    <a:gd name="T7" fmla="*/ 24 h 47"/>
                    <a:gd name="T8" fmla="*/ 7 w 53"/>
                    <a:gd name="T9" fmla="*/ 47 h 47"/>
                    <a:gd name="T10" fmla="*/ 13 w 53"/>
                    <a:gd name="T11" fmla="*/ 43 h 47"/>
                    <a:gd name="T12" fmla="*/ 12 w 53"/>
                    <a:gd name="T13" fmla="*/ 32 h 47"/>
                    <a:gd name="T14" fmla="*/ 26 w 53"/>
                    <a:gd name="T15" fmla="*/ 18 h 47"/>
                    <a:gd name="T16" fmla="*/ 27 w 53"/>
                    <a:gd name="T17" fmla="*/ 18 h 47"/>
                    <a:gd name="T18" fmla="*/ 41 w 53"/>
                    <a:gd name="T19" fmla="*/ 31 h 47"/>
                    <a:gd name="T20" fmla="*/ 41 w 53"/>
                    <a:gd name="T21" fmla="*/ 42 h 47"/>
                    <a:gd name="T22" fmla="*/ 48 w 53"/>
                    <a:gd name="T23" fmla="*/ 45 h 47"/>
                    <a:gd name="T24" fmla="*/ 52 w 53"/>
                    <a:gd name="T25"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47">
                      <a:moveTo>
                        <a:pt x="52" y="22"/>
                      </a:moveTo>
                      <a:cubicBezTo>
                        <a:pt x="50" y="10"/>
                        <a:pt x="40" y="0"/>
                        <a:pt x="27" y="0"/>
                      </a:cubicBezTo>
                      <a:cubicBezTo>
                        <a:pt x="26" y="0"/>
                        <a:pt x="26" y="0"/>
                        <a:pt x="25" y="1"/>
                      </a:cubicBezTo>
                      <a:cubicBezTo>
                        <a:pt x="12" y="1"/>
                        <a:pt x="2" y="12"/>
                        <a:pt x="1" y="24"/>
                      </a:cubicBezTo>
                      <a:cubicBezTo>
                        <a:pt x="0" y="32"/>
                        <a:pt x="2" y="40"/>
                        <a:pt x="7" y="47"/>
                      </a:cubicBezTo>
                      <a:cubicBezTo>
                        <a:pt x="9" y="46"/>
                        <a:pt x="11" y="44"/>
                        <a:pt x="13" y="43"/>
                      </a:cubicBezTo>
                      <a:cubicBezTo>
                        <a:pt x="12" y="39"/>
                        <a:pt x="12" y="35"/>
                        <a:pt x="12" y="32"/>
                      </a:cubicBezTo>
                      <a:cubicBezTo>
                        <a:pt x="13" y="24"/>
                        <a:pt x="19" y="18"/>
                        <a:pt x="26" y="18"/>
                      </a:cubicBezTo>
                      <a:cubicBezTo>
                        <a:pt x="26" y="18"/>
                        <a:pt x="26" y="18"/>
                        <a:pt x="27" y="18"/>
                      </a:cubicBezTo>
                      <a:cubicBezTo>
                        <a:pt x="34" y="18"/>
                        <a:pt x="39" y="23"/>
                        <a:pt x="41" y="31"/>
                      </a:cubicBezTo>
                      <a:cubicBezTo>
                        <a:pt x="42" y="34"/>
                        <a:pt x="42" y="38"/>
                        <a:pt x="41" y="42"/>
                      </a:cubicBezTo>
                      <a:cubicBezTo>
                        <a:pt x="44" y="43"/>
                        <a:pt x="46" y="44"/>
                        <a:pt x="48" y="45"/>
                      </a:cubicBezTo>
                      <a:cubicBezTo>
                        <a:pt x="52" y="37"/>
                        <a:pt x="53" y="29"/>
                        <a:pt x="5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9" name="Freeform 180"/>
                <p:cNvSpPr>
                  <a:spLocks/>
                </p:cNvSpPr>
                <p:nvPr/>
              </p:nvSpPr>
              <p:spPr bwMode="auto">
                <a:xfrm>
                  <a:off x="-4452938" y="5737225"/>
                  <a:ext cx="77788" cy="79375"/>
                </a:xfrm>
                <a:custGeom>
                  <a:avLst/>
                  <a:gdLst>
                    <a:gd name="T0" fmla="*/ 11 w 21"/>
                    <a:gd name="T1" fmla="*/ 0 h 21"/>
                    <a:gd name="T2" fmla="*/ 11 w 21"/>
                    <a:gd name="T3" fmla="*/ 0 h 21"/>
                    <a:gd name="T4" fmla="*/ 0 w 21"/>
                    <a:gd name="T5" fmla="*/ 10 h 21"/>
                    <a:gd name="T6" fmla="*/ 11 w 21"/>
                    <a:gd name="T7" fmla="*/ 21 h 21"/>
                    <a:gd name="T8" fmla="*/ 11 w 21"/>
                    <a:gd name="T9" fmla="*/ 21 h 21"/>
                    <a:gd name="T10" fmla="*/ 21 w 21"/>
                    <a:gd name="T11" fmla="*/ 10 h 21"/>
                    <a:gd name="T12" fmla="*/ 11 w 2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1" h="21">
                      <a:moveTo>
                        <a:pt x="11" y="0"/>
                      </a:moveTo>
                      <a:cubicBezTo>
                        <a:pt x="11" y="0"/>
                        <a:pt x="11" y="0"/>
                        <a:pt x="11" y="0"/>
                      </a:cubicBezTo>
                      <a:cubicBezTo>
                        <a:pt x="5" y="0"/>
                        <a:pt x="1" y="4"/>
                        <a:pt x="0" y="10"/>
                      </a:cubicBezTo>
                      <a:cubicBezTo>
                        <a:pt x="0" y="16"/>
                        <a:pt x="5" y="20"/>
                        <a:pt x="11" y="21"/>
                      </a:cubicBezTo>
                      <a:cubicBezTo>
                        <a:pt x="11" y="21"/>
                        <a:pt x="11" y="21"/>
                        <a:pt x="11" y="21"/>
                      </a:cubicBezTo>
                      <a:cubicBezTo>
                        <a:pt x="16" y="21"/>
                        <a:pt x="21" y="16"/>
                        <a:pt x="21" y="10"/>
                      </a:cubicBezTo>
                      <a:cubicBezTo>
                        <a:pt x="21"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0" name="Freeform 181"/>
                <p:cNvSpPr>
                  <a:spLocks noEditPoints="1"/>
                </p:cNvSpPr>
                <p:nvPr/>
              </p:nvSpPr>
              <p:spPr bwMode="auto">
                <a:xfrm>
                  <a:off x="-4532313" y="5654675"/>
                  <a:ext cx="239713" cy="239713"/>
                </a:xfrm>
                <a:custGeom>
                  <a:avLst/>
                  <a:gdLst>
                    <a:gd name="T0" fmla="*/ 33 w 64"/>
                    <a:gd name="T1" fmla="*/ 0 h 64"/>
                    <a:gd name="T2" fmla="*/ 32 w 64"/>
                    <a:gd name="T3" fmla="*/ 0 h 64"/>
                    <a:gd name="T4" fmla="*/ 32 w 64"/>
                    <a:gd name="T5" fmla="*/ 11 h 64"/>
                    <a:gd name="T6" fmla="*/ 32 w 64"/>
                    <a:gd name="T7" fmla="*/ 11 h 64"/>
                    <a:gd name="T8" fmla="*/ 53 w 64"/>
                    <a:gd name="T9" fmla="*/ 33 h 64"/>
                    <a:gd name="T10" fmla="*/ 53 w 64"/>
                    <a:gd name="T11" fmla="*/ 33 h 64"/>
                    <a:gd name="T12" fmla="*/ 32 w 64"/>
                    <a:gd name="T13" fmla="*/ 53 h 64"/>
                    <a:gd name="T14" fmla="*/ 32 w 64"/>
                    <a:gd name="T15" fmla="*/ 53 h 64"/>
                    <a:gd name="T16" fmla="*/ 32 w 64"/>
                    <a:gd name="T17" fmla="*/ 64 h 64"/>
                    <a:gd name="T18" fmla="*/ 32 w 64"/>
                    <a:gd name="T19" fmla="*/ 64 h 64"/>
                    <a:gd name="T20" fmla="*/ 64 w 64"/>
                    <a:gd name="T21" fmla="*/ 33 h 64"/>
                    <a:gd name="T22" fmla="*/ 33 w 64"/>
                    <a:gd name="T23" fmla="*/ 0 h 64"/>
                    <a:gd name="T24" fmla="*/ 32 w 64"/>
                    <a:gd name="T25" fmla="*/ 0 h 64"/>
                    <a:gd name="T26" fmla="*/ 32 w 64"/>
                    <a:gd name="T27" fmla="*/ 0 h 64"/>
                    <a:gd name="T28" fmla="*/ 0 w 64"/>
                    <a:gd name="T29" fmla="*/ 31 h 64"/>
                    <a:gd name="T30" fmla="*/ 31 w 64"/>
                    <a:gd name="T31" fmla="*/ 64 h 64"/>
                    <a:gd name="T32" fmla="*/ 32 w 64"/>
                    <a:gd name="T33" fmla="*/ 64 h 64"/>
                    <a:gd name="T34" fmla="*/ 32 w 64"/>
                    <a:gd name="T35" fmla="*/ 53 h 64"/>
                    <a:gd name="T36" fmla="*/ 31 w 64"/>
                    <a:gd name="T37" fmla="*/ 53 h 64"/>
                    <a:gd name="T38" fmla="*/ 11 w 64"/>
                    <a:gd name="T39" fmla="*/ 32 h 64"/>
                    <a:gd name="T40" fmla="*/ 32 w 64"/>
                    <a:gd name="T41" fmla="*/ 11 h 64"/>
                    <a:gd name="T42" fmla="*/ 32 w 64"/>
                    <a:gd name="T43" fmla="*/ 11 h 64"/>
                    <a:gd name="T44" fmla="*/ 32 w 64"/>
                    <a:gd name="T4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3" y="0"/>
                      </a:moveTo>
                      <a:cubicBezTo>
                        <a:pt x="32" y="0"/>
                        <a:pt x="32" y="0"/>
                        <a:pt x="32" y="0"/>
                      </a:cubicBezTo>
                      <a:cubicBezTo>
                        <a:pt x="32" y="11"/>
                        <a:pt x="32" y="11"/>
                        <a:pt x="32" y="11"/>
                      </a:cubicBezTo>
                      <a:cubicBezTo>
                        <a:pt x="32" y="11"/>
                        <a:pt x="32" y="11"/>
                        <a:pt x="32" y="11"/>
                      </a:cubicBezTo>
                      <a:cubicBezTo>
                        <a:pt x="44" y="11"/>
                        <a:pt x="53" y="21"/>
                        <a:pt x="53" y="33"/>
                      </a:cubicBezTo>
                      <a:cubicBezTo>
                        <a:pt x="53" y="33"/>
                        <a:pt x="53" y="33"/>
                        <a:pt x="53" y="33"/>
                      </a:cubicBezTo>
                      <a:cubicBezTo>
                        <a:pt x="53" y="44"/>
                        <a:pt x="43" y="53"/>
                        <a:pt x="32" y="53"/>
                      </a:cubicBezTo>
                      <a:cubicBezTo>
                        <a:pt x="32" y="53"/>
                        <a:pt x="32" y="53"/>
                        <a:pt x="32" y="53"/>
                      </a:cubicBezTo>
                      <a:cubicBezTo>
                        <a:pt x="32" y="64"/>
                        <a:pt x="32" y="64"/>
                        <a:pt x="32" y="64"/>
                      </a:cubicBezTo>
                      <a:cubicBezTo>
                        <a:pt x="32" y="64"/>
                        <a:pt x="32" y="64"/>
                        <a:pt x="32" y="64"/>
                      </a:cubicBezTo>
                      <a:cubicBezTo>
                        <a:pt x="49" y="64"/>
                        <a:pt x="63" y="50"/>
                        <a:pt x="64" y="33"/>
                      </a:cubicBezTo>
                      <a:cubicBezTo>
                        <a:pt x="64" y="15"/>
                        <a:pt x="50" y="1"/>
                        <a:pt x="33" y="0"/>
                      </a:cubicBezTo>
                      <a:close/>
                      <a:moveTo>
                        <a:pt x="32" y="0"/>
                      </a:moveTo>
                      <a:cubicBezTo>
                        <a:pt x="32" y="0"/>
                        <a:pt x="32" y="0"/>
                        <a:pt x="32" y="0"/>
                      </a:cubicBezTo>
                      <a:cubicBezTo>
                        <a:pt x="15" y="0"/>
                        <a:pt x="1" y="14"/>
                        <a:pt x="0" y="31"/>
                      </a:cubicBezTo>
                      <a:cubicBezTo>
                        <a:pt x="0" y="49"/>
                        <a:pt x="14" y="64"/>
                        <a:pt x="31" y="64"/>
                      </a:cubicBezTo>
                      <a:cubicBezTo>
                        <a:pt x="31" y="64"/>
                        <a:pt x="32" y="64"/>
                        <a:pt x="32" y="64"/>
                      </a:cubicBezTo>
                      <a:cubicBezTo>
                        <a:pt x="32" y="53"/>
                        <a:pt x="32" y="53"/>
                        <a:pt x="32" y="53"/>
                      </a:cubicBezTo>
                      <a:cubicBezTo>
                        <a:pt x="31" y="53"/>
                        <a:pt x="31" y="53"/>
                        <a:pt x="31" y="53"/>
                      </a:cubicBezTo>
                      <a:cubicBezTo>
                        <a:pt x="20" y="53"/>
                        <a:pt x="10" y="43"/>
                        <a:pt x="11" y="32"/>
                      </a:cubicBezTo>
                      <a:cubicBezTo>
                        <a:pt x="11" y="20"/>
                        <a:pt x="20" y="11"/>
                        <a:pt x="32" y="11"/>
                      </a:cubicBezTo>
                      <a:cubicBezTo>
                        <a:pt x="32" y="11"/>
                        <a:pt x="32" y="11"/>
                        <a:pt x="32" y="11"/>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1" name="Freeform 182"/>
                <p:cNvSpPr>
                  <a:spLocks/>
                </p:cNvSpPr>
                <p:nvPr/>
              </p:nvSpPr>
              <p:spPr bwMode="auto">
                <a:xfrm>
                  <a:off x="-4625975" y="5827713"/>
                  <a:ext cx="214313" cy="201613"/>
                </a:xfrm>
                <a:custGeom>
                  <a:avLst/>
                  <a:gdLst>
                    <a:gd name="T0" fmla="*/ 27 w 57"/>
                    <a:gd name="T1" fmla="*/ 7 h 54"/>
                    <a:gd name="T2" fmla="*/ 23 w 57"/>
                    <a:gd name="T3" fmla="*/ 0 h 54"/>
                    <a:gd name="T4" fmla="*/ 5 w 57"/>
                    <a:gd name="T5" fmla="*/ 17 h 54"/>
                    <a:gd name="T6" fmla="*/ 15 w 57"/>
                    <a:gd name="T7" fmla="*/ 50 h 54"/>
                    <a:gd name="T8" fmla="*/ 29 w 57"/>
                    <a:gd name="T9" fmla="*/ 54 h 54"/>
                    <a:gd name="T10" fmla="*/ 48 w 57"/>
                    <a:gd name="T11" fmla="*/ 46 h 54"/>
                    <a:gd name="T12" fmla="*/ 57 w 57"/>
                    <a:gd name="T13" fmla="*/ 23 h 54"/>
                    <a:gd name="T14" fmla="*/ 56 w 57"/>
                    <a:gd name="T15" fmla="*/ 23 h 54"/>
                    <a:gd name="T16" fmla="*/ 56 w 57"/>
                    <a:gd name="T17" fmla="*/ 23 h 54"/>
                    <a:gd name="T18" fmla="*/ 50 w 57"/>
                    <a:gd name="T19" fmla="*/ 22 h 54"/>
                    <a:gd name="T20" fmla="*/ 44 w 57"/>
                    <a:gd name="T21" fmla="*/ 32 h 54"/>
                    <a:gd name="T22" fmla="*/ 31 w 57"/>
                    <a:gd name="T23" fmla="*/ 38 h 54"/>
                    <a:gd name="T24" fmla="*/ 24 w 57"/>
                    <a:gd name="T25" fmla="*/ 36 h 54"/>
                    <a:gd name="T26" fmla="*/ 20 w 57"/>
                    <a:gd name="T27" fmla="*/ 16 h 54"/>
                    <a:gd name="T28" fmla="*/ 27 w 57"/>
                    <a:gd name="T2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54">
                      <a:moveTo>
                        <a:pt x="27" y="7"/>
                      </a:moveTo>
                      <a:cubicBezTo>
                        <a:pt x="25" y="5"/>
                        <a:pt x="24" y="2"/>
                        <a:pt x="23" y="0"/>
                      </a:cubicBezTo>
                      <a:cubicBezTo>
                        <a:pt x="15" y="5"/>
                        <a:pt x="9" y="10"/>
                        <a:pt x="5" y="17"/>
                      </a:cubicBezTo>
                      <a:cubicBezTo>
                        <a:pt x="0" y="28"/>
                        <a:pt x="3" y="43"/>
                        <a:pt x="15" y="50"/>
                      </a:cubicBezTo>
                      <a:cubicBezTo>
                        <a:pt x="19" y="53"/>
                        <a:pt x="24" y="54"/>
                        <a:pt x="29" y="54"/>
                      </a:cubicBezTo>
                      <a:cubicBezTo>
                        <a:pt x="36" y="54"/>
                        <a:pt x="43" y="51"/>
                        <a:pt x="48" y="46"/>
                      </a:cubicBezTo>
                      <a:cubicBezTo>
                        <a:pt x="54" y="40"/>
                        <a:pt x="56" y="32"/>
                        <a:pt x="57" y="23"/>
                      </a:cubicBezTo>
                      <a:cubicBezTo>
                        <a:pt x="57" y="23"/>
                        <a:pt x="56" y="23"/>
                        <a:pt x="56" y="23"/>
                      </a:cubicBezTo>
                      <a:cubicBezTo>
                        <a:pt x="56" y="23"/>
                        <a:pt x="56" y="23"/>
                        <a:pt x="56" y="23"/>
                      </a:cubicBezTo>
                      <a:cubicBezTo>
                        <a:pt x="54" y="23"/>
                        <a:pt x="52" y="22"/>
                        <a:pt x="50" y="22"/>
                      </a:cubicBezTo>
                      <a:cubicBezTo>
                        <a:pt x="48" y="26"/>
                        <a:pt x="46" y="30"/>
                        <a:pt x="44" y="32"/>
                      </a:cubicBezTo>
                      <a:cubicBezTo>
                        <a:pt x="40" y="36"/>
                        <a:pt x="36" y="38"/>
                        <a:pt x="31" y="38"/>
                      </a:cubicBezTo>
                      <a:cubicBezTo>
                        <a:pt x="29" y="38"/>
                        <a:pt x="26" y="37"/>
                        <a:pt x="24" y="36"/>
                      </a:cubicBezTo>
                      <a:cubicBezTo>
                        <a:pt x="18" y="32"/>
                        <a:pt x="16" y="24"/>
                        <a:pt x="20" y="16"/>
                      </a:cubicBezTo>
                      <a:cubicBezTo>
                        <a:pt x="21" y="13"/>
                        <a:pt x="23" y="10"/>
                        <a:pt x="2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2" name="Freeform 183"/>
                <p:cNvSpPr>
                  <a:spLocks/>
                </p:cNvSpPr>
                <p:nvPr/>
              </p:nvSpPr>
              <p:spPr bwMode="auto">
                <a:xfrm>
                  <a:off x="-4405313" y="5816600"/>
                  <a:ext cx="219075" cy="206375"/>
                </a:xfrm>
                <a:custGeom>
                  <a:avLst/>
                  <a:gdLst>
                    <a:gd name="T0" fmla="*/ 45 w 58"/>
                    <a:gd name="T1" fmla="*/ 49 h 55"/>
                    <a:gd name="T2" fmla="*/ 51 w 58"/>
                    <a:gd name="T3" fmla="*/ 16 h 55"/>
                    <a:gd name="T4" fmla="*/ 33 w 58"/>
                    <a:gd name="T5" fmla="*/ 0 h 55"/>
                    <a:gd name="T6" fmla="*/ 30 w 58"/>
                    <a:gd name="T7" fmla="*/ 7 h 55"/>
                    <a:gd name="T8" fmla="*/ 37 w 58"/>
                    <a:gd name="T9" fmla="*/ 16 h 55"/>
                    <a:gd name="T10" fmla="*/ 34 w 58"/>
                    <a:gd name="T11" fmla="*/ 36 h 55"/>
                    <a:gd name="T12" fmla="*/ 26 w 58"/>
                    <a:gd name="T13" fmla="*/ 39 h 55"/>
                    <a:gd name="T14" fmla="*/ 15 w 58"/>
                    <a:gd name="T15" fmla="*/ 34 h 55"/>
                    <a:gd name="T16" fmla="*/ 7 w 58"/>
                    <a:gd name="T17" fmla="*/ 24 h 55"/>
                    <a:gd name="T18" fmla="*/ 0 w 58"/>
                    <a:gd name="T19" fmla="*/ 26 h 55"/>
                    <a:gd name="T20" fmla="*/ 3 w 58"/>
                    <a:gd name="T21" fmla="*/ 37 h 55"/>
                    <a:gd name="T22" fmla="*/ 5 w 58"/>
                    <a:gd name="T23" fmla="*/ 39 h 55"/>
                    <a:gd name="T24" fmla="*/ 11 w 58"/>
                    <a:gd name="T25" fmla="*/ 48 h 55"/>
                    <a:gd name="T26" fmla="*/ 29 w 58"/>
                    <a:gd name="T27" fmla="*/ 55 h 55"/>
                    <a:gd name="T28" fmla="*/ 45 w 58"/>
                    <a:gd name="T2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5">
                      <a:moveTo>
                        <a:pt x="45" y="49"/>
                      </a:moveTo>
                      <a:cubicBezTo>
                        <a:pt x="56" y="41"/>
                        <a:pt x="58" y="26"/>
                        <a:pt x="51" y="16"/>
                      </a:cubicBezTo>
                      <a:cubicBezTo>
                        <a:pt x="47" y="9"/>
                        <a:pt x="41" y="4"/>
                        <a:pt x="33" y="0"/>
                      </a:cubicBezTo>
                      <a:cubicBezTo>
                        <a:pt x="32" y="3"/>
                        <a:pt x="31" y="5"/>
                        <a:pt x="30" y="7"/>
                      </a:cubicBezTo>
                      <a:cubicBezTo>
                        <a:pt x="33" y="10"/>
                        <a:pt x="35" y="13"/>
                        <a:pt x="37" y="16"/>
                      </a:cubicBezTo>
                      <a:cubicBezTo>
                        <a:pt x="41" y="23"/>
                        <a:pt x="40" y="31"/>
                        <a:pt x="34" y="36"/>
                      </a:cubicBezTo>
                      <a:cubicBezTo>
                        <a:pt x="32" y="38"/>
                        <a:pt x="29" y="39"/>
                        <a:pt x="26" y="39"/>
                      </a:cubicBezTo>
                      <a:cubicBezTo>
                        <a:pt x="22" y="39"/>
                        <a:pt x="18" y="37"/>
                        <a:pt x="15" y="34"/>
                      </a:cubicBezTo>
                      <a:cubicBezTo>
                        <a:pt x="12" y="32"/>
                        <a:pt x="9" y="28"/>
                        <a:pt x="7" y="24"/>
                      </a:cubicBezTo>
                      <a:cubicBezTo>
                        <a:pt x="5" y="25"/>
                        <a:pt x="3" y="25"/>
                        <a:pt x="0" y="26"/>
                      </a:cubicBezTo>
                      <a:cubicBezTo>
                        <a:pt x="1" y="30"/>
                        <a:pt x="2" y="33"/>
                        <a:pt x="3" y="37"/>
                      </a:cubicBezTo>
                      <a:cubicBezTo>
                        <a:pt x="4" y="38"/>
                        <a:pt x="4" y="38"/>
                        <a:pt x="5" y="39"/>
                      </a:cubicBezTo>
                      <a:cubicBezTo>
                        <a:pt x="6" y="43"/>
                        <a:pt x="8" y="45"/>
                        <a:pt x="11" y="48"/>
                      </a:cubicBezTo>
                      <a:cubicBezTo>
                        <a:pt x="16" y="52"/>
                        <a:pt x="22" y="55"/>
                        <a:pt x="29" y="55"/>
                      </a:cubicBezTo>
                      <a:cubicBezTo>
                        <a:pt x="34" y="55"/>
                        <a:pt x="40" y="53"/>
                        <a:pt x="4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3" name="Freeform 184"/>
                <p:cNvSpPr>
                  <a:spLocks/>
                </p:cNvSpPr>
                <p:nvPr/>
              </p:nvSpPr>
              <p:spPr bwMode="auto">
                <a:xfrm>
                  <a:off x="-4702175" y="5627688"/>
                  <a:ext cx="200025" cy="200025"/>
                </a:xfrm>
                <a:custGeom>
                  <a:avLst/>
                  <a:gdLst>
                    <a:gd name="T0" fmla="*/ 18 w 53"/>
                    <a:gd name="T1" fmla="*/ 50 h 53"/>
                    <a:gd name="T2" fmla="*/ 31 w 53"/>
                    <a:gd name="T3" fmla="*/ 53 h 53"/>
                    <a:gd name="T4" fmla="*/ 43 w 53"/>
                    <a:gd name="T5" fmla="*/ 51 h 53"/>
                    <a:gd name="T6" fmla="*/ 41 w 53"/>
                    <a:gd name="T7" fmla="*/ 44 h 53"/>
                    <a:gd name="T8" fmla="*/ 29 w 53"/>
                    <a:gd name="T9" fmla="*/ 41 h 53"/>
                    <a:gd name="T10" fmla="*/ 20 w 53"/>
                    <a:gd name="T11" fmla="*/ 24 h 53"/>
                    <a:gd name="T12" fmla="*/ 35 w 53"/>
                    <a:gd name="T13" fmla="*/ 13 h 53"/>
                    <a:gd name="T14" fmla="*/ 37 w 53"/>
                    <a:gd name="T15" fmla="*/ 14 h 53"/>
                    <a:gd name="T16" fmla="*/ 48 w 53"/>
                    <a:gd name="T17" fmla="*/ 17 h 53"/>
                    <a:gd name="T18" fmla="*/ 53 w 53"/>
                    <a:gd name="T19" fmla="*/ 12 h 53"/>
                    <a:gd name="T20" fmla="*/ 31 w 53"/>
                    <a:gd name="T21" fmla="*/ 0 h 53"/>
                    <a:gd name="T22" fmla="*/ 28 w 53"/>
                    <a:gd name="T23" fmla="*/ 0 h 53"/>
                    <a:gd name="T24" fmla="*/ 3 w 53"/>
                    <a:gd name="T25" fmla="*/ 19 h 53"/>
                    <a:gd name="T26" fmla="*/ 18 w 53"/>
                    <a:gd name="T27" fmla="*/ 5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3">
                      <a:moveTo>
                        <a:pt x="18" y="50"/>
                      </a:moveTo>
                      <a:cubicBezTo>
                        <a:pt x="22" y="52"/>
                        <a:pt x="26" y="53"/>
                        <a:pt x="31" y="53"/>
                      </a:cubicBezTo>
                      <a:cubicBezTo>
                        <a:pt x="35" y="53"/>
                        <a:pt x="39" y="52"/>
                        <a:pt x="43" y="51"/>
                      </a:cubicBezTo>
                      <a:cubicBezTo>
                        <a:pt x="42" y="49"/>
                        <a:pt x="41" y="47"/>
                        <a:pt x="41" y="44"/>
                      </a:cubicBezTo>
                      <a:cubicBezTo>
                        <a:pt x="36" y="44"/>
                        <a:pt x="32" y="43"/>
                        <a:pt x="29" y="41"/>
                      </a:cubicBezTo>
                      <a:cubicBezTo>
                        <a:pt x="22" y="38"/>
                        <a:pt x="18" y="31"/>
                        <a:pt x="20" y="24"/>
                      </a:cubicBezTo>
                      <a:cubicBezTo>
                        <a:pt x="22" y="17"/>
                        <a:pt x="28" y="13"/>
                        <a:pt x="35" y="13"/>
                      </a:cubicBezTo>
                      <a:cubicBezTo>
                        <a:pt x="35" y="13"/>
                        <a:pt x="36" y="13"/>
                        <a:pt x="37" y="14"/>
                      </a:cubicBezTo>
                      <a:cubicBezTo>
                        <a:pt x="40" y="14"/>
                        <a:pt x="44" y="15"/>
                        <a:pt x="48" y="17"/>
                      </a:cubicBezTo>
                      <a:cubicBezTo>
                        <a:pt x="49" y="15"/>
                        <a:pt x="51" y="13"/>
                        <a:pt x="53" y="12"/>
                      </a:cubicBezTo>
                      <a:cubicBezTo>
                        <a:pt x="46" y="6"/>
                        <a:pt x="39" y="1"/>
                        <a:pt x="31" y="0"/>
                      </a:cubicBezTo>
                      <a:cubicBezTo>
                        <a:pt x="30" y="0"/>
                        <a:pt x="29" y="0"/>
                        <a:pt x="28" y="0"/>
                      </a:cubicBezTo>
                      <a:cubicBezTo>
                        <a:pt x="17" y="0"/>
                        <a:pt x="6" y="8"/>
                        <a:pt x="3" y="19"/>
                      </a:cubicBezTo>
                      <a:cubicBezTo>
                        <a:pt x="0" y="32"/>
                        <a:pt x="7" y="45"/>
                        <a:pt x="1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4" name="Freeform 185"/>
                <p:cNvSpPr>
                  <a:spLocks/>
                </p:cNvSpPr>
                <p:nvPr/>
              </p:nvSpPr>
              <p:spPr bwMode="auto">
                <a:xfrm>
                  <a:off x="-5780088" y="5470525"/>
                  <a:ext cx="142875" cy="247650"/>
                </a:xfrm>
                <a:custGeom>
                  <a:avLst/>
                  <a:gdLst>
                    <a:gd name="T0" fmla="*/ 38 w 38"/>
                    <a:gd name="T1" fmla="*/ 33 h 66"/>
                    <a:gd name="T2" fmla="*/ 19 w 38"/>
                    <a:gd name="T3" fmla="*/ 0 h 66"/>
                    <a:gd name="T4" fmla="*/ 0 w 38"/>
                    <a:gd name="T5" fmla="*/ 33 h 66"/>
                    <a:gd name="T6" fmla="*/ 19 w 38"/>
                    <a:gd name="T7" fmla="*/ 66 h 66"/>
                    <a:gd name="T8" fmla="*/ 38 w 38"/>
                    <a:gd name="T9" fmla="*/ 33 h 66"/>
                  </a:gdLst>
                  <a:ahLst/>
                  <a:cxnLst>
                    <a:cxn ang="0">
                      <a:pos x="T0" y="T1"/>
                    </a:cxn>
                    <a:cxn ang="0">
                      <a:pos x="T2" y="T3"/>
                    </a:cxn>
                    <a:cxn ang="0">
                      <a:pos x="T4" y="T5"/>
                    </a:cxn>
                    <a:cxn ang="0">
                      <a:pos x="T6" y="T7"/>
                    </a:cxn>
                    <a:cxn ang="0">
                      <a:pos x="T8" y="T9"/>
                    </a:cxn>
                  </a:cxnLst>
                  <a:rect l="0" t="0" r="r" b="b"/>
                  <a:pathLst>
                    <a:path w="38" h="66">
                      <a:moveTo>
                        <a:pt x="38" y="33"/>
                      </a:moveTo>
                      <a:cubicBezTo>
                        <a:pt x="38" y="21"/>
                        <a:pt x="31" y="5"/>
                        <a:pt x="19" y="0"/>
                      </a:cubicBezTo>
                      <a:cubicBezTo>
                        <a:pt x="8" y="5"/>
                        <a:pt x="0" y="21"/>
                        <a:pt x="0" y="33"/>
                      </a:cubicBezTo>
                      <a:cubicBezTo>
                        <a:pt x="0" y="45"/>
                        <a:pt x="8" y="62"/>
                        <a:pt x="19" y="66"/>
                      </a:cubicBezTo>
                      <a:cubicBezTo>
                        <a:pt x="31" y="62"/>
                        <a:pt x="38" y="45"/>
                        <a:pt x="3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5" name="Freeform 186"/>
                <p:cNvSpPr>
                  <a:spLocks/>
                </p:cNvSpPr>
                <p:nvPr/>
              </p:nvSpPr>
              <p:spPr bwMode="auto">
                <a:xfrm>
                  <a:off x="-5678488" y="5627688"/>
                  <a:ext cx="230188" cy="184150"/>
                </a:xfrm>
                <a:custGeom>
                  <a:avLst/>
                  <a:gdLst>
                    <a:gd name="T0" fmla="*/ 1 w 61"/>
                    <a:gd name="T1" fmla="*/ 41 h 49"/>
                    <a:gd name="T2" fmla="*/ 40 w 61"/>
                    <a:gd name="T3" fmla="*/ 41 h 49"/>
                    <a:gd name="T4" fmla="*/ 59 w 61"/>
                    <a:gd name="T5" fmla="*/ 8 h 49"/>
                    <a:gd name="T6" fmla="*/ 21 w 61"/>
                    <a:gd name="T7" fmla="*/ 8 h 49"/>
                    <a:gd name="T8" fmla="*/ 1 w 61"/>
                    <a:gd name="T9" fmla="*/ 41 h 49"/>
                  </a:gdLst>
                  <a:ahLst/>
                  <a:cxnLst>
                    <a:cxn ang="0">
                      <a:pos x="T0" y="T1"/>
                    </a:cxn>
                    <a:cxn ang="0">
                      <a:pos x="T2" y="T3"/>
                    </a:cxn>
                    <a:cxn ang="0">
                      <a:pos x="T4" y="T5"/>
                    </a:cxn>
                    <a:cxn ang="0">
                      <a:pos x="T6" y="T7"/>
                    </a:cxn>
                    <a:cxn ang="0">
                      <a:pos x="T8" y="T9"/>
                    </a:cxn>
                  </a:cxnLst>
                  <a:rect l="0" t="0" r="r" b="b"/>
                  <a:pathLst>
                    <a:path w="61" h="49">
                      <a:moveTo>
                        <a:pt x="1" y="41"/>
                      </a:moveTo>
                      <a:cubicBezTo>
                        <a:pt x="11" y="49"/>
                        <a:pt x="30" y="47"/>
                        <a:pt x="40" y="41"/>
                      </a:cubicBezTo>
                      <a:cubicBezTo>
                        <a:pt x="50" y="35"/>
                        <a:pt x="61" y="21"/>
                        <a:pt x="59" y="8"/>
                      </a:cubicBezTo>
                      <a:cubicBezTo>
                        <a:pt x="50" y="0"/>
                        <a:pt x="31" y="2"/>
                        <a:pt x="21" y="8"/>
                      </a:cubicBezTo>
                      <a:cubicBezTo>
                        <a:pt x="11" y="14"/>
                        <a:pt x="0" y="28"/>
                        <a:pt x="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6" name="Freeform 187"/>
                <p:cNvSpPr>
                  <a:spLocks/>
                </p:cNvSpPr>
                <p:nvPr/>
              </p:nvSpPr>
              <p:spPr bwMode="auto">
                <a:xfrm>
                  <a:off x="-5678488" y="5811838"/>
                  <a:ext cx="230188" cy="180975"/>
                </a:xfrm>
                <a:custGeom>
                  <a:avLst/>
                  <a:gdLst>
                    <a:gd name="T0" fmla="*/ 40 w 61"/>
                    <a:gd name="T1" fmla="*/ 40 h 48"/>
                    <a:gd name="T2" fmla="*/ 59 w 61"/>
                    <a:gd name="T3" fmla="*/ 8 h 48"/>
                    <a:gd name="T4" fmla="*/ 21 w 61"/>
                    <a:gd name="T5" fmla="*/ 7 h 48"/>
                    <a:gd name="T6" fmla="*/ 1 w 61"/>
                    <a:gd name="T7" fmla="*/ 40 h 48"/>
                    <a:gd name="T8" fmla="*/ 40 w 61"/>
                    <a:gd name="T9" fmla="*/ 40 h 48"/>
                  </a:gdLst>
                  <a:ahLst/>
                  <a:cxnLst>
                    <a:cxn ang="0">
                      <a:pos x="T0" y="T1"/>
                    </a:cxn>
                    <a:cxn ang="0">
                      <a:pos x="T2" y="T3"/>
                    </a:cxn>
                    <a:cxn ang="0">
                      <a:pos x="T4" y="T5"/>
                    </a:cxn>
                    <a:cxn ang="0">
                      <a:pos x="T6" y="T7"/>
                    </a:cxn>
                    <a:cxn ang="0">
                      <a:pos x="T8" y="T9"/>
                    </a:cxn>
                  </a:cxnLst>
                  <a:rect l="0" t="0" r="r" b="b"/>
                  <a:pathLst>
                    <a:path w="61" h="48">
                      <a:moveTo>
                        <a:pt x="40" y="40"/>
                      </a:moveTo>
                      <a:cubicBezTo>
                        <a:pt x="50" y="35"/>
                        <a:pt x="61" y="20"/>
                        <a:pt x="59" y="8"/>
                      </a:cubicBezTo>
                      <a:cubicBezTo>
                        <a:pt x="50" y="0"/>
                        <a:pt x="31" y="1"/>
                        <a:pt x="21" y="7"/>
                      </a:cubicBezTo>
                      <a:cubicBezTo>
                        <a:pt x="11" y="13"/>
                        <a:pt x="0" y="28"/>
                        <a:pt x="1" y="40"/>
                      </a:cubicBezTo>
                      <a:cubicBezTo>
                        <a:pt x="11" y="48"/>
                        <a:pt x="29" y="46"/>
                        <a:pt x="4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7" name="Freeform 188"/>
                <p:cNvSpPr>
                  <a:spLocks/>
                </p:cNvSpPr>
                <p:nvPr/>
              </p:nvSpPr>
              <p:spPr bwMode="auto">
                <a:xfrm>
                  <a:off x="-5964238" y="5627688"/>
                  <a:ext cx="230188" cy="184150"/>
                </a:xfrm>
                <a:custGeom>
                  <a:avLst/>
                  <a:gdLst>
                    <a:gd name="T0" fmla="*/ 21 w 61"/>
                    <a:gd name="T1" fmla="*/ 41 h 49"/>
                    <a:gd name="T2" fmla="*/ 59 w 61"/>
                    <a:gd name="T3" fmla="*/ 41 h 49"/>
                    <a:gd name="T4" fmla="*/ 39 w 61"/>
                    <a:gd name="T5" fmla="*/ 8 h 49"/>
                    <a:gd name="T6" fmla="*/ 1 w 61"/>
                    <a:gd name="T7" fmla="*/ 8 h 49"/>
                    <a:gd name="T8" fmla="*/ 21 w 61"/>
                    <a:gd name="T9" fmla="*/ 41 h 49"/>
                  </a:gdLst>
                  <a:ahLst/>
                  <a:cxnLst>
                    <a:cxn ang="0">
                      <a:pos x="T0" y="T1"/>
                    </a:cxn>
                    <a:cxn ang="0">
                      <a:pos x="T2" y="T3"/>
                    </a:cxn>
                    <a:cxn ang="0">
                      <a:pos x="T4" y="T5"/>
                    </a:cxn>
                    <a:cxn ang="0">
                      <a:pos x="T6" y="T7"/>
                    </a:cxn>
                    <a:cxn ang="0">
                      <a:pos x="T8" y="T9"/>
                    </a:cxn>
                  </a:cxnLst>
                  <a:rect l="0" t="0" r="r" b="b"/>
                  <a:pathLst>
                    <a:path w="61" h="49">
                      <a:moveTo>
                        <a:pt x="21" y="41"/>
                      </a:moveTo>
                      <a:cubicBezTo>
                        <a:pt x="31" y="47"/>
                        <a:pt x="49" y="49"/>
                        <a:pt x="59" y="41"/>
                      </a:cubicBezTo>
                      <a:cubicBezTo>
                        <a:pt x="61" y="28"/>
                        <a:pt x="50" y="14"/>
                        <a:pt x="39" y="8"/>
                      </a:cubicBezTo>
                      <a:cubicBezTo>
                        <a:pt x="29" y="2"/>
                        <a:pt x="11" y="0"/>
                        <a:pt x="1" y="8"/>
                      </a:cubicBezTo>
                      <a:cubicBezTo>
                        <a:pt x="0" y="21"/>
                        <a:pt x="11" y="35"/>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8" name="Freeform 189"/>
                <p:cNvSpPr>
                  <a:spLocks/>
                </p:cNvSpPr>
                <p:nvPr/>
              </p:nvSpPr>
              <p:spPr bwMode="auto">
                <a:xfrm>
                  <a:off x="-5964238" y="5811838"/>
                  <a:ext cx="230188" cy="180975"/>
                </a:xfrm>
                <a:custGeom>
                  <a:avLst/>
                  <a:gdLst>
                    <a:gd name="T0" fmla="*/ 21 w 61"/>
                    <a:gd name="T1" fmla="*/ 40 h 48"/>
                    <a:gd name="T2" fmla="*/ 59 w 61"/>
                    <a:gd name="T3" fmla="*/ 40 h 48"/>
                    <a:gd name="T4" fmla="*/ 39 w 61"/>
                    <a:gd name="T5" fmla="*/ 7 h 48"/>
                    <a:gd name="T6" fmla="*/ 1 w 61"/>
                    <a:gd name="T7" fmla="*/ 8 h 48"/>
                    <a:gd name="T8" fmla="*/ 21 w 61"/>
                    <a:gd name="T9" fmla="*/ 40 h 48"/>
                  </a:gdLst>
                  <a:ahLst/>
                  <a:cxnLst>
                    <a:cxn ang="0">
                      <a:pos x="T0" y="T1"/>
                    </a:cxn>
                    <a:cxn ang="0">
                      <a:pos x="T2" y="T3"/>
                    </a:cxn>
                    <a:cxn ang="0">
                      <a:pos x="T4" y="T5"/>
                    </a:cxn>
                    <a:cxn ang="0">
                      <a:pos x="T6" y="T7"/>
                    </a:cxn>
                    <a:cxn ang="0">
                      <a:pos x="T8" y="T9"/>
                    </a:cxn>
                  </a:cxnLst>
                  <a:rect l="0" t="0" r="r" b="b"/>
                  <a:pathLst>
                    <a:path w="61" h="48">
                      <a:moveTo>
                        <a:pt x="21" y="40"/>
                      </a:moveTo>
                      <a:cubicBezTo>
                        <a:pt x="31" y="46"/>
                        <a:pt x="49" y="48"/>
                        <a:pt x="59" y="40"/>
                      </a:cubicBezTo>
                      <a:cubicBezTo>
                        <a:pt x="61" y="28"/>
                        <a:pt x="50" y="13"/>
                        <a:pt x="39" y="7"/>
                      </a:cubicBezTo>
                      <a:cubicBezTo>
                        <a:pt x="29" y="1"/>
                        <a:pt x="11" y="0"/>
                        <a:pt x="1" y="8"/>
                      </a:cubicBezTo>
                      <a:cubicBezTo>
                        <a:pt x="0" y="20"/>
                        <a:pt x="11" y="35"/>
                        <a:pt x="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9" name="Freeform 190"/>
                <p:cNvSpPr>
                  <a:spLocks/>
                </p:cNvSpPr>
                <p:nvPr/>
              </p:nvSpPr>
              <p:spPr bwMode="auto">
                <a:xfrm>
                  <a:off x="-5719763" y="5748338"/>
                  <a:ext cx="26988" cy="288925"/>
                </a:xfrm>
                <a:custGeom>
                  <a:avLst/>
                  <a:gdLst>
                    <a:gd name="T0" fmla="*/ 0 w 7"/>
                    <a:gd name="T1" fmla="*/ 2 h 77"/>
                    <a:gd name="T2" fmla="*/ 0 w 7"/>
                    <a:gd name="T3" fmla="*/ 74 h 77"/>
                    <a:gd name="T4" fmla="*/ 3 w 7"/>
                    <a:gd name="T5" fmla="*/ 77 h 77"/>
                    <a:gd name="T6" fmla="*/ 7 w 7"/>
                    <a:gd name="T7" fmla="*/ 74 h 77"/>
                    <a:gd name="T8" fmla="*/ 7 w 7"/>
                    <a:gd name="T9" fmla="*/ 2 h 77"/>
                    <a:gd name="T10" fmla="*/ 3 w 7"/>
                    <a:gd name="T11" fmla="*/ 0 h 77"/>
                    <a:gd name="T12" fmla="*/ 0 w 7"/>
                    <a:gd name="T13" fmla="*/ 2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2"/>
                      </a:moveTo>
                      <a:cubicBezTo>
                        <a:pt x="0" y="74"/>
                        <a:pt x="0" y="74"/>
                        <a:pt x="0" y="74"/>
                      </a:cubicBezTo>
                      <a:cubicBezTo>
                        <a:pt x="0" y="76"/>
                        <a:pt x="1" y="77"/>
                        <a:pt x="3" y="77"/>
                      </a:cubicBezTo>
                      <a:cubicBezTo>
                        <a:pt x="5" y="77"/>
                        <a:pt x="7" y="76"/>
                        <a:pt x="7" y="74"/>
                      </a:cubicBezTo>
                      <a:cubicBezTo>
                        <a:pt x="7" y="2"/>
                        <a:pt x="7" y="2"/>
                        <a:pt x="7" y="2"/>
                      </a:cubicBezTo>
                      <a:cubicBezTo>
                        <a:pt x="7" y="1"/>
                        <a:pt x="5" y="0"/>
                        <a:pt x="3"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0" name="Freeform 191"/>
                <p:cNvSpPr>
                  <a:spLocks/>
                </p:cNvSpPr>
                <p:nvPr/>
              </p:nvSpPr>
              <p:spPr bwMode="auto">
                <a:xfrm>
                  <a:off x="-6415088" y="3071812"/>
                  <a:ext cx="49213" cy="247650"/>
                </a:xfrm>
                <a:custGeom>
                  <a:avLst/>
                  <a:gdLst>
                    <a:gd name="T0" fmla="*/ 13 w 13"/>
                    <a:gd name="T1" fmla="*/ 1 h 66"/>
                    <a:gd name="T2" fmla="*/ 7 w 13"/>
                    <a:gd name="T3" fmla="*/ 0 h 66"/>
                    <a:gd name="T4" fmla="*/ 7 w 13"/>
                    <a:gd name="T5" fmla="*/ 0 h 66"/>
                    <a:gd name="T6" fmla="*/ 0 w 13"/>
                    <a:gd name="T7" fmla="*/ 2 h 66"/>
                    <a:gd name="T8" fmla="*/ 0 w 13"/>
                    <a:gd name="T9" fmla="*/ 66 h 66"/>
                    <a:gd name="T10" fmla="*/ 13 w 13"/>
                    <a:gd name="T11" fmla="*/ 66 h 66"/>
                    <a:gd name="T12" fmla="*/ 13 w 13"/>
                    <a:gd name="T13" fmla="*/ 1 h 66"/>
                  </a:gdLst>
                  <a:ahLst/>
                  <a:cxnLst>
                    <a:cxn ang="0">
                      <a:pos x="T0" y="T1"/>
                    </a:cxn>
                    <a:cxn ang="0">
                      <a:pos x="T2" y="T3"/>
                    </a:cxn>
                    <a:cxn ang="0">
                      <a:pos x="T4" y="T5"/>
                    </a:cxn>
                    <a:cxn ang="0">
                      <a:pos x="T6" y="T7"/>
                    </a:cxn>
                    <a:cxn ang="0">
                      <a:pos x="T8" y="T9"/>
                    </a:cxn>
                    <a:cxn ang="0">
                      <a:pos x="T10" y="T11"/>
                    </a:cxn>
                    <a:cxn ang="0">
                      <a:pos x="T12" y="T13"/>
                    </a:cxn>
                  </a:cxnLst>
                  <a:rect l="0" t="0" r="r" b="b"/>
                  <a:pathLst>
                    <a:path w="13" h="66">
                      <a:moveTo>
                        <a:pt x="13" y="1"/>
                      </a:moveTo>
                      <a:cubicBezTo>
                        <a:pt x="11" y="1"/>
                        <a:pt x="9" y="0"/>
                        <a:pt x="7" y="0"/>
                      </a:cubicBezTo>
                      <a:cubicBezTo>
                        <a:pt x="7" y="0"/>
                        <a:pt x="7" y="0"/>
                        <a:pt x="7" y="0"/>
                      </a:cubicBezTo>
                      <a:cubicBezTo>
                        <a:pt x="4" y="0"/>
                        <a:pt x="2" y="1"/>
                        <a:pt x="0" y="2"/>
                      </a:cubicBezTo>
                      <a:cubicBezTo>
                        <a:pt x="0" y="66"/>
                        <a:pt x="0" y="66"/>
                        <a:pt x="0" y="66"/>
                      </a:cubicBezTo>
                      <a:cubicBezTo>
                        <a:pt x="13" y="66"/>
                        <a:pt x="13" y="66"/>
                        <a:pt x="13" y="66"/>
                      </a:cubicBezTo>
                      <a:lnTo>
                        <a:pt x="1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1" name="Freeform 192"/>
                <p:cNvSpPr>
                  <a:spLocks/>
                </p:cNvSpPr>
                <p:nvPr/>
              </p:nvSpPr>
              <p:spPr bwMode="auto">
                <a:xfrm>
                  <a:off x="-6415088" y="2725737"/>
                  <a:ext cx="49213" cy="33338"/>
                </a:xfrm>
                <a:custGeom>
                  <a:avLst/>
                  <a:gdLst>
                    <a:gd name="T0" fmla="*/ 8 w 13"/>
                    <a:gd name="T1" fmla="*/ 9 h 9"/>
                    <a:gd name="T2" fmla="*/ 9 w 13"/>
                    <a:gd name="T3" fmla="*/ 9 h 9"/>
                    <a:gd name="T4" fmla="*/ 13 w 13"/>
                    <a:gd name="T5" fmla="*/ 9 h 9"/>
                    <a:gd name="T6" fmla="*/ 13 w 13"/>
                    <a:gd name="T7" fmla="*/ 0 h 9"/>
                    <a:gd name="T8" fmla="*/ 0 w 13"/>
                    <a:gd name="T9" fmla="*/ 0 h 9"/>
                    <a:gd name="T10" fmla="*/ 0 w 13"/>
                    <a:gd name="T11" fmla="*/ 9 h 9"/>
                    <a:gd name="T12" fmla="*/ 8 w 1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8" y="9"/>
                      </a:moveTo>
                      <a:cubicBezTo>
                        <a:pt x="8" y="9"/>
                        <a:pt x="9" y="9"/>
                        <a:pt x="9" y="9"/>
                      </a:cubicBezTo>
                      <a:cubicBezTo>
                        <a:pt x="10" y="9"/>
                        <a:pt x="12" y="9"/>
                        <a:pt x="13" y="9"/>
                      </a:cubicBezTo>
                      <a:cubicBezTo>
                        <a:pt x="13" y="0"/>
                        <a:pt x="13" y="0"/>
                        <a:pt x="13" y="0"/>
                      </a:cubicBezTo>
                      <a:cubicBezTo>
                        <a:pt x="0" y="0"/>
                        <a:pt x="0" y="0"/>
                        <a:pt x="0" y="0"/>
                      </a:cubicBezTo>
                      <a:cubicBezTo>
                        <a:pt x="0" y="9"/>
                        <a:pt x="0" y="9"/>
                        <a:pt x="0" y="9"/>
                      </a:cubicBezTo>
                      <a:cubicBezTo>
                        <a:pt x="2" y="9"/>
                        <a:pt x="5" y="9"/>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2" name="Freeform 193"/>
                <p:cNvSpPr>
                  <a:spLocks/>
                </p:cNvSpPr>
                <p:nvPr/>
              </p:nvSpPr>
              <p:spPr bwMode="auto">
                <a:xfrm>
                  <a:off x="-6616700" y="2774950"/>
                  <a:ext cx="465138" cy="344488"/>
                </a:xfrm>
                <a:custGeom>
                  <a:avLst/>
                  <a:gdLst>
                    <a:gd name="T0" fmla="*/ 67 w 124"/>
                    <a:gd name="T1" fmla="*/ 0 h 92"/>
                    <a:gd name="T2" fmla="*/ 63 w 124"/>
                    <a:gd name="T3" fmla="*/ 0 h 92"/>
                    <a:gd name="T4" fmla="*/ 62 w 124"/>
                    <a:gd name="T5" fmla="*/ 0 h 92"/>
                    <a:gd name="T6" fmla="*/ 54 w 124"/>
                    <a:gd name="T7" fmla="*/ 1 h 92"/>
                    <a:gd name="T8" fmla="*/ 0 w 124"/>
                    <a:gd name="T9" fmla="*/ 60 h 92"/>
                    <a:gd name="T10" fmla="*/ 4 w 124"/>
                    <a:gd name="T11" fmla="*/ 84 h 92"/>
                    <a:gd name="T12" fmla="*/ 6 w 124"/>
                    <a:gd name="T13" fmla="*/ 87 h 92"/>
                    <a:gd name="T14" fmla="*/ 9 w 124"/>
                    <a:gd name="T15" fmla="*/ 83 h 92"/>
                    <a:gd name="T16" fmla="*/ 25 w 124"/>
                    <a:gd name="T17" fmla="*/ 74 h 92"/>
                    <a:gd name="T18" fmla="*/ 25 w 124"/>
                    <a:gd name="T19" fmla="*/ 74 h 92"/>
                    <a:gd name="T20" fmla="*/ 41 w 124"/>
                    <a:gd name="T21" fmla="*/ 84 h 92"/>
                    <a:gd name="T22" fmla="*/ 43 w 124"/>
                    <a:gd name="T23" fmla="*/ 87 h 92"/>
                    <a:gd name="T24" fmla="*/ 45 w 124"/>
                    <a:gd name="T25" fmla="*/ 84 h 92"/>
                    <a:gd name="T26" fmla="*/ 54 w 124"/>
                    <a:gd name="T27" fmla="*/ 76 h 92"/>
                    <a:gd name="T28" fmla="*/ 61 w 124"/>
                    <a:gd name="T29" fmla="*/ 75 h 92"/>
                    <a:gd name="T30" fmla="*/ 61 w 124"/>
                    <a:gd name="T31" fmla="*/ 75 h 92"/>
                    <a:gd name="T32" fmla="*/ 67 w 124"/>
                    <a:gd name="T33" fmla="*/ 76 h 92"/>
                    <a:gd name="T34" fmla="*/ 77 w 124"/>
                    <a:gd name="T35" fmla="*/ 85 h 92"/>
                    <a:gd name="T36" fmla="*/ 79 w 124"/>
                    <a:gd name="T37" fmla="*/ 88 h 92"/>
                    <a:gd name="T38" fmla="*/ 81 w 124"/>
                    <a:gd name="T39" fmla="*/ 85 h 92"/>
                    <a:gd name="T40" fmla="*/ 96 w 124"/>
                    <a:gd name="T41" fmla="*/ 75 h 92"/>
                    <a:gd name="T42" fmla="*/ 97 w 124"/>
                    <a:gd name="T43" fmla="*/ 75 h 92"/>
                    <a:gd name="T44" fmla="*/ 112 w 124"/>
                    <a:gd name="T45" fmla="*/ 86 h 92"/>
                    <a:gd name="T46" fmla="*/ 114 w 124"/>
                    <a:gd name="T47" fmla="*/ 90 h 92"/>
                    <a:gd name="T48" fmla="*/ 115 w 124"/>
                    <a:gd name="T49" fmla="*/ 92 h 92"/>
                    <a:gd name="T50" fmla="*/ 116 w 124"/>
                    <a:gd name="T51" fmla="*/ 90 h 92"/>
                    <a:gd name="T52" fmla="*/ 118 w 124"/>
                    <a:gd name="T53" fmla="*/ 87 h 92"/>
                    <a:gd name="T54" fmla="*/ 123 w 124"/>
                    <a:gd name="T55" fmla="*/ 63 h 92"/>
                    <a:gd name="T56" fmla="*/ 67 w 124"/>
                    <a:gd name="T5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 h="92">
                      <a:moveTo>
                        <a:pt x="67" y="0"/>
                      </a:moveTo>
                      <a:cubicBezTo>
                        <a:pt x="66" y="0"/>
                        <a:pt x="64" y="0"/>
                        <a:pt x="63" y="0"/>
                      </a:cubicBezTo>
                      <a:cubicBezTo>
                        <a:pt x="62" y="0"/>
                        <a:pt x="62" y="0"/>
                        <a:pt x="62" y="0"/>
                      </a:cubicBezTo>
                      <a:cubicBezTo>
                        <a:pt x="59" y="0"/>
                        <a:pt x="56" y="0"/>
                        <a:pt x="54" y="1"/>
                      </a:cubicBezTo>
                      <a:cubicBezTo>
                        <a:pt x="24" y="4"/>
                        <a:pt x="1" y="29"/>
                        <a:pt x="0" y="60"/>
                      </a:cubicBezTo>
                      <a:cubicBezTo>
                        <a:pt x="0" y="69"/>
                        <a:pt x="1" y="76"/>
                        <a:pt x="4" y="84"/>
                      </a:cubicBezTo>
                      <a:cubicBezTo>
                        <a:pt x="4" y="86"/>
                        <a:pt x="5" y="87"/>
                        <a:pt x="6" y="87"/>
                      </a:cubicBezTo>
                      <a:cubicBezTo>
                        <a:pt x="7" y="87"/>
                        <a:pt x="8" y="85"/>
                        <a:pt x="9" y="83"/>
                      </a:cubicBezTo>
                      <a:cubicBezTo>
                        <a:pt x="12" y="78"/>
                        <a:pt x="18" y="74"/>
                        <a:pt x="25" y="74"/>
                      </a:cubicBezTo>
                      <a:cubicBezTo>
                        <a:pt x="25" y="74"/>
                        <a:pt x="25" y="74"/>
                        <a:pt x="25" y="74"/>
                      </a:cubicBezTo>
                      <a:cubicBezTo>
                        <a:pt x="32" y="74"/>
                        <a:pt x="38" y="78"/>
                        <a:pt x="41" y="84"/>
                      </a:cubicBezTo>
                      <a:cubicBezTo>
                        <a:pt x="42" y="86"/>
                        <a:pt x="42" y="87"/>
                        <a:pt x="43" y="87"/>
                      </a:cubicBezTo>
                      <a:cubicBezTo>
                        <a:pt x="43" y="87"/>
                        <a:pt x="44" y="86"/>
                        <a:pt x="45" y="84"/>
                      </a:cubicBezTo>
                      <a:cubicBezTo>
                        <a:pt x="47" y="80"/>
                        <a:pt x="50" y="77"/>
                        <a:pt x="54" y="76"/>
                      </a:cubicBezTo>
                      <a:cubicBezTo>
                        <a:pt x="56" y="75"/>
                        <a:pt x="58" y="75"/>
                        <a:pt x="61" y="75"/>
                      </a:cubicBezTo>
                      <a:cubicBezTo>
                        <a:pt x="61" y="75"/>
                        <a:pt x="61" y="75"/>
                        <a:pt x="61" y="75"/>
                      </a:cubicBezTo>
                      <a:cubicBezTo>
                        <a:pt x="63" y="75"/>
                        <a:pt x="65" y="75"/>
                        <a:pt x="67" y="76"/>
                      </a:cubicBezTo>
                      <a:cubicBezTo>
                        <a:pt x="71" y="77"/>
                        <a:pt x="75" y="81"/>
                        <a:pt x="77" y="85"/>
                      </a:cubicBezTo>
                      <a:cubicBezTo>
                        <a:pt x="78" y="87"/>
                        <a:pt x="78" y="88"/>
                        <a:pt x="79" y="88"/>
                      </a:cubicBezTo>
                      <a:cubicBezTo>
                        <a:pt x="79" y="88"/>
                        <a:pt x="80" y="87"/>
                        <a:pt x="81" y="85"/>
                      </a:cubicBezTo>
                      <a:cubicBezTo>
                        <a:pt x="84" y="79"/>
                        <a:pt x="89" y="75"/>
                        <a:pt x="96" y="75"/>
                      </a:cubicBezTo>
                      <a:cubicBezTo>
                        <a:pt x="96" y="75"/>
                        <a:pt x="97" y="75"/>
                        <a:pt x="97" y="75"/>
                      </a:cubicBezTo>
                      <a:cubicBezTo>
                        <a:pt x="104" y="76"/>
                        <a:pt x="110" y="80"/>
                        <a:pt x="112" y="86"/>
                      </a:cubicBezTo>
                      <a:cubicBezTo>
                        <a:pt x="113" y="87"/>
                        <a:pt x="113" y="89"/>
                        <a:pt x="114" y="90"/>
                      </a:cubicBezTo>
                      <a:cubicBezTo>
                        <a:pt x="114" y="91"/>
                        <a:pt x="114" y="92"/>
                        <a:pt x="115" y="92"/>
                      </a:cubicBezTo>
                      <a:cubicBezTo>
                        <a:pt x="115" y="92"/>
                        <a:pt x="116" y="91"/>
                        <a:pt x="116" y="90"/>
                      </a:cubicBezTo>
                      <a:cubicBezTo>
                        <a:pt x="117" y="89"/>
                        <a:pt x="117" y="88"/>
                        <a:pt x="118" y="87"/>
                      </a:cubicBezTo>
                      <a:cubicBezTo>
                        <a:pt x="121" y="79"/>
                        <a:pt x="123" y="72"/>
                        <a:pt x="123" y="63"/>
                      </a:cubicBezTo>
                      <a:cubicBezTo>
                        <a:pt x="124" y="31"/>
                        <a:pt x="99" y="3"/>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3" name="Freeform 194"/>
                <p:cNvSpPr>
                  <a:spLocks/>
                </p:cNvSpPr>
                <p:nvPr/>
              </p:nvSpPr>
              <p:spPr bwMode="auto">
                <a:xfrm>
                  <a:off x="-1455738" y="7662863"/>
                  <a:ext cx="179388" cy="131763"/>
                </a:xfrm>
                <a:custGeom>
                  <a:avLst/>
                  <a:gdLst>
                    <a:gd name="T0" fmla="*/ 31 w 48"/>
                    <a:gd name="T1" fmla="*/ 11 h 35"/>
                    <a:gd name="T2" fmla="*/ 42 w 48"/>
                    <a:gd name="T3" fmla="*/ 3 h 35"/>
                    <a:gd name="T4" fmla="*/ 48 w 48"/>
                    <a:gd name="T5" fmla="*/ 1 h 35"/>
                    <a:gd name="T6" fmla="*/ 28 w 48"/>
                    <a:gd name="T7" fmla="*/ 3 h 35"/>
                    <a:gd name="T8" fmla="*/ 15 w 48"/>
                    <a:gd name="T9" fmla="*/ 13 h 35"/>
                    <a:gd name="T10" fmla="*/ 10 w 48"/>
                    <a:gd name="T11" fmla="*/ 23 h 35"/>
                    <a:gd name="T12" fmla="*/ 0 w 48"/>
                    <a:gd name="T13" fmla="*/ 35 h 35"/>
                    <a:gd name="T14" fmla="*/ 16 w 48"/>
                    <a:gd name="T15" fmla="*/ 28 h 35"/>
                    <a:gd name="T16" fmla="*/ 31 w 4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5">
                      <a:moveTo>
                        <a:pt x="31" y="11"/>
                      </a:moveTo>
                      <a:cubicBezTo>
                        <a:pt x="34" y="7"/>
                        <a:pt x="38" y="5"/>
                        <a:pt x="42" y="3"/>
                      </a:cubicBezTo>
                      <a:cubicBezTo>
                        <a:pt x="43" y="3"/>
                        <a:pt x="46" y="1"/>
                        <a:pt x="48" y="1"/>
                      </a:cubicBezTo>
                      <a:cubicBezTo>
                        <a:pt x="41" y="1"/>
                        <a:pt x="34" y="0"/>
                        <a:pt x="28" y="3"/>
                      </a:cubicBezTo>
                      <a:cubicBezTo>
                        <a:pt x="23" y="5"/>
                        <a:pt x="19" y="9"/>
                        <a:pt x="15" y="13"/>
                      </a:cubicBezTo>
                      <a:cubicBezTo>
                        <a:pt x="13" y="16"/>
                        <a:pt x="11" y="20"/>
                        <a:pt x="10" y="23"/>
                      </a:cubicBezTo>
                      <a:cubicBezTo>
                        <a:pt x="7" y="27"/>
                        <a:pt x="5" y="33"/>
                        <a:pt x="0" y="35"/>
                      </a:cubicBezTo>
                      <a:cubicBezTo>
                        <a:pt x="6" y="34"/>
                        <a:pt x="12" y="31"/>
                        <a:pt x="16" y="28"/>
                      </a:cubicBezTo>
                      <a:cubicBezTo>
                        <a:pt x="22" y="23"/>
                        <a:pt x="26" y="16"/>
                        <a:pt x="3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4" name="Freeform 195"/>
                <p:cNvSpPr>
                  <a:spLocks/>
                </p:cNvSpPr>
                <p:nvPr/>
              </p:nvSpPr>
              <p:spPr bwMode="auto">
                <a:xfrm>
                  <a:off x="-1444625" y="7667625"/>
                  <a:ext cx="236538" cy="160338"/>
                </a:xfrm>
                <a:custGeom>
                  <a:avLst/>
                  <a:gdLst>
                    <a:gd name="T0" fmla="*/ 41 w 63"/>
                    <a:gd name="T1" fmla="*/ 5 h 43"/>
                    <a:gd name="T2" fmla="*/ 26 w 63"/>
                    <a:gd name="T3" fmla="*/ 19 h 43"/>
                    <a:gd name="T4" fmla="*/ 14 w 63"/>
                    <a:gd name="T5" fmla="*/ 31 h 43"/>
                    <a:gd name="T6" fmla="*/ 0 w 63"/>
                    <a:gd name="T7" fmla="*/ 36 h 43"/>
                    <a:gd name="T8" fmla="*/ 35 w 63"/>
                    <a:gd name="T9" fmla="*/ 36 h 43"/>
                    <a:gd name="T10" fmla="*/ 53 w 63"/>
                    <a:gd name="T11" fmla="*/ 11 h 43"/>
                    <a:gd name="T12" fmla="*/ 60 w 63"/>
                    <a:gd name="T13" fmla="*/ 3 h 43"/>
                    <a:gd name="T14" fmla="*/ 63 w 63"/>
                    <a:gd name="T15" fmla="*/ 1 h 43"/>
                    <a:gd name="T16" fmla="*/ 41 w 63"/>
                    <a:gd name="T17"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3">
                      <a:moveTo>
                        <a:pt x="41" y="5"/>
                      </a:moveTo>
                      <a:cubicBezTo>
                        <a:pt x="34" y="8"/>
                        <a:pt x="30" y="13"/>
                        <a:pt x="26" y="19"/>
                      </a:cubicBezTo>
                      <a:cubicBezTo>
                        <a:pt x="22" y="23"/>
                        <a:pt x="18" y="28"/>
                        <a:pt x="14" y="31"/>
                      </a:cubicBezTo>
                      <a:cubicBezTo>
                        <a:pt x="10" y="33"/>
                        <a:pt x="5" y="36"/>
                        <a:pt x="0" y="36"/>
                      </a:cubicBezTo>
                      <a:cubicBezTo>
                        <a:pt x="11" y="43"/>
                        <a:pt x="24" y="42"/>
                        <a:pt x="35" y="36"/>
                      </a:cubicBezTo>
                      <a:cubicBezTo>
                        <a:pt x="44" y="30"/>
                        <a:pt x="48" y="20"/>
                        <a:pt x="53" y="11"/>
                      </a:cubicBezTo>
                      <a:cubicBezTo>
                        <a:pt x="55" y="8"/>
                        <a:pt x="57" y="6"/>
                        <a:pt x="60" y="3"/>
                      </a:cubicBezTo>
                      <a:cubicBezTo>
                        <a:pt x="60" y="3"/>
                        <a:pt x="62" y="1"/>
                        <a:pt x="63" y="1"/>
                      </a:cubicBezTo>
                      <a:cubicBezTo>
                        <a:pt x="56" y="0"/>
                        <a:pt x="48" y="1"/>
                        <a:pt x="4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5" name="Freeform 196"/>
                <p:cNvSpPr>
                  <a:spLocks/>
                </p:cNvSpPr>
                <p:nvPr/>
              </p:nvSpPr>
              <p:spPr bwMode="auto">
                <a:xfrm>
                  <a:off x="-1455738" y="7532688"/>
                  <a:ext cx="153988" cy="107950"/>
                </a:xfrm>
                <a:custGeom>
                  <a:avLst/>
                  <a:gdLst>
                    <a:gd name="T0" fmla="*/ 13 w 41"/>
                    <a:gd name="T1" fmla="*/ 11 h 29"/>
                    <a:gd name="T2" fmla="*/ 8 w 41"/>
                    <a:gd name="T3" fmla="*/ 19 h 29"/>
                    <a:gd name="T4" fmla="*/ 0 w 41"/>
                    <a:gd name="T5" fmla="*/ 29 h 29"/>
                    <a:gd name="T6" fmla="*/ 14 w 41"/>
                    <a:gd name="T7" fmla="*/ 23 h 29"/>
                    <a:gd name="T8" fmla="*/ 27 w 41"/>
                    <a:gd name="T9" fmla="*/ 9 h 29"/>
                    <a:gd name="T10" fmla="*/ 36 w 41"/>
                    <a:gd name="T11" fmla="*/ 2 h 29"/>
                    <a:gd name="T12" fmla="*/ 41 w 41"/>
                    <a:gd name="T13" fmla="*/ 1 h 29"/>
                    <a:gd name="T14" fmla="*/ 24 w 41"/>
                    <a:gd name="T15" fmla="*/ 2 h 29"/>
                    <a:gd name="T16" fmla="*/ 13 w 41"/>
                    <a:gd name="T17"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
                      <a:moveTo>
                        <a:pt x="13" y="11"/>
                      </a:moveTo>
                      <a:cubicBezTo>
                        <a:pt x="11" y="14"/>
                        <a:pt x="10" y="16"/>
                        <a:pt x="8" y="19"/>
                      </a:cubicBezTo>
                      <a:cubicBezTo>
                        <a:pt x="7" y="23"/>
                        <a:pt x="4" y="28"/>
                        <a:pt x="0" y="29"/>
                      </a:cubicBezTo>
                      <a:cubicBezTo>
                        <a:pt x="5" y="29"/>
                        <a:pt x="10" y="26"/>
                        <a:pt x="14" y="23"/>
                      </a:cubicBezTo>
                      <a:cubicBezTo>
                        <a:pt x="19" y="19"/>
                        <a:pt x="22" y="13"/>
                        <a:pt x="27" y="9"/>
                      </a:cubicBezTo>
                      <a:cubicBezTo>
                        <a:pt x="29" y="6"/>
                        <a:pt x="33" y="4"/>
                        <a:pt x="36" y="2"/>
                      </a:cubicBezTo>
                      <a:cubicBezTo>
                        <a:pt x="37" y="2"/>
                        <a:pt x="40" y="0"/>
                        <a:pt x="41" y="1"/>
                      </a:cubicBezTo>
                      <a:cubicBezTo>
                        <a:pt x="36" y="0"/>
                        <a:pt x="30" y="0"/>
                        <a:pt x="24" y="2"/>
                      </a:cubicBezTo>
                      <a:cubicBezTo>
                        <a:pt x="20" y="4"/>
                        <a:pt x="16" y="7"/>
                        <a:pt x="1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6" name="Freeform 197"/>
                <p:cNvSpPr>
                  <a:spLocks/>
                </p:cNvSpPr>
                <p:nvPr/>
              </p:nvSpPr>
              <p:spPr bwMode="auto">
                <a:xfrm>
                  <a:off x="-1444625" y="7535863"/>
                  <a:ext cx="203200" cy="134938"/>
                </a:xfrm>
                <a:custGeom>
                  <a:avLst/>
                  <a:gdLst>
                    <a:gd name="T0" fmla="*/ 51 w 54"/>
                    <a:gd name="T1" fmla="*/ 2 h 36"/>
                    <a:gd name="T2" fmla="*/ 54 w 54"/>
                    <a:gd name="T3" fmla="*/ 0 h 36"/>
                    <a:gd name="T4" fmla="*/ 35 w 54"/>
                    <a:gd name="T5" fmla="*/ 4 h 36"/>
                    <a:gd name="T6" fmla="*/ 22 w 54"/>
                    <a:gd name="T7" fmla="*/ 15 h 36"/>
                    <a:gd name="T8" fmla="*/ 12 w 54"/>
                    <a:gd name="T9" fmla="*/ 26 h 36"/>
                    <a:gd name="T10" fmla="*/ 0 w 54"/>
                    <a:gd name="T11" fmla="*/ 30 h 36"/>
                    <a:gd name="T12" fmla="*/ 30 w 54"/>
                    <a:gd name="T13" fmla="*/ 30 h 36"/>
                    <a:gd name="T14" fmla="*/ 46 w 54"/>
                    <a:gd name="T15" fmla="*/ 9 h 36"/>
                    <a:gd name="T16" fmla="*/ 51 w 54"/>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6">
                      <a:moveTo>
                        <a:pt x="51" y="2"/>
                      </a:moveTo>
                      <a:cubicBezTo>
                        <a:pt x="52" y="2"/>
                        <a:pt x="53" y="0"/>
                        <a:pt x="54" y="0"/>
                      </a:cubicBezTo>
                      <a:cubicBezTo>
                        <a:pt x="48" y="0"/>
                        <a:pt x="41" y="0"/>
                        <a:pt x="35" y="4"/>
                      </a:cubicBezTo>
                      <a:cubicBezTo>
                        <a:pt x="29" y="7"/>
                        <a:pt x="26" y="10"/>
                        <a:pt x="22" y="15"/>
                      </a:cubicBezTo>
                      <a:cubicBezTo>
                        <a:pt x="19" y="19"/>
                        <a:pt x="16" y="23"/>
                        <a:pt x="12" y="26"/>
                      </a:cubicBezTo>
                      <a:cubicBezTo>
                        <a:pt x="9" y="28"/>
                        <a:pt x="4" y="30"/>
                        <a:pt x="0" y="30"/>
                      </a:cubicBezTo>
                      <a:cubicBezTo>
                        <a:pt x="9" y="36"/>
                        <a:pt x="21" y="36"/>
                        <a:pt x="30" y="30"/>
                      </a:cubicBezTo>
                      <a:cubicBezTo>
                        <a:pt x="38" y="25"/>
                        <a:pt x="41" y="17"/>
                        <a:pt x="46" y="9"/>
                      </a:cubicBezTo>
                      <a:cubicBezTo>
                        <a:pt x="47" y="7"/>
                        <a:pt x="49" y="4"/>
                        <a:pt x="5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7" name="Freeform 198"/>
                <p:cNvSpPr>
                  <a:spLocks/>
                </p:cNvSpPr>
                <p:nvPr/>
              </p:nvSpPr>
              <p:spPr bwMode="auto">
                <a:xfrm>
                  <a:off x="-1655763" y="7662863"/>
                  <a:ext cx="180975" cy="131763"/>
                </a:xfrm>
                <a:custGeom>
                  <a:avLst/>
                  <a:gdLst>
                    <a:gd name="T0" fmla="*/ 17 w 48"/>
                    <a:gd name="T1" fmla="*/ 11 h 35"/>
                    <a:gd name="T2" fmla="*/ 32 w 48"/>
                    <a:gd name="T3" fmla="*/ 28 h 35"/>
                    <a:gd name="T4" fmla="*/ 48 w 48"/>
                    <a:gd name="T5" fmla="*/ 35 h 35"/>
                    <a:gd name="T6" fmla="*/ 38 w 48"/>
                    <a:gd name="T7" fmla="*/ 23 h 35"/>
                    <a:gd name="T8" fmla="*/ 33 w 48"/>
                    <a:gd name="T9" fmla="*/ 13 h 35"/>
                    <a:gd name="T10" fmla="*/ 20 w 48"/>
                    <a:gd name="T11" fmla="*/ 3 h 35"/>
                    <a:gd name="T12" fmla="*/ 0 w 48"/>
                    <a:gd name="T13" fmla="*/ 1 h 35"/>
                    <a:gd name="T14" fmla="*/ 6 w 48"/>
                    <a:gd name="T15" fmla="*/ 3 h 35"/>
                    <a:gd name="T16" fmla="*/ 17 w 4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5">
                      <a:moveTo>
                        <a:pt x="17" y="11"/>
                      </a:moveTo>
                      <a:cubicBezTo>
                        <a:pt x="22" y="16"/>
                        <a:pt x="26" y="23"/>
                        <a:pt x="32" y="28"/>
                      </a:cubicBezTo>
                      <a:cubicBezTo>
                        <a:pt x="36" y="31"/>
                        <a:pt x="42" y="34"/>
                        <a:pt x="48" y="35"/>
                      </a:cubicBezTo>
                      <a:cubicBezTo>
                        <a:pt x="44" y="33"/>
                        <a:pt x="41" y="27"/>
                        <a:pt x="38" y="23"/>
                      </a:cubicBezTo>
                      <a:cubicBezTo>
                        <a:pt x="37" y="20"/>
                        <a:pt x="35" y="16"/>
                        <a:pt x="33" y="13"/>
                      </a:cubicBezTo>
                      <a:cubicBezTo>
                        <a:pt x="30" y="9"/>
                        <a:pt x="25" y="5"/>
                        <a:pt x="20" y="3"/>
                      </a:cubicBezTo>
                      <a:cubicBezTo>
                        <a:pt x="14" y="0"/>
                        <a:pt x="7" y="1"/>
                        <a:pt x="0" y="1"/>
                      </a:cubicBezTo>
                      <a:cubicBezTo>
                        <a:pt x="2" y="1"/>
                        <a:pt x="5" y="3"/>
                        <a:pt x="6" y="3"/>
                      </a:cubicBezTo>
                      <a:cubicBezTo>
                        <a:pt x="10" y="5"/>
                        <a:pt x="14" y="7"/>
                        <a:pt x="1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8" name="Freeform 199"/>
                <p:cNvSpPr>
                  <a:spLocks/>
                </p:cNvSpPr>
                <p:nvPr/>
              </p:nvSpPr>
              <p:spPr bwMode="auto">
                <a:xfrm>
                  <a:off x="-1722438" y="7667625"/>
                  <a:ext cx="236538" cy="160338"/>
                </a:xfrm>
                <a:custGeom>
                  <a:avLst/>
                  <a:gdLst>
                    <a:gd name="T0" fmla="*/ 10 w 63"/>
                    <a:gd name="T1" fmla="*/ 11 h 43"/>
                    <a:gd name="T2" fmla="*/ 28 w 63"/>
                    <a:gd name="T3" fmla="*/ 36 h 43"/>
                    <a:gd name="T4" fmla="*/ 63 w 63"/>
                    <a:gd name="T5" fmla="*/ 36 h 43"/>
                    <a:gd name="T6" fmla="*/ 49 w 63"/>
                    <a:gd name="T7" fmla="*/ 31 h 43"/>
                    <a:gd name="T8" fmla="*/ 37 w 63"/>
                    <a:gd name="T9" fmla="*/ 19 h 43"/>
                    <a:gd name="T10" fmla="*/ 22 w 63"/>
                    <a:gd name="T11" fmla="*/ 5 h 43"/>
                    <a:gd name="T12" fmla="*/ 0 w 63"/>
                    <a:gd name="T13" fmla="*/ 1 h 43"/>
                    <a:gd name="T14" fmla="*/ 3 w 63"/>
                    <a:gd name="T15" fmla="*/ 3 h 43"/>
                    <a:gd name="T16" fmla="*/ 10 w 63"/>
                    <a:gd name="T17"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3">
                      <a:moveTo>
                        <a:pt x="10" y="11"/>
                      </a:moveTo>
                      <a:cubicBezTo>
                        <a:pt x="15" y="20"/>
                        <a:pt x="19" y="30"/>
                        <a:pt x="28" y="36"/>
                      </a:cubicBezTo>
                      <a:cubicBezTo>
                        <a:pt x="39" y="42"/>
                        <a:pt x="52" y="43"/>
                        <a:pt x="63" y="36"/>
                      </a:cubicBezTo>
                      <a:cubicBezTo>
                        <a:pt x="58" y="36"/>
                        <a:pt x="53" y="33"/>
                        <a:pt x="49" y="31"/>
                      </a:cubicBezTo>
                      <a:cubicBezTo>
                        <a:pt x="45" y="28"/>
                        <a:pt x="41" y="23"/>
                        <a:pt x="37" y="19"/>
                      </a:cubicBezTo>
                      <a:cubicBezTo>
                        <a:pt x="33" y="13"/>
                        <a:pt x="29" y="8"/>
                        <a:pt x="22" y="5"/>
                      </a:cubicBezTo>
                      <a:cubicBezTo>
                        <a:pt x="15" y="1"/>
                        <a:pt x="7" y="0"/>
                        <a:pt x="0" y="1"/>
                      </a:cubicBezTo>
                      <a:cubicBezTo>
                        <a:pt x="1" y="1"/>
                        <a:pt x="3" y="3"/>
                        <a:pt x="3" y="3"/>
                      </a:cubicBezTo>
                      <a:cubicBezTo>
                        <a:pt x="6" y="6"/>
                        <a:pt x="8" y="8"/>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9" name="Freeform 200"/>
                <p:cNvSpPr>
                  <a:spLocks/>
                </p:cNvSpPr>
                <p:nvPr/>
              </p:nvSpPr>
              <p:spPr bwMode="auto">
                <a:xfrm>
                  <a:off x="-1628775" y="7532688"/>
                  <a:ext cx="153988" cy="107950"/>
                </a:xfrm>
                <a:custGeom>
                  <a:avLst/>
                  <a:gdLst>
                    <a:gd name="T0" fmla="*/ 17 w 41"/>
                    <a:gd name="T1" fmla="*/ 2 h 29"/>
                    <a:gd name="T2" fmla="*/ 0 w 41"/>
                    <a:gd name="T3" fmla="*/ 1 h 29"/>
                    <a:gd name="T4" fmla="*/ 5 w 41"/>
                    <a:gd name="T5" fmla="*/ 2 h 29"/>
                    <a:gd name="T6" fmla="*/ 14 w 41"/>
                    <a:gd name="T7" fmla="*/ 9 h 29"/>
                    <a:gd name="T8" fmla="*/ 27 w 41"/>
                    <a:gd name="T9" fmla="*/ 23 h 29"/>
                    <a:gd name="T10" fmla="*/ 41 w 41"/>
                    <a:gd name="T11" fmla="*/ 29 h 29"/>
                    <a:gd name="T12" fmla="*/ 33 w 41"/>
                    <a:gd name="T13" fmla="*/ 19 h 29"/>
                    <a:gd name="T14" fmla="*/ 28 w 41"/>
                    <a:gd name="T15" fmla="*/ 11 h 29"/>
                    <a:gd name="T16" fmla="*/ 17 w 41"/>
                    <a:gd name="T1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9">
                      <a:moveTo>
                        <a:pt x="17" y="2"/>
                      </a:moveTo>
                      <a:cubicBezTo>
                        <a:pt x="11" y="0"/>
                        <a:pt x="6" y="0"/>
                        <a:pt x="0" y="1"/>
                      </a:cubicBezTo>
                      <a:cubicBezTo>
                        <a:pt x="1" y="0"/>
                        <a:pt x="4" y="2"/>
                        <a:pt x="5" y="2"/>
                      </a:cubicBezTo>
                      <a:cubicBezTo>
                        <a:pt x="8" y="4"/>
                        <a:pt x="12" y="6"/>
                        <a:pt x="14" y="9"/>
                      </a:cubicBezTo>
                      <a:cubicBezTo>
                        <a:pt x="19" y="13"/>
                        <a:pt x="22" y="19"/>
                        <a:pt x="27" y="23"/>
                      </a:cubicBezTo>
                      <a:cubicBezTo>
                        <a:pt x="31" y="26"/>
                        <a:pt x="36" y="29"/>
                        <a:pt x="41" y="29"/>
                      </a:cubicBezTo>
                      <a:cubicBezTo>
                        <a:pt x="37" y="28"/>
                        <a:pt x="34" y="23"/>
                        <a:pt x="33" y="19"/>
                      </a:cubicBezTo>
                      <a:cubicBezTo>
                        <a:pt x="31" y="16"/>
                        <a:pt x="30" y="14"/>
                        <a:pt x="28" y="11"/>
                      </a:cubicBezTo>
                      <a:cubicBezTo>
                        <a:pt x="25" y="7"/>
                        <a:pt x="21" y="4"/>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0" name="Freeform 201"/>
                <p:cNvSpPr>
                  <a:spLocks/>
                </p:cNvSpPr>
                <p:nvPr/>
              </p:nvSpPr>
              <p:spPr bwMode="auto">
                <a:xfrm>
                  <a:off x="-1689100" y="7535863"/>
                  <a:ext cx="203200" cy="134938"/>
                </a:xfrm>
                <a:custGeom>
                  <a:avLst/>
                  <a:gdLst>
                    <a:gd name="T0" fmla="*/ 0 w 54"/>
                    <a:gd name="T1" fmla="*/ 0 h 36"/>
                    <a:gd name="T2" fmla="*/ 3 w 54"/>
                    <a:gd name="T3" fmla="*/ 2 h 36"/>
                    <a:gd name="T4" fmla="*/ 9 w 54"/>
                    <a:gd name="T5" fmla="*/ 9 h 36"/>
                    <a:gd name="T6" fmla="*/ 24 w 54"/>
                    <a:gd name="T7" fmla="*/ 30 h 36"/>
                    <a:gd name="T8" fmla="*/ 54 w 54"/>
                    <a:gd name="T9" fmla="*/ 30 h 36"/>
                    <a:gd name="T10" fmla="*/ 42 w 54"/>
                    <a:gd name="T11" fmla="*/ 26 h 36"/>
                    <a:gd name="T12" fmla="*/ 32 w 54"/>
                    <a:gd name="T13" fmla="*/ 15 h 36"/>
                    <a:gd name="T14" fmla="*/ 19 w 54"/>
                    <a:gd name="T15" fmla="*/ 4 h 36"/>
                    <a:gd name="T16" fmla="*/ 0 w 5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6">
                      <a:moveTo>
                        <a:pt x="0" y="0"/>
                      </a:moveTo>
                      <a:cubicBezTo>
                        <a:pt x="1" y="0"/>
                        <a:pt x="2" y="2"/>
                        <a:pt x="3" y="2"/>
                      </a:cubicBezTo>
                      <a:cubicBezTo>
                        <a:pt x="5" y="4"/>
                        <a:pt x="7" y="7"/>
                        <a:pt x="9" y="9"/>
                      </a:cubicBezTo>
                      <a:cubicBezTo>
                        <a:pt x="13" y="17"/>
                        <a:pt x="16" y="25"/>
                        <a:pt x="24" y="30"/>
                      </a:cubicBezTo>
                      <a:cubicBezTo>
                        <a:pt x="33" y="36"/>
                        <a:pt x="45" y="36"/>
                        <a:pt x="54" y="30"/>
                      </a:cubicBezTo>
                      <a:cubicBezTo>
                        <a:pt x="50" y="30"/>
                        <a:pt x="45" y="28"/>
                        <a:pt x="42" y="26"/>
                      </a:cubicBezTo>
                      <a:cubicBezTo>
                        <a:pt x="38" y="23"/>
                        <a:pt x="35" y="19"/>
                        <a:pt x="32" y="15"/>
                      </a:cubicBezTo>
                      <a:cubicBezTo>
                        <a:pt x="28" y="10"/>
                        <a:pt x="25" y="7"/>
                        <a:pt x="19" y="4"/>
                      </a:cubicBezTo>
                      <a:cubicBezTo>
                        <a:pt x="13"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1" name="Freeform 202"/>
                <p:cNvSpPr>
                  <a:spLocks/>
                </p:cNvSpPr>
                <p:nvPr/>
              </p:nvSpPr>
              <p:spPr bwMode="auto">
                <a:xfrm>
                  <a:off x="-1466850" y="7437438"/>
                  <a:ext cx="82550" cy="173038"/>
                </a:xfrm>
                <a:custGeom>
                  <a:avLst/>
                  <a:gdLst>
                    <a:gd name="T0" fmla="*/ 14 w 22"/>
                    <a:gd name="T1" fmla="*/ 15 h 46"/>
                    <a:gd name="T2" fmla="*/ 3 w 22"/>
                    <a:gd name="T3" fmla="*/ 31 h 46"/>
                    <a:gd name="T4" fmla="*/ 0 w 22"/>
                    <a:gd name="T5" fmla="*/ 46 h 46"/>
                    <a:gd name="T6" fmla="*/ 8 w 22"/>
                    <a:gd name="T7" fmla="*/ 35 h 46"/>
                    <a:gd name="T8" fmla="*/ 15 w 22"/>
                    <a:gd name="T9" fmla="*/ 29 h 46"/>
                    <a:gd name="T10" fmla="*/ 22 w 22"/>
                    <a:gd name="T11" fmla="*/ 16 h 46"/>
                    <a:gd name="T12" fmla="*/ 19 w 22"/>
                    <a:gd name="T13" fmla="*/ 0 h 46"/>
                    <a:gd name="T14" fmla="*/ 18 w 22"/>
                    <a:gd name="T15" fmla="*/ 5 h 46"/>
                    <a:gd name="T16" fmla="*/ 14 w 22"/>
                    <a:gd name="T17"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46">
                      <a:moveTo>
                        <a:pt x="14" y="15"/>
                      </a:moveTo>
                      <a:cubicBezTo>
                        <a:pt x="11" y="21"/>
                        <a:pt x="6" y="25"/>
                        <a:pt x="3" y="31"/>
                      </a:cubicBezTo>
                      <a:cubicBezTo>
                        <a:pt x="1" y="35"/>
                        <a:pt x="0" y="41"/>
                        <a:pt x="0" y="46"/>
                      </a:cubicBezTo>
                      <a:cubicBezTo>
                        <a:pt x="1" y="42"/>
                        <a:pt x="5" y="38"/>
                        <a:pt x="8" y="35"/>
                      </a:cubicBezTo>
                      <a:cubicBezTo>
                        <a:pt x="10" y="33"/>
                        <a:pt x="13" y="31"/>
                        <a:pt x="15" y="29"/>
                      </a:cubicBezTo>
                      <a:cubicBezTo>
                        <a:pt x="18" y="25"/>
                        <a:pt x="21" y="21"/>
                        <a:pt x="22" y="16"/>
                      </a:cubicBezTo>
                      <a:cubicBezTo>
                        <a:pt x="22" y="11"/>
                        <a:pt x="21" y="5"/>
                        <a:pt x="19" y="0"/>
                      </a:cubicBezTo>
                      <a:cubicBezTo>
                        <a:pt x="20" y="1"/>
                        <a:pt x="19" y="3"/>
                        <a:pt x="18" y="5"/>
                      </a:cubicBezTo>
                      <a:cubicBezTo>
                        <a:pt x="18" y="8"/>
                        <a:pt x="17" y="12"/>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2" name="Freeform 203"/>
                <p:cNvSpPr>
                  <a:spLocks/>
                </p:cNvSpPr>
                <p:nvPr/>
              </p:nvSpPr>
              <p:spPr bwMode="auto">
                <a:xfrm>
                  <a:off x="-1516063" y="7381875"/>
                  <a:ext cx="112713" cy="220663"/>
                </a:xfrm>
                <a:custGeom>
                  <a:avLst/>
                  <a:gdLst>
                    <a:gd name="T0" fmla="*/ 10 w 30"/>
                    <a:gd name="T1" fmla="*/ 59 h 59"/>
                    <a:gd name="T2" fmla="*/ 12 w 30"/>
                    <a:gd name="T3" fmla="*/ 46 h 59"/>
                    <a:gd name="T4" fmla="*/ 20 w 30"/>
                    <a:gd name="T5" fmla="*/ 34 h 59"/>
                    <a:gd name="T6" fmla="*/ 28 w 30"/>
                    <a:gd name="T7" fmla="*/ 19 h 59"/>
                    <a:gd name="T8" fmla="*/ 27 w 30"/>
                    <a:gd name="T9" fmla="*/ 0 h 59"/>
                    <a:gd name="T10" fmla="*/ 26 w 30"/>
                    <a:gd name="T11" fmla="*/ 3 h 59"/>
                    <a:gd name="T12" fmla="*/ 21 w 30"/>
                    <a:gd name="T13" fmla="*/ 10 h 59"/>
                    <a:gd name="T14" fmla="*/ 3 w 30"/>
                    <a:gd name="T15" fmla="*/ 30 h 59"/>
                    <a:gd name="T16" fmla="*/ 10 w 30"/>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9">
                      <a:moveTo>
                        <a:pt x="10" y="59"/>
                      </a:moveTo>
                      <a:cubicBezTo>
                        <a:pt x="9" y="55"/>
                        <a:pt x="10" y="50"/>
                        <a:pt x="12" y="46"/>
                      </a:cubicBezTo>
                      <a:cubicBezTo>
                        <a:pt x="13" y="42"/>
                        <a:pt x="17" y="38"/>
                        <a:pt x="20" y="34"/>
                      </a:cubicBezTo>
                      <a:cubicBezTo>
                        <a:pt x="24" y="30"/>
                        <a:pt x="27" y="25"/>
                        <a:pt x="28" y="19"/>
                      </a:cubicBezTo>
                      <a:cubicBezTo>
                        <a:pt x="30" y="13"/>
                        <a:pt x="29" y="6"/>
                        <a:pt x="27" y="0"/>
                      </a:cubicBezTo>
                      <a:cubicBezTo>
                        <a:pt x="28" y="0"/>
                        <a:pt x="26" y="2"/>
                        <a:pt x="26" y="3"/>
                      </a:cubicBezTo>
                      <a:cubicBezTo>
                        <a:pt x="25" y="6"/>
                        <a:pt x="23" y="8"/>
                        <a:pt x="21" y="10"/>
                      </a:cubicBezTo>
                      <a:cubicBezTo>
                        <a:pt x="14" y="16"/>
                        <a:pt x="6" y="21"/>
                        <a:pt x="3" y="30"/>
                      </a:cubicBezTo>
                      <a:cubicBezTo>
                        <a:pt x="0" y="40"/>
                        <a:pt x="2" y="51"/>
                        <a:pt x="1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3" name="Freeform 204"/>
                <p:cNvSpPr>
                  <a:spLocks noEditPoints="1"/>
                </p:cNvSpPr>
                <p:nvPr/>
              </p:nvSpPr>
              <p:spPr bwMode="auto">
                <a:xfrm>
                  <a:off x="-5208588" y="2486025"/>
                  <a:ext cx="269875" cy="212725"/>
                </a:xfrm>
                <a:custGeom>
                  <a:avLst/>
                  <a:gdLst>
                    <a:gd name="T0" fmla="*/ 65 w 72"/>
                    <a:gd name="T1" fmla="*/ 13 h 57"/>
                    <a:gd name="T2" fmla="*/ 58 w 72"/>
                    <a:gd name="T3" fmla="*/ 13 h 57"/>
                    <a:gd name="T4" fmla="*/ 58 w 72"/>
                    <a:gd name="T5" fmla="*/ 16 h 57"/>
                    <a:gd name="T6" fmla="*/ 66 w 72"/>
                    <a:gd name="T7" fmla="*/ 32 h 57"/>
                    <a:gd name="T8" fmla="*/ 66 w 72"/>
                    <a:gd name="T9" fmla="*/ 40 h 57"/>
                    <a:gd name="T10" fmla="*/ 58 w 72"/>
                    <a:gd name="T11" fmla="*/ 57 h 57"/>
                    <a:gd name="T12" fmla="*/ 72 w 72"/>
                    <a:gd name="T13" fmla="*/ 53 h 57"/>
                    <a:gd name="T14" fmla="*/ 72 w 72"/>
                    <a:gd name="T15" fmla="*/ 20 h 57"/>
                    <a:gd name="T16" fmla="*/ 58 w 72"/>
                    <a:gd name="T17" fmla="*/ 0 h 57"/>
                    <a:gd name="T18" fmla="*/ 36 w 72"/>
                    <a:gd name="T19" fmla="*/ 4 h 57"/>
                    <a:gd name="T20" fmla="*/ 58 w 72"/>
                    <a:gd name="T21" fmla="*/ 13 h 57"/>
                    <a:gd name="T22" fmla="*/ 36 w 72"/>
                    <a:gd name="T23" fmla="*/ 45 h 57"/>
                    <a:gd name="T24" fmla="*/ 55 w 72"/>
                    <a:gd name="T25" fmla="*/ 53 h 57"/>
                    <a:gd name="T26" fmla="*/ 58 w 72"/>
                    <a:gd name="T27" fmla="*/ 57 h 57"/>
                    <a:gd name="T28" fmla="*/ 51 w 72"/>
                    <a:gd name="T29" fmla="*/ 40 h 57"/>
                    <a:gd name="T30" fmla="*/ 58 w 72"/>
                    <a:gd name="T31" fmla="*/ 32 h 57"/>
                    <a:gd name="T32" fmla="*/ 36 w 72"/>
                    <a:gd name="T33" fmla="*/ 16 h 57"/>
                    <a:gd name="T34" fmla="*/ 36 w 72"/>
                    <a:gd name="T35" fmla="*/ 0 h 57"/>
                    <a:gd name="T36" fmla="*/ 14 w 72"/>
                    <a:gd name="T37" fmla="*/ 0 h 57"/>
                    <a:gd name="T38" fmla="*/ 18 w 72"/>
                    <a:gd name="T39" fmla="*/ 4 h 57"/>
                    <a:gd name="T40" fmla="*/ 36 w 72"/>
                    <a:gd name="T41" fmla="*/ 4 h 57"/>
                    <a:gd name="T42" fmla="*/ 14 w 72"/>
                    <a:gd name="T43" fmla="*/ 57 h 57"/>
                    <a:gd name="T44" fmla="*/ 17 w 72"/>
                    <a:gd name="T45" fmla="*/ 53 h 57"/>
                    <a:gd name="T46" fmla="*/ 36 w 72"/>
                    <a:gd name="T47" fmla="*/ 45 h 57"/>
                    <a:gd name="T48" fmla="*/ 14 w 72"/>
                    <a:gd name="T49" fmla="*/ 16 h 57"/>
                    <a:gd name="T50" fmla="*/ 21 w 72"/>
                    <a:gd name="T51" fmla="*/ 32 h 57"/>
                    <a:gd name="T52" fmla="*/ 21 w 72"/>
                    <a:gd name="T53" fmla="*/ 40 h 57"/>
                    <a:gd name="T54" fmla="*/ 14 w 72"/>
                    <a:gd name="T55" fmla="*/ 57 h 57"/>
                    <a:gd name="T56" fmla="*/ 7 w 72"/>
                    <a:gd name="T57" fmla="*/ 13 h 57"/>
                    <a:gd name="T58" fmla="*/ 0 w 72"/>
                    <a:gd name="T59" fmla="*/ 44 h 57"/>
                    <a:gd name="T60" fmla="*/ 0 w 72"/>
                    <a:gd name="T61" fmla="*/ 53 h 57"/>
                    <a:gd name="T62" fmla="*/ 14 w 72"/>
                    <a:gd name="T63" fmla="*/ 57 h 57"/>
                    <a:gd name="T64" fmla="*/ 7 w 72"/>
                    <a:gd name="T65" fmla="*/ 40 h 57"/>
                    <a:gd name="T66" fmla="*/ 14 w 72"/>
                    <a:gd name="T67" fmla="*/ 32 h 57"/>
                    <a:gd name="T68" fmla="*/ 12 w 72"/>
                    <a:gd name="T69" fmla="*/ 16 h 57"/>
                    <a:gd name="T70" fmla="*/ 14 w 72"/>
                    <a:gd name="T7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57">
                      <a:moveTo>
                        <a:pt x="72" y="20"/>
                      </a:moveTo>
                      <a:cubicBezTo>
                        <a:pt x="65" y="13"/>
                        <a:pt x="65" y="13"/>
                        <a:pt x="65" y="13"/>
                      </a:cubicBezTo>
                      <a:cubicBezTo>
                        <a:pt x="58" y="0"/>
                        <a:pt x="58" y="0"/>
                        <a:pt x="58" y="0"/>
                      </a:cubicBezTo>
                      <a:cubicBezTo>
                        <a:pt x="58" y="13"/>
                        <a:pt x="58" y="13"/>
                        <a:pt x="58" y="13"/>
                      </a:cubicBezTo>
                      <a:cubicBezTo>
                        <a:pt x="60" y="16"/>
                        <a:pt x="60" y="16"/>
                        <a:pt x="60" y="16"/>
                      </a:cubicBezTo>
                      <a:cubicBezTo>
                        <a:pt x="58" y="16"/>
                        <a:pt x="58" y="16"/>
                        <a:pt x="58" y="16"/>
                      </a:cubicBezTo>
                      <a:cubicBezTo>
                        <a:pt x="58" y="32"/>
                        <a:pt x="58" y="32"/>
                        <a:pt x="58" y="32"/>
                      </a:cubicBezTo>
                      <a:cubicBezTo>
                        <a:pt x="66" y="32"/>
                        <a:pt x="66" y="32"/>
                        <a:pt x="66" y="32"/>
                      </a:cubicBezTo>
                      <a:cubicBezTo>
                        <a:pt x="66" y="40"/>
                        <a:pt x="66" y="40"/>
                        <a:pt x="66" y="40"/>
                      </a:cubicBezTo>
                      <a:cubicBezTo>
                        <a:pt x="66" y="40"/>
                        <a:pt x="66" y="40"/>
                        <a:pt x="66" y="40"/>
                      </a:cubicBezTo>
                      <a:cubicBezTo>
                        <a:pt x="58" y="40"/>
                        <a:pt x="58" y="40"/>
                        <a:pt x="58" y="40"/>
                      </a:cubicBezTo>
                      <a:cubicBezTo>
                        <a:pt x="58" y="57"/>
                        <a:pt x="58" y="57"/>
                        <a:pt x="58" y="57"/>
                      </a:cubicBezTo>
                      <a:cubicBezTo>
                        <a:pt x="69" y="57"/>
                        <a:pt x="69" y="57"/>
                        <a:pt x="69" y="57"/>
                      </a:cubicBezTo>
                      <a:cubicBezTo>
                        <a:pt x="71" y="57"/>
                        <a:pt x="72" y="55"/>
                        <a:pt x="72" y="53"/>
                      </a:cubicBezTo>
                      <a:cubicBezTo>
                        <a:pt x="72" y="45"/>
                        <a:pt x="72" y="45"/>
                        <a:pt x="72" y="45"/>
                      </a:cubicBezTo>
                      <a:lnTo>
                        <a:pt x="72" y="20"/>
                      </a:lnTo>
                      <a:close/>
                      <a:moveTo>
                        <a:pt x="58" y="0"/>
                      </a:moveTo>
                      <a:cubicBezTo>
                        <a:pt x="58" y="0"/>
                        <a:pt x="58" y="0"/>
                        <a:pt x="58" y="0"/>
                      </a:cubicBezTo>
                      <a:cubicBezTo>
                        <a:pt x="36" y="0"/>
                        <a:pt x="36" y="0"/>
                        <a:pt x="36" y="0"/>
                      </a:cubicBezTo>
                      <a:cubicBezTo>
                        <a:pt x="36" y="4"/>
                        <a:pt x="36" y="4"/>
                        <a:pt x="36" y="4"/>
                      </a:cubicBezTo>
                      <a:cubicBezTo>
                        <a:pt x="54" y="4"/>
                        <a:pt x="54" y="4"/>
                        <a:pt x="54" y="4"/>
                      </a:cubicBezTo>
                      <a:cubicBezTo>
                        <a:pt x="58" y="13"/>
                        <a:pt x="58" y="13"/>
                        <a:pt x="58" y="13"/>
                      </a:cubicBezTo>
                      <a:cubicBezTo>
                        <a:pt x="58" y="0"/>
                        <a:pt x="58" y="0"/>
                        <a:pt x="58" y="0"/>
                      </a:cubicBezTo>
                      <a:close/>
                      <a:moveTo>
                        <a:pt x="36" y="45"/>
                      </a:moveTo>
                      <a:cubicBezTo>
                        <a:pt x="55" y="45"/>
                        <a:pt x="55" y="45"/>
                        <a:pt x="55" y="45"/>
                      </a:cubicBezTo>
                      <a:cubicBezTo>
                        <a:pt x="55" y="53"/>
                        <a:pt x="55" y="53"/>
                        <a:pt x="55" y="53"/>
                      </a:cubicBezTo>
                      <a:cubicBezTo>
                        <a:pt x="55" y="55"/>
                        <a:pt x="56" y="57"/>
                        <a:pt x="58" y="57"/>
                      </a:cubicBezTo>
                      <a:cubicBezTo>
                        <a:pt x="58" y="57"/>
                        <a:pt x="58" y="57"/>
                        <a:pt x="58" y="57"/>
                      </a:cubicBezTo>
                      <a:cubicBezTo>
                        <a:pt x="58" y="40"/>
                        <a:pt x="58" y="40"/>
                        <a:pt x="58" y="40"/>
                      </a:cubicBezTo>
                      <a:cubicBezTo>
                        <a:pt x="51" y="40"/>
                        <a:pt x="51" y="40"/>
                        <a:pt x="51" y="40"/>
                      </a:cubicBezTo>
                      <a:cubicBezTo>
                        <a:pt x="51" y="32"/>
                        <a:pt x="51" y="32"/>
                        <a:pt x="51" y="32"/>
                      </a:cubicBezTo>
                      <a:cubicBezTo>
                        <a:pt x="58" y="32"/>
                        <a:pt x="58" y="32"/>
                        <a:pt x="58" y="32"/>
                      </a:cubicBezTo>
                      <a:cubicBezTo>
                        <a:pt x="58" y="16"/>
                        <a:pt x="58" y="16"/>
                        <a:pt x="58" y="16"/>
                      </a:cubicBezTo>
                      <a:cubicBezTo>
                        <a:pt x="36" y="16"/>
                        <a:pt x="36" y="16"/>
                        <a:pt x="36" y="16"/>
                      </a:cubicBezTo>
                      <a:lnTo>
                        <a:pt x="36" y="45"/>
                      </a:lnTo>
                      <a:close/>
                      <a:moveTo>
                        <a:pt x="36" y="0"/>
                      </a:moveTo>
                      <a:cubicBezTo>
                        <a:pt x="14" y="0"/>
                        <a:pt x="14" y="0"/>
                        <a:pt x="14" y="0"/>
                      </a:cubicBezTo>
                      <a:cubicBezTo>
                        <a:pt x="14" y="0"/>
                        <a:pt x="14" y="0"/>
                        <a:pt x="14" y="0"/>
                      </a:cubicBezTo>
                      <a:cubicBezTo>
                        <a:pt x="14" y="13"/>
                        <a:pt x="14" y="13"/>
                        <a:pt x="14" y="13"/>
                      </a:cubicBezTo>
                      <a:cubicBezTo>
                        <a:pt x="18" y="4"/>
                        <a:pt x="18" y="4"/>
                        <a:pt x="18" y="4"/>
                      </a:cubicBezTo>
                      <a:cubicBezTo>
                        <a:pt x="18" y="4"/>
                        <a:pt x="18" y="4"/>
                        <a:pt x="18" y="4"/>
                      </a:cubicBezTo>
                      <a:cubicBezTo>
                        <a:pt x="36" y="4"/>
                        <a:pt x="36" y="4"/>
                        <a:pt x="36" y="4"/>
                      </a:cubicBezTo>
                      <a:cubicBezTo>
                        <a:pt x="36" y="0"/>
                        <a:pt x="36" y="0"/>
                        <a:pt x="36" y="0"/>
                      </a:cubicBezTo>
                      <a:close/>
                      <a:moveTo>
                        <a:pt x="14" y="57"/>
                      </a:moveTo>
                      <a:cubicBezTo>
                        <a:pt x="14" y="57"/>
                        <a:pt x="14" y="57"/>
                        <a:pt x="14" y="57"/>
                      </a:cubicBezTo>
                      <a:cubicBezTo>
                        <a:pt x="16" y="57"/>
                        <a:pt x="17" y="55"/>
                        <a:pt x="17" y="53"/>
                      </a:cubicBezTo>
                      <a:cubicBezTo>
                        <a:pt x="17" y="45"/>
                        <a:pt x="17" y="45"/>
                        <a:pt x="17" y="45"/>
                      </a:cubicBezTo>
                      <a:cubicBezTo>
                        <a:pt x="36" y="45"/>
                        <a:pt x="36" y="45"/>
                        <a:pt x="36" y="45"/>
                      </a:cubicBezTo>
                      <a:cubicBezTo>
                        <a:pt x="36" y="16"/>
                        <a:pt x="36" y="16"/>
                        <a:pt x="36" y="16"/>
                      </a:cubicBezTo>
                      <a:cubicBezTo>
                        <a:pt x="14" y="16"/>
                        <a:pt x="14" y="16"/>
                        <a:pt x="14" y="16"/>
                      </a:cubicBezTo>
                      <a:cubicBezTo>
                        <a:pt x="14" y="32"/>
                        <a:pt x="14" y="32"/>
                        <a:pt x="14" y="32"/>
                      </a:cubicBezTo>
                      <a:cubicBezTo>
                        <a:pt x="21" y="32"/>
                        <a:pt x="21" y="32"/>
                        <a:pt x="21" y="32"/>
                      </a:cubicBezTo>
                      <a:cubicBezTo>
                        <a:pt x="21" y="40"/>
                        <a:pt x="21" y="40"/>
                        <a:pt x="21" y="40"/>
                      </a:cubicBezTo>
                      <a:cubicBezTo>
                        <a:pt x="21" y="40"/>
                        <a:pt x="21" y="40"/>
                        <a:pt x="21" y="40"/>
                      </a:cubicBezTo>
                      <a:cubicBezTo>
                        <a:pt x="14" y="40"/>
                        <a:pt x="14" y="40"/>
                        <a:pt x="14" y="40"/>
                      </a:cubicBezTo>
                      <a:lnTo>
                        <a:pt x="14" y="57"/>
                      </a:lnTo>
                      <a:close/>
                      <a:moveTo>
                        <a:pt x="14" y="0"/>
                      </a:moveTo>
                      <a:cubicBezTo>
                        <a:pt x="7" y="13"/>
                        <a:pt x="7" y="13"/>
                        <a:pt x="7" y="13"/>
                      </a:cubicBezTo>
                      <a:cubicBezTo>
                        <a:pt x="0" y="20"/>
                        <a:pt x="0" y="20"/>
                        <a:pt x="0" y="20"/>
                      </a:cubicBezTo>
                      <a:cubicBezTo>
                        <a:pt x="0" y="44"/>
                        <a:pt x="0" y="44"/>
                        <a:pt x="0" y="44"/>
                      </a:cubicBezTo>
                      <a:cubicBezTo>
                        <a:pt x="0" y="45"/>
                        <a:pt x="0" y="45"/>
                        <a:pt x="0" y="45"/>
                      </a:cubicBezTo>
                      <a:cubicBezTo>
                        <a:pt x="0" y="53"/>
                        <a:pt x="0" y="53"/>
                        <a:pt x="0" y="53"/>
                      </a:cubicBezTo>
                      <a:cubicBezTo>
                        <a:pt x="0" y="55"/>
                        <a:pt x="2" y="57"/>
                        <a:pt x="3" y="57"/>
                      </a:cubicBezTo>
                      <a:cubicBezTo>
                        <a:pt x="14" y="57"/>
                        <a:pt x="14" y="57"/>
                        <a:pt x="14" y="57"/>
                      </a:cubicBezTo>
                      <a:cubicBezTo>
                        <a:pt x="14" y="40"/>
                        <a:pt x="14" y="40"/>
                        <a:pt x="14" y="40"/>
                      </a:cubicBezTo>
                      <a:cubicBezTo>
                        <a:pt x="7" y="40"/>
                        <a:pt x="7" y="40"/>
                        <a:pt x="7" y="40"/>
                      </a:cubicBezTo>
                      <a:cubicBezTo>
                        <a:pt x="7" y="32"/>
                        <a:pt x="7" y="32"/>
                        <a:pt x="7" y="32"/>
                      </a:cubicBezTo>
                      <a:cubicBezTo>
                        <a:pt x="14" y="32"/>
                        <a:pt x="14" y="32"/>
                        <a:pt x="14" y="32"/>
                      </a:cubicBezTo>
                      <a:cubicBezTo>
                        <a:pt x="14" y="16"/>
                        <a:pt x="14" y="16"/>
                        <a:pt x="14" y="16"/>
                      </a:cubicBezTo>
                      <a:cubicBezTo>
                        <a:pt x="12" y="16"/>
                        <a:pt x="12" y="16"/>
                        <a:pt x="12" y="16"/>
                      </a:cubicBezTo>
                      <a:cubicBezTo>
                        <a:pt x="14" y="13"/>
                        <a:pt x="14" y="13"/>
                        <a:pt x="14" y="1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4" name="Freeform 205"/>
                <p:cNvSpPr>
                  <a:spLocks/>
                </p:cNvSpPr>
                <p:nvPr/>
              </p:nvSpPr>
              <p:spPr bwMode="auto">
                <a:xfrm>
                  <a:off x="-5395913" y="1295400"/>
                  <a:ext cx="112713" cy="77788"/>
                </a:xfrm>
                <a:custGeom>
                  <a:avLst/>
                  <a:gdLst>
                    <a:gd name="T0" fmla="*/ 19 w 30"/>
                    <a:gd name="T1" fmla="*/ 6 h 21"/>
                    <a:gd name="T2" fmla="*/ 26 w 30"/>
                    <a:gd name="T3" fmla="*/ 2 h 21"/>
                    <a:gd name="T4" fmla="*/ 30 w 30"/>
                    <a:gd name="T5" fmla="*/ 1 h 21"/>
                    <a:gd name="T6" fmla="*/ 18 w 30"/>
                    <a:gd name="T7" fmla="*/ 2 h 21"/>
                    <a:gd name="T8" fmla="*/ 9 w 30"/>
                    <a:gd name="T9" fmla="*/ 8 h 21"/>
                    <a:gd name="T10" fmla="*/ 6 w 30"/>
                    <a:gd name="T11" fmla="*/ 14 h 21"/>
                    <a:gd name="T12" fmla="*/ 0 w 30"/>
                    <a:gd name="T13" fmla="*/ 21 h 21"/>
                    <a:gd name="T14" fmla="*/ 10 w 30"/>
                    <a:gd name="T15" fmla="*/ 17 h 21"/>
                    <a:gd name="T16" fmla="*/ 19 w 30"/>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
                      <a:moveTo>
                        <a:pt x="19" y="6"/>
                      </a:moveTo>
                      <a:cubicBezTo>
                        <a:pt x="21" y="4"/>
                        <a:pt x="24" y="3"/>
                        <a:pt x="26" y="2"/>
                      </a:cubicBezTo>
                      <a:cubicBezTo>
                        <a:pt x="27" y="2"/>
                        <a:pt x="29" y="1"/>
                        <a:pt x="30" y="1"/>
                      </a:cubicBezTo>
                      <a:cubicBezTo>
                        <a:pt x="26" y="0"/>
                        <a:pt x="21" y="0"/>
                        <a:pt x="18" y="2"/>
                      </a:cubicBezTo>
                      <a:cubicBezTo>
                        <a:pt x="14" y="3"/>
                        <a:pt x="11" y="5"/>
                        <a:pt x="9" y="8"/>
                      </a:cubicBezTo>
                      <a:cubicBezTo>
                        <a:pt x="8" y="10"/>
                        <a:pt x="7" y="12"/>
                        <a:pt x="6" y="14"/>
                      </a:cubicBezTo>
                      <a:cubicBezTo>
                        <a:pt x="5" y="17"/>
                        <a:pt x="3" y="20"/>
                        <a:pt x="0" y="21"/>
                      </a:cubicBezTo>
                      <a:cubicBezTo>
                        <a:pt x="4" y="21"/>
                        <a:pt x="7" y="19"/>
                        <a:pt x="10" y="17"/>
                      </a:cubicBezTo>
                      <a:cubicBezTo>
                        <a:pt x="14" y="14"/>
                        <a:pt x="16" y="10"/>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5" name="Freeform 206"/>
                <p:cNvSpPr>
                  <a:spLocks/>
                </p:cNvSpPr>
                <p:nvPr/>
              </p:nvSpPr>
              <p:spPr bwMode="auto">
                <a:xfrm>
                  <a:off x="-5389563" y="1298575"/>
                  <a:ext cx="147638" cy="98425"/>
                </a:xfrm>
                <a:custGeom>
                  <a:avLst/>
                  <a:gdLst>
                    <a:gd name="T0" fmla="*/ 25 w 39"/>
                    <a:gd name="T1" fmla="*/ 3 h 26"/>
                    <a:gd name="T2" fmla="*/ 16 w 39"/>
                    <a:gd name="T3" fmla="*/ 11 h 26"/>
                    <a:gd name="T4" fmla="*/ 8 w 39"/>
                    <a:gd name="T5" fmla="*/ 19 h 26"/>
                    <a:gd name="T6" fmla="*/ 0 w 39"/>
                    <a:gd name="T7" fmla="*/ 22 h 26"/>
                    <a:gd name="T8" fmla="*/ 21 w 39"/>
                    <a:gd name="T9" fmla="*/ 22 h 26"/>
                    <a:gd name="T10" fmla="*/ 33 w 39"/>
                    <a:gd name="T11" fmla="*/ 7 h 26"/>
                    <a:gd name="T12" fmla="*/ 37 w 39"/>
                    <a:gd name="T13" fmla="*/ 2 h 26"/>
                    <a:gd name="T14" fmla="*/ 39 w 39"/>
                    <a:gd name="T15" fmla="*/ 0 h 26"/>
                    <a:gd name="T16" fmla="*/ 25 w 39"/>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6">
                      <a:moveTo>
                        <a:pt x="25" y="3"/>
                      </a:moveTo>
                      <a:cubicBezTo>
                        <a:pt x="21" y="5"/>
                        <a:pt x="19" y="8"/>
                        <a:pt x="16" y="11"/>
                      </a:cubicBezTo>
                      <a:cubicBezTo>
                        <a:pt x="14" y="14"/>
                        <a:pt x="11" y="17"/>
                        <a:pt x="8" y="19"/>
                      </a:cubicBezTo>
                      <a:cubicBezTo>
                        <a:pt x="6" y="20"/>
                        <a:pt x="3" y="22"/>
                        <a:pt x="0" y="22"/>
                      </a:cubicBezTo>
                      <a:cubicBezTo>
                        <a:pt x="7" y="26"/>
                        <a:pt x="15" y="26"/>
                        <a:pt x="21" y="22"/>
                      </a:cubicBezTo>
                      <a:cubicBezTo>
                        <a:pt x="27" y="18"/>
                        <a:pt x="30" y="12"/>
                        <a:pt x="33" y="7"/>
                      </a:cubicBezTo>
                      <a:cubicBezTo>
                        <a:pt x="34" y="5"/>
                        <a:pt x="35" y="3"/>
                        <a:pt x="37" y="2"/>
                      </a:cubicBezTo>
                      <a:cubicBezTo>
                        <a:pt x="37" y="1"/>
                        <a:pt x="39" y="0"/>
                        <a:pt x="39" y="0"/>
                      </a:cubicBezTo>
                      <a:cubicBezTo>
                        <a:pt x="34" y="0"/>
                        <a:pt x="30" y="0"/>
                        <a:pt x="2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6" name="Freeform 207"/>
                <p:cNvSpPr>
                  <a:spLocks/>
                </p:cNvSpPr>
                <p:nvPr/>
              </p:nvSpPr>
              <p:spPr bwMode="auto">
                <a:xfrm>
                  <a:off x="-5395913" y="1212850"/>
                  <a:ext cx="93663" cy="66675"/>
                </a:xfrm>
                <a:custGeom>
                  <a:avLst/>
                  <a:gdLst>
                    <a:gd name="T0" fmla="*/ 8 w 25"/>
                    <a:gd name="T1" fmla="*/ 7 h 18"/>
                    <a:gd name="T2" fmla="*/ 5 w 25"/>
                    <a:gd name="T3" fmla="*/ 12 h 18"/>
                    <a:gd name="T4" fmla="*/ 0 w 25"/>
                    <a:gd name="T5" fmla="*/ 18 h 18"/>
                    <a:gd name="T6" fmla="*/ 9 w 25"/>
                    <a:gd name="T7" fmla="*/ 15 h 18"/>
                    <a:gd name="T8" fmla="*/ 17 w 25"/>
                    <a:gd name="T9" fmla="*/ 5 h 18"/>
                    <a:gd name="T10" fmla="*/ 22 w 25"/>
                    <a:gd name="T11" fmla="*/ 2 h 18"/>
                    <a:gd name="T12" fmla="*/ 25 w 25"/>
                    <a:gd name="T13" fmla="*/ 1 h 18"/>
                    <a:gd name="T14" fmla="*/ 15 w 25"/>
                    <a:gd name="T15" fmla="*/ 1 h 18"/>
                    <a:gd name="T16" fmla="*/ 8 w 25"/>
                    <a:gd name="T17"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8">
                      <a:moveTo>
                        <a:pt x="8" y="7"/>
                      </a:moveTo>
                      <a:cubicBezTo>
                        <a:pt x="7" y="9"/>
                        <a:pt x="6" y="10"/>
                        <a:pt x="5" y="12"/>
                      </a:cubicBezTo>
                      <a:cubicBezTo>
                        <a:pt x="4" y="14"/>
                        <a:pt x="3" y="17"/>
                        <a:pt x="0" y="18"/>
                      </a:cubicBezTo>
                      <a:cubicBezTo>
                        <a:pt x="3" y="18"/>
                        <a:pt x="6" y="17"/>
                        <a:pt x="9" y="15"/>
                      </a:cubicBezTo>
                      <a:cubicBezTo>
                        <a:pt x="12" y="12"/>
                        <a:pt x="14" y="8"/>
                        <a:pt x="17" y="5"/>
                      </a:cubicBezTo>
                      <a:cubicBezTo>
                        <a:pt x="18" y="4"/>
                        <a:pt x="20" y="3"/>
                        <a:pt x="22" y="2"/>
                      </a:cubicBezTo>
                      <a:cubicBezTo>
                        <a:pt x="23" y="1"/>
                        <a:pt x="25" y="0"/>
                        <a:pt x="25" y="1"/>
                      </a:cubicBezTo>
                      <a:cubicBezTo>
                        <a:pt x="22" y="0"/>
                        <a:pt x="18" y="0"/>
                        <a:pt x="15" y="1"/>
                      </a:cubicBezTo>
                      <a:cubicBezTo>
                        <a:pt x="12" y="2"/>
                        <a:pt x="10" y="5"/>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7" name="Freeform 208"/>
                <p:cNvSpPr>
                  <a:spLocks/>
                </p:cNvSpPr>
                <p:nvPr/>
              </p:nvSpPr>
              <p:spPr bwMode="auto">
                <a:xfrm>
                  <a:off x="-5389563" y="1216025"/>
                  <a:ext cx="123825" cy="82550"/>
                </a:xfrm>
                <a:custGeom>
                  <a:avLst/>
                  <a:gdLst>
                    <a:gd name="T0" fmla="*/ 32 w 33"/>
                    <a:gd name="T1" fmla="*/ 1 h 22"/>
                    <a:gd name="T2" fmla="*/ 33 w 33"/>
                    <a:gd name="T3" fmla="*/ 0 h 22"/>
                    <a:gd name="T4" fmla="*/ 22 w 33"/>
                    <a:gd name="T5" fmla="*/ 2 h 22"/>
                    <a:gd name="T6" fmla="*/ 13 w 33"/>
                    <a:gd name="T7" fmla="*/ 9 h 22"/>
                    <a:gd name="T8" fmla="*/ 7 w 33"/>
                    <a:gd name="T9" fmla="*/ 16 h 22"/>
                    <a:gd name="T10" fmla="*/ 0 w 33"/>
                    <a:gd name="T11" fmla="*/ 19 h 22"/>
                    <a:gd name="T12" fmla="*/ 18 w 33"/>
                    <a:gd name="T13" fmla="*/ 19 h 22"/>
                    <a:gd name="T14" fmla="*/ 28 w 33"/>
                    <a:gd name="T15" fmla="*/ 5 h 22"/>
                    <a:gd name="T16" fmla="*/ 32 w 33"/>
                    <a:gd name="T1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
                      <a:moveTo>
                        <a:pt x="32" y="1"/>
                      </a:moveTo>
                      <a:cubicBezTo>
                        <a:pt x="32" y="1"/>
                        <a:pt x="33" y="0"/>
                        <a:pt x="33" y="0"/>
                      </a:cubicBezTo>
                      <a:cubicBezTo>
                        <a:pt x="29" y="0"/>
                        <a:pt x="25" y="0"/>
                        <a:pt x="22" y="2"/>
                      </a:cubicBezTo>
                      <a:cubicBezTo>
                        <a:pt x="18" y="4"/>
                        <a:pt x="16" y="6"/>
                        <a:pt x="13" y="9"/>
                      </a:cubicBezTo>
                      <a:cubicBezTo>
                        <a:pt x="12" y="12"/>
                        <a:pt x="10" y="14"/>
                        <a:pt x="7" y="16"/>
                      </a:cubicBezTo>
                      <a:cubicBezTo>
                        <a:pt x="5" y="17"/>
                        <a:pt x="2" y="19"/>
                        <a:pt x="0" y="19"/>
                      </a:cubicBezTo>
                      <a:cubicBezTo>
                        <a:pt x="6" y="22"/>
                        <a:pt x="13" y="22"/>
                        <a:pt x="18" y="19"/>
                      </a:cubicBezTo>
                      <a:cubicBezTo>
                        <a:pt x="23" y="16"/>
                        <a:pt x="25" y="10"/>
                        <a:pt x="28" y="5"/>
                      </a:cubicBezTo>
                      <a:cubicBezTo>
                        <a:pt x="29" y="4"/>
                        <a:pt x="30" y="2"/>
                        <a:pt x="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8" name="Freeform 209"/>
                <p:cNvSpPr>
                  <a:spLocks/>
                </p:cNvSpPr>
                <p:nvPr/>
              </p:nvSpPr>
              <p:spPr bwMode="auto">
                <a:xfrm>
                  <a:off x="-5519738" y="1295400"/>
                  <a:ext cx="112713" cy="77788"/>
                </a:xfrm>
                <a:custGeom>
                  <a:avLst/>
                  <a:gdLst>
                    <a:gd name="T0" fmla="*/ 11 w 30"/>
                    <a:gd name="T1" fmla="*/ 6 h 21"/>
                    <a:gd name="T2" fmla="*/ 20 w 30"/>
                    <a:gd name="T3" fmla="*/ 17 h 21"/>
                    <a:gd name="T4" fmla="*/ 30 w 30"/>
                    <a:gd name="T5" fmla="*/ 21 h 21"/>
                    <a:gd name="T6" fmla="*/ 24 w 30"/>
                    <a:gd name="T7" fmla="*/ 14 h 21"/>
                    <a:gd name="T8" fmla="*/ 20 w 30"/>
                    <a:gd name="T9" fmla="*/ 8 h 21"/>
                    <a:gd name="T10" fmla="*/ 12 w 30"/>
                    <a:gd name="T11" fmla="*/ 2 h 21"/>
                    <a:gd name="T12" fmla="*/ 0 w 30"/>
                    <a:gd name="T13" fmla="*/ 1 h 21"/>
                    <a:gd name="T14" fmla="*/ 4 w 30"/>
                    <a:gd name="T15" fmla="*/ 2 h 21"/>
                    <a:gd name="T16" fmla="*/ 11 w 30"/>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
                      <a:moveTo>
                        <a:pt x="11" y="6"/>
                      </a:moveTo>
                      <a:cubicBezTo>
                        <a:pt x="14" y="10"/>
                        <a:pt x="16" y="14"/>
                        <a:pt x="20" y="17"/>
                      </a:cubicBezTo>
                      <a:cubicBezTo>
                        <a:pt x="23" y="19"/>
                        <a:pt x="26" y="21"/>
                        <a:pt x="30" y="21"/>
                      </a:cubicBezTo>
                      <a:cubicBezTo>
                        <a:pt x="27" y="20"/>
                        <a:pt x="25" y="17"/>
                        <a:pt x="24" y="14"/>
                      </a:cubicBezTo>
                      <a:cubicBezTo>
                        <a:pt x="23" y="12"/>
                        <a:pt x="22" y="10"/>
                        <a:pt x="20" y="8"/>
                      </a:cubicBezTo>
                      <a:cubicBezTo>
                        <a:pt x="18" y="5"/>
                        <a:pt x="16" y="3"/>
                        <a:pt x="12" y="2"/>
                      </a:cubicBezTo>
                      <a:cubicBezTo>
                        <a:pt x="8" y="0"/>
                        <a:pt x="4" y="0"/>
                        <a:pt x="0" y="1"/>
                      </a:cubicBezTo>
                      <a:cubicBezTo>
                        <a:pt x="1" y="1"/>
                        <a:pt x="3" y="2"/>
                        <a:pt x="4" y="2"/>
                      </a:cubicBezTo>
                      <a:cubicBezTo>
                        <a:pt x="6" y="3"/>
                        <a:pt x="9" y="4"/>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9" name="Freeform 210"/>
                <p:cNvSpPr>
                  <a:spLocks/>
                </p:cNvSpPr>
                <p:nvPr/>
              </p:nvSpPr>
              <p:spPr bwMode="auto">
                <a:xfrm>
                  <a:off x="-5561013" y="1298575"/>
                  <a:ext cx="146050" cy="98425"/>
                </a:xfrm>
                <a:custGeom>
                  <a:avLst/>
                  <a:gdLst>
                    <a:gd name="T0" fmla="*/ 6 w 39"/>
                    <a:gd name="T1" fmla="*/ 7 h 26"/>
                    <a:gd name="T2" fmla="*/ 17 w 39"/>
                    <a:gd name="T3" fmla="*/ 22 h 26"/>
                    <a:gd name="T4" fmla="*/ 39 w 39"/>
                    <a:gd name="T5" fmla="*/ 22 h 26"/>
                    <a:gd name="T6" fmla="*/ 30 w 39"/>
                    <a:gd name="T7" fmla="*/ 19 h 26"/>
                    <a:gd name="T8" fmla="*/ 23 w 39"/>
                    <a:gd name="T9" fmla="*/ 11 h 26"/>
                    <a:gd name="T10" fmla="*/ 13 w 39"/>
                    <a:gd name="T11" fmla="*/ 3 h 26"/>
                    <a:gd name="T12" fmla="*/ 0 w 39"/>
                    <a:gd name="T13" fmla="*/ 0 h 26"/>
                    <a:gd name="T14" fmla="*/ 2 w 39"/>
                    <a:gd name="T15" fmla="*/ 2 h 26"/>
                    <a:gd name="T16" fmla="*/ 6 w 39"/>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6">
                      <a:moveTo>
                        <a:pt x="6" y="7"/>
                      </a:moveTo>
                      <a:cubicBezTo>
                        <a:pt x="9" y="12"/>
                        <a:pt x="11" y="18"/>
                        <a:pt x="17" y="22"/>
                      </a:cubicBezTo>
                      <a:cubicBezTo>
                        <a:pt x="24" y="26"/>
                        <a:pt x="32" y="26"/>
                        <a:pt x="39" y="22"/>
                      </a:cubicBezTo>
                      <a:cubicBezTo>
                        <a:pt x="36" y="22"/>
                        <a:pt x="33" y="20"/>
                        <a:pt x="30" y="19"/>
                      </a:cubicBezTo>
                      <a:cubicBezTo>
                        <a:pt x="28" y="17"/>
                        <a:pt x="25" y="14"/>
                        <a:pt x="23" y="11"/>
                      </a:cubicBezTo>
                      <a:cubicBezTo>
                        <a:pt x="20" y="8"/>
                        <a:pt x="18" y="5"/>
                        <a:pt x="13" y="3"/>
                      </a:cubicBezTo>
                      <a:cubicBezTo>
                        <a:pt x="9" y="0"/>
                        <a:pt x="4" y="0"/>
                        <a:pt x="0" y="0"/>
                      </a:cubicBezTo>
                      <a:cubicBezTo>
                        <a:pt x="0" y="0"/>
                        <a:pt x="1" y="1"/>
                        <a:pt x="2" y="2"/>
                      </a:cubicBezTo>
                      <a:cubicBezTo>
                        <a:pt x="3" y="3"/>
                        <a:pt x="5" y="5"/>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0" name="Freeform 211"/>
                <p:cNvSpPr>
                  <a:spLocks/>
                </p:cNvSpPr>
                <p:nvPr/>
              </p:nvSpPr>
              <p:spPr bwMode="auto">
                <a:xfrm>
                  <a:off x="-5505450" y="1212850"/>
                  <a:ext cx="98425" cy="66675"/>
                </a:xfrm>
                <a:custGeom>
                  <a:avLst/>
                  <a:gdLst>
                    <a:gd name="T0" fmla="*/ 11 w 26"/>
                    <a:gd name="T1" fmla="*/ 1 h 18"/>
                    <a:gd name="T2" fmla="*/ 0 w 26"/>
                    <a:gd name="T3" fmla="*/ 1 h 18"/>
                    <a:gd name="T4" fmla="*/ 3 w 26"/>
                    <a:gd name="T5" fmla="*/ 2 h 18"/>
                    <a:gd name="T6" fmla="*/ 9 w 26"/>
                    <a:gd name="T7" fmla="*/ 5 h 18"/>
                    <a:gd name="T8" fmla="*/ 17 w 26"/>
                    <a:gd name="T9" fmla="*/ 15 h 18"/>
                    <a:gd name="T10" fmla="*/ 26 w 26"/>
                    <a:gd name="T11" fmla="*/ 18 h 18"/>
                    <a:gd name="T12" fmla="*/ 21 w 26"/>
                    <a:gd name="T13" fmla="*/ 12 h 18"/>
                    <a:gd name="T14" fmla="*/ 18 w 26"/>
                    <a:gd name="T15" fmla="*/ 7 h 18"/>
                    <a:gd name="T16" fmla="*/ 11 w 26"/>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11" y="1"/>
                      </a:moveTo>
                      <a:cubicBezTo>
                        <a:pt x="7" y="0"/>
                        <a:pt x="4" y="0"/>
                        <a:pt x="0" y="1"/>
                      </a:cubicBezTo>
                      <a:cubicBezTo>
                        <a:pt x="1" y="0"/>
                        <a:pt x="3" y="1"/>
                        <a:pt x="3" y="2"/>
                      </a:cubicBezTo>
                      <a:cubicBezTo>
                        <a:pt x="5" y="3"/>
                        <a:pt x="8" y="4"/>
                        <a:pt x="9" y="5"/>
                      </a:cubicBezTo>
                      <a:cubicBezTo>
                        <a:pt x="12" y="8"/>
                        <a:pt x="14" y="12"/>
                        <a:pt x="17" y="15"/>
                      </a:cubicBezTo>
                      <a:cubicBezTo>
                        <a:pt x="20" y="17"/>
                        <a:pt x="23" y="18"/>
                        <a:pt x="26" y="18"/>
                      </a:cubicBezTo>
                      <a:cubicBezTo>
                        <a:pt x="23" y="17"/>
                        <a:pt x="22" y="14"/>
                        <a:pt x="21" y="12"/>
                      </a:cubicBezTo>
                      <a:cubicBezTo>
                        <a:pt x="20" y="10"/>
                        <a:pt x="19" y="9"/>
                        <a:pt x="18" y="7"/>
                      </a:cubicBezTo>
                      <a:cubicBezTo>
                        <a:pt x="16" y="5"/>
                        <a:pt x="14"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1" name="Freeform 212"/>
                <p:cNvSpPr>
                  <a:spLocks/>
                </p:cNvSpPr>
                <p:nvPr/>
              </p:nvSpPr>
              <p:spPr bwMode="auto">
                <a:xfrm>
                  <a:off x="-5543550" y="1216025"/>
                  <a:ext cx="128588" cy="82550"/>
                </a:xfrm>
                <a:custGeom>
                  <a:avLst/>
                  <a:gdLst>
                    <a:gd name="T0" fmla="*/ 0 w 34"/>
                    <a:gd name="T1" fmla="*/ 0 h 22"/>
                    <a:gd name="T2" fmla="*/ 2 w 34"/>
                    <a:gd name="T3" fmla="*/ 1 h 22"/>
                    <a:gd name="T4" fmla="*/ 6 w 34"/>
                    <a:gd name="T5" fmla="*/ 5 h 22"/>
                    <a:gd name="T6" fmla="*/ 16 w 34"/>
                    <a:gd name="T7" fmla="*/ 19 h 22"/>
                    <a:gd name="T8" fmla="*/ 34 w 34"/>
                    <a:gd name="T9" fmla="*/ 19 h 22"/>
                    <a:gd name="T10" fmla="*/ 27 w 34"/>
                    <a:gd name="T11" fmla="*/ 16 h 22"/>
                    <a:gd name="T12" fmla="*/ 20 w 34"/>
                    <a:gd name="T13" fmla="*/ 9 h 22"/>
                    <a:gd name="T14" fmla="*/ 12 w 34"/>
                    <a:gd name="T15" fmla="*/ 2 h 22"/>
                    <a:gd name="T16" fmla="*/ 0 w 34"/>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2">
                      <a:moveTo>
                        <a:pt x="0" y="0"/>
                      </a:moveTo>
                      <a:cubicBezTo>
                        <a:pt x="1" y="0"/>
                        <a:pt x="2" y="1"/>
                        <a:pt x="2" y="1"/>
                      </a:cubicBezTo>
                      <a:cubicBezTo>
                        <a:pt x="4" y="2"/>
                        <a:pt x="5" y="4"/>
                        <a:pt x="6" y="5"/>
                      </a:cubicBezTo>
                      <a:cubicBezTo>
                        <a:pt x="9" y="10"/>
                        <a:pt x="10" y="16"/>
                        <a:pt x="16" y="19"/>
                      </a:cubicBezTo>
                      <a:cubicBezTo>
                        <a:pt x="21" y="22"/>
                        <a:pt x="28" y="22"/>
                        <a:pt x="34" y="19"/>
                      </a:cubicBezTo>
                      <a:cubicBezTo>
                        <a:pt x="31" y="19"/>
                        <a:pt x="29" y="17"/>
                        <a:pt x="27" y="16"/>
                      </a:cubicBezTo>
                      <a:cubicBezTo>
                        <a:pt x="24" y="14"/>
                        <a:pt x="22" y="12"/>
                        <a:pt x="20" y="9"/>
                      </a:cubicBezTo>
                      <a:cubicBezTo>
                        <a:pt x="18" y="6"/>
                        <a:pt x="16" y="4"/>
                        <a:pt x="12" y="2"/>
                      </a:cubicBezTo>
                      <a:cubicBezTo>
                        <a:pt x="9"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2" name="Freeform 213"/>
                <p:cNvSpPr>
                  <a:spLocks/>
                </p:cNvSpPr>
                <p:nvPr/>
              </p:nvSpPr>
              <p:spPr bwMode="auto">
                <a:xfrm>
                  <a:off x="-5403850" y="1152525"/>
                  <a:ext cx="52388" cy="109538"/>
                </a:xfrm>
                <a:custGeom>
                  <a:avLst/>
                  <a:gdLst>
                    <a:gd name="T0" fmla="*/ 9 w 14"/>
                    <a:gd name="T1" fmla="*/ 10 h 29"/>
                    <a:gd name="T2" fmla="*/ 2 w 14"/>
                    <a:gd name="T3" fmla="*/ 20 h 29"/>
                    <a:gd name="T4" fmla="*/ 0 w 14"/>
                    <a:gd name="T5" fmla="*/ 29 h 29"/>
                    <a:gd name="T6" fmla="*/ 5 w 14"/>
                    <a:gd name="T7" fmla="*/ 23 h 29"/>
                    <a:gd name="T8" fmla="*/ 9 w 14"/>
                    <a:gd name="T9" fmla="*/ 19 h 29"/>
                    <a:gd name="T10" fmla="*/ 13 w 14"/>
                    <a:gd name="T11" fmla="*/ 11 h 29"/>
                    <a:gd name="T12" fmla="*/ 12 w 14"/>
                    <a:gd name="T13" fmla="*/ 0 h 29"/>
                    <a:gd name="T14" fmla="*/ 12 w 14"/>
                    <a:gd name="T15" fmla="*/ 4 h 29"/>
                    <a:gd name="T16" fmla="*/ 9 w 14"/>
                    <a:gd name="T17"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9" y="10"/>
                      </a:moveTo>
                      <a:cubicBezTo>
                        <a:pt x="7" y="13"/>
                        <a:pt x="4" y="16"/>
                        <a:pt x="2" y="20"/>
                      </a:cubicBezTo>
                      <a:cubicBezTo>
                        <a:pt x="1" y="23"/>
                        <a:pt x="0" y="26"/>
                        <a:pt x="0" y="29"/>
                      </a:cubicBezTo>
                      <a:cubicBezTo>
                        <a:pt x="0" y="26"/>
                        <a:pt x="3" y="24"/>
                        <a:pt x="5" y="23"/>
                      </a:cubicBezTo>
                      <a:cubicBezTo>
                        <a:pt x="7" y="21"/>
                        <a:pt x="8" y="20"/>
                        <a:pt x="9" y="19"/>
                      </a:cubicBezTo>
                      <a:cubicBezTo>
                        <a:pt x="11" y="16"/>
                        <a:pt x="13" y="14"/>
                        <a:pt x="13" y="11"/>
                      </a:cubicBezTo>
                      <a:cubicBezTo>
                        <a:pt x="14" y="7"/>
                        <a:pt x="13" y="4"/>
                        <a:pt x="12" y="0"/>
                      </a:cubicBezTo>
                      <a:cubicBezTo>
                        <a:pt x="12" y="1"/>
                        <a:pt x="12" y="3"/>
                        <a:pt x="12" y="4"/>
                      </a:cubicBezTo>
                      <a:cubicBezTo>
                        <a:pt x="11" y="6"/>
                        <a:pt x="10" y="8"/>
                        <a:pt x="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3" name="Freeform 214"/>
                <p:cNvSpPr>
                  <a:spLocks/>
                </p:cNvSpPr>
                <p:nvPr/>
              </p:nvSpPr>
              <p:spPr bwMode="auto">
                <a:xfrm>
                  <a:off x="-5434013" y="1119187"/>
                  <a:ext cx="71438" cy="138113"/>
                </a:xfrm>
                <a:custGeom>
                  <a:avLst/>
                  <a:gdLst>
                    <a:gd name="T0" fmla="*/ 6 w 19"/>
                    <a:gd name="T1" fmla="*/ 37 h 37"/>
                    <a:gd name="T2" fmla="*/ 7 w 19"/>
                    <a:gd name="T3" fmla="*/ 29 h 37"/>
                    <a:gd name="T4" fmla="*/ 12 w 19"/>
                    <a:gd name="T5" fmla="*/ 22 h 37"/>
                    <a:gd name="T6" fmla="*/ 18 w 19"/>
                    <a:gd name="T7" fmla="*/ 12 h 37"/>
                    <a:gd name="T8" fmla="*/ 17 w 19"/>
                    <a:gd name="T9" fmla="*/ 0 h 37"/>
                    <a:gd name="T10" fmla="*/ 16 w 19"/>
                    <a:gd name="T11" fmla="*/ 2 h 37"/>
                    <a:gd name="T12" fmla="*/ 13 w 19"/>
                    <a:gd name="T13" fmla="*/ 6 h 37"/>
                    <a:gd name="T14" fmla="*/ 2 w 19"/>
                    <a:gd name="T15" fmla="*/ 19 h 37"/>
                    <a:gd name="T16" fmla="*/ 6 w 1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7">
                      <a:moveTo>
                        <a:pt x="6" y="37"/>
                      </a:moveTo>
                      <a:cubicBezTo>
                        <a:pt x="6" y="34"/>
                        <a:pt x="6" y="31"/>
                        <a:pt x="7" y="29"/>
                      </a:cubicBezTo>
                      <a:cubicBezTo>
                        <a:pt x="8" y="26"/>
                        <a:pt x="10" y="24"/>
                        <a:pt x="12" y="22"/>
                      </a:cubicBezTo>
                      <a:cubicBezTo>
                        <a:pt x="15" y="19"/>
                        <a:pt x="17" y="16"/>
                        <a:pt x="18" y="12"/>
                      </a:cubicBezTo>
                      <a:cubicBezTo>
                        <a:pt x="19" y="8"/>
                        <a:pt x="18" y="4"/>
                        <a:pt x="17" y="0"/>
                      </a:cubicBezTo>
                      <a:cubicBezTo>
                        <a:pt x="17" y="1"/>
                        <a:pt x="16" y="2"/>
                        <a:pt x="16" y="2"/>
                      </a:cubicBezTo>
                      <a:cubicBezTo>
                        <a:pt x="15" y="4"/>
                        <a:pt x="14" y="5"/>
                        <a:pt x="13" y="6"/>
                      </a:cubicBezTo>
                      <a:cubicBezTo>
                        <a:pt x="9" y="10"/>
                        <a:pt x="4" y="13"/>
                        <a:pt x="2" y="19"/>
                      </a:cubicBezTo>
                      <a:cubicBezTo>
                        <a:pt x="0" y="25"/>
                        <a:pt x="1" y="32"/>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4" name="Freeform 215"/>
                <p:cNvSpPr>
                  <a:spLocks noEditPoints="1"/>
                </p:cNvSpPr>
                <p:nvPr/>
              </p:nvSpPr>
              <p:spPr bwMode="auto">
                <a:xfrm>
                  <a:off x="-2192338" y="7464425"/>
                  <a:ext cx="206375" cy="206375"/>
                </a:xfrm>
                <a:custGeom>
                  <a:avLst/>
                  <a:gdLst>
                    <a:gd name="T0" fmla="*/ 41 w 55"/>
                    <a:gd name="T1" fmla="*/ 51 h 55"/>
                    <a:gd name="T2" fmla="*/ 52 w 55"/>
                    <a:gd name="T3" fmla="*/ 41 h 55"/>
                    <a:gd name="T4" fmla="*/ 55 w 55"/>
                    <a:gd name="T5" fmla="*/ 33 h 55"/>
                    <a:gd name="T6" fmla="*/ 55 w 55"/>
                    <a:gd name="T7" fmla="*/ 22 h 55"/>
                    <a:gd name="T8" fmla="*/ 52 w 55"/>
                    <a:gd name="T9" fmla="*/ 14 h 55"/>
                    <a:gd name="T10" fmla="*/ 41 w 55"/>
                    <a:gd name="T11" fmla="*/ 4 h 55"/>
                    <a:gd name="T12" fmla="*/ 38 w 55"/>
                    <a:gd name="T13" fmla="*/ 2 h 55"/>
                    <a:gd name="T14" fmla="*/ 30 w 55"/>
                    <a:gd name="T15" fmla="*/ 0 h 55"/>
                    <a:gd name="T16" fmla="*/ 31 w 55"/>
                    <a:gd name="T17" fmla="*/ 3 h 55"/>
                    <a:gd name="T18" fmla="*/ 34 w 55"/>
                    <a:gd name="T19" fmla="*/ 3 h 55"/>
                    <a:gd name="T20" fmla="*/ 37 w 55"/>
                    <a:gd name="T21" fmla="*/ 4 h 55"/>
                    <a:gd name="T22" fmla="*/ 36 w 55"/>
                    <a:gd name="T23" fmla="*/ 5 h 55"/>
                    <a:gd name="T24" fmla="*/ 32 w 55"/>
                    <a:gd name="T25" fmla="*/ 6 h 55"/>
                    <a:gd name="T26" fmla="*/ 33 w 55"/>
                    <a:gd name="T27" fmla="*/ 9 h 55"/>
                    <a:gd name="T28" fmla="*/ 35 w 55"/>
                    <a:gd name="T29" fmla="*/ 11 h 55"/>
                    <a:gd name="T30" fmla="*/ 39 w 55"/>
                    <a:gd name="T31" fmla="*/ 6 h 55"/>
                    <a:gd name="T32" fmla="*/ 42 w 55"/>
                    <a:gd name="T33" fmla="*/ 7 h 55"/>
                    <a:gd name="T34" fmla="*/ 44 w 55"/>
                    <a:gd name="T35" fmla="*/ 8 h 55"/>
                    <a:gd name="T36" fmla="*/ 46 w 55"/>
                    <a:gd name="T37" fmla="*/ 12 h 55"/>
                    <a:gd name="T38" fmla="*/ 45 w 55"/>
                    <a:gd name="T39" fmla="*/ 13 h 55"/>
                    <a:gd name="T40" fmla="*/ 43 w 55"/>
                    <a:gd name="T41" fmla="*/ 12 h 55"/>
                    <a:gd name="T42" fmla="*/ 40 w 55"/>
                    <a:gd name="T43" fmla="*/ 13 h 55"/>
                    <a:gd name="T44" fmla="*/ 42 w 55"/>
                    <a:gd name="T45" fmla="*/ 14 h 55"/>
                    <a:gd name="T46" fmla="*/ 37 w 55"/>
                    <a:gd name="T47" fmla="*/ 16 h 55"/>
                    <a:gd name="T48" fmla="*/ 34 w 55"/>
                    <a:gd name="T49" fmla="*/ 18 h 55"/>
                    <a:gd name="T50" fmla="*/ 30 w 55"/>
                    <a:gd name="T51" fmla="*/ 21 h 55"/>
                    <a:gd name="T52" fmla="*/ 32 w 55"/>
                    <a:gd name="T53" fmla="*/ 33 h 55"/>
                    <a:gd name="T54" fmla="*/ 35 w 55"/>
                    <a:gd name="T55" fmla="*/ 34 h 55"/>
                    <a:gd name="T56" fmla="*/ 38 w 55"/>
                    <a:gd name="T57" fmla="*/ 35 h 55"/>
                    <a:gd name="T58" fmla="*/ 43 w 55"/>
                    <a:gd name="T59" fmla="*/ 37 h 55"/>
                    <a:gd name="T60" fmla="*/ 46 w 55"/>
                    <a:gd name="T61" fmla="*/ 40 h 55"/>
                    <a:gd name="T62" fmla="*/ 50 w 55"/>
                    <a:gd name="T63" fmla="*/ 41 h 55"/>
                    <a:gd name="T64" fmla="*/ 32 w 55"/>
                    <a:gd name="T65" fmla="*/ 48 h 55"/>
                    <a:gd name="T66" fmla="*/ 1 w 55"/>
                    <a:gd name="T67" fmla="*/ 24 h 55"/>
                    <a:gd name="T68" fmla="*/ 1 w 55"/>
                    <a:gd name="T69" fmla="*/ 35 h 55"/>
                    <a:gd name="T70" fmla="*/ 6 w 55"/>
                    <a:gd name="T71" fmla="*/ 45 h 55"/>
                    <a:gd name="T72" fmla="*/ 18 w 55"/>
                    <a:gd name="T73" fmla="*/ 53 h 55"/>
                    <a:gd name="T74" fmla="*/ 28 w 55"/>
                    <a:gd name="T75" fmla="*/ 44 h 55"/>
                    <a:gd name="T76" fmla="*/ 27 w 55"/>
                    <a:gd name="T77" fmla="*/ 39 h 55"/>
                    <a:gd name="T78" fmla="*/ 29 w 55"/>
                    <a:gd name="T79" fmla="*/ 35 h 55"/>
                    <a:gd name="T80" fmla="*/ 25 w 55"/>
                    <a:gd name="T81" fmla="*/ 34 h 55"/>
                    <a:gd name="T82" fmla="*/ 22 w 55"/>
                    <a:gd name="T83" fmla="*/ 32 h 55"/>
                    <a:gd name="T84" fmla="*/ 16 w 55"/>
                    <a:gd name="T85" fmla="*/ 29 h 55"/>
                    <a:gd name="T86" fmla="*/ 14 w 55"/>
                    <a:gd name="T87" fmla="*/ 25 h 55"/>
                    <a:gd name="T88" fmla="*/ 12 w 55"/>
                    <a:gd name="T89" fmla="*/ 24 h 55"/>
                    <a:gd name="T90" fmla="*/ 12 w 55"/>
                    <a:gd name="T91" fmla="*/ 25 h 55"/>
                    <a:gd name="T92" fmla="*/ 10 w 55"/>
                    <a:gd name="T93" fmla="*/ 21 h 55"/>
                    <a:gd name="T94" fmla="*/ 10 w 55"/>
                    <a:gd name="T95" fmla="*/ 16 h 55"/>
                    <a:gd name="T96" fmla="*/ 12 w 55"/>
                    <a:gd name="T97" fmla="*/ 11 h 55"/>
                    <a:gd name="T98" fmla="*/ 12 w 55"/>
                    <a:gd name="T99" fmla="*/ 8 h 55"/>
                    <a:gd name="T100" fmla="*/ 25 w 55"/>
                    <a:gd name="T101" fmla="*/ 2 h 55"/>
                    <a:gd name="T102" fmla="*/ 30 w 55"/>
                    <a:gd name="T103" fmla="*/ 0 h 55"/>
                    <a:gd name="T104" fmla="*/ 17 w 55"/>
                    <a:gd name="T105" fmla="*/ 2 h 55"/>
                    <a:gd name="T106" fmla="*/ 8 w 55"/>
                    <a:gd name="T107" fmla="*/ 8 h 55"/>
                    <a:gd name="T108" fmla="*/ 2 w 55"/>
                    <a:gd name="T109" fmla="*/ 18 h 55"/>
                    <a:gd name="T110" fmla="*/ 29 w 55"/>
                    <a:gd name="T111" fmla="*/ 35 h 55"/>
                    <a:gd name="T112" fmla="*/ 26 w 55"/>
                    <a:gd name="T113" fmla="*/ 31 h 55"/>
                    <a:gd name="T114" fmla="*/ 25 w 55"/>
                    <a:gd name="T115" fmla="*/ 28 h 55"/>
                    <a:gd name="T116" fmla="*/ 20 w 55"/>
                    <a:gd name="T117" fmla="*/ 29 h 55"/>
                    <a:gd name="T118" fmla="*/ 22 w 55"/>
                    <a:gd name="T119" fmla="*/ 23 h 55"/>
                    <a:gd name="T120" fmla="*/ 27 w 55"/>
                    <a:gd name="T121" fmla="*/ 23 h 55"/>
                    <a:gd name="T122" fmla="*/ 29 w 55"/>
                    <a:gd name="T123"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 h="55">
                      <a:moveTo>
                        <a:pt x="30" y="55"/>
                      </a:moveTo>
                      <a:cubicBezTo>
                        <a:pt x="31" y="55"/>
                        <a:pt x="33" y="55"/>
                        <a:pt x="34" y="54"/>
                      </a:cubicBezTo>
                      <a:cubicBezTo>
                        <a:pt x="35" y="54"/>
                        <a:pt x="36" y="54"/>
                        <a:pt x="37" y="54"/>
                      </a:cubicBezTo>
                      <a:cubicBezTo>
                        <a:pt x="37" y="54"/>
                        <a:pt x="37" y="53"/>
                        <a:pt x="38" y="53"/>
                      </a:cubicBezTo>
                      <a:cubicBezTo>
                        <a:pt x="39" y="53"/>
                        <a:pt x="39" y="53"/>
                        <a:pt x="40" y="52"/>
                      </a:cubicBezTo>
                      <a:cubicBezTo>
                        <a:pt x="41" y="52"/>
                        <a:pt x="41" y="52"/>
                        <a:pt x="41" y="51"/>
                      </a:cubicBezTo>
                      <a:cubicBezTo>
                        <a:pt x="43" y="50"/>
                        <a:pt x="45" y="49"/>
                        <a:pt x="46" y="48"/>
                      </a:cubicBezTo>
                      <a:cubicBezTo>
                        <a:pt x="47" y="48"/>
                        <a:pt x="47" y="47"/>
                        <a:pt x="47" y="47"/>
                      </a:cubicBezTo>
                      <a:cubicBezTo>
                        <a:pt x="47" y="47"/>
                        <a:pt x="48" y="46"/>
                        <a:pt x="48" y="46"/>
                      </a:cubicBezTo>
                      <a:cubicBezTo>
                        <a:pt x="49" y="46"/>
                        <a:pt x="49" y="45"/>
                        <a:pt x="49" y="45"/>
                      </a:cubicBezTo>
                      <a:cubicBezTo>
                        <a:pt x="50" y="44"/>
                        <a:pt x="51" y="43"/>
                        <a:pt x="51" y="42"/>
                      </a:cubicBezTo>
                      <a:cubicBezTo>
                        <a:pt x="51" y="42"/>
                        <a:pt x="51" y="42"/>
                        <a:pt x="52" y="41"/>
                      </a:cubicBezTo>
                      <a:cubicBezTo>
                        <a:pt x="52" y="41"/>
                        <a:pt x="52" y="41"/>
                        <a:pt x="52" y="40"/>
                      </a:cubicBezTo>
                      <a:cubicBezTo>
                        <a:pt x="52" y="40"/>
                        <a:pt x="52" y="40"/>
                        <a:pt x="53" y="40"/>
                      </a:cubicBezTo>
                      <a:cubicBezTo>
                        <a:pt x="53" y="39"/>
                        <a:pt x="53" y="39"/>
                        <a:pt x="53" y="38"/>
                      </a:cubicBezTo>
                      <a:cubicBezTo>
                        <a:pt x="53" y="38"/>
                        <a:pt x="53" y="38"/>
                        <a:pt x="54" y="37"/>
                      </a:cubicBezTo>
                      <a:cubicBezTo>
                        <a:pt x="54" y="36"/>
                        <a:pt x="54" y="35"/>
                        <a:pt x="54" y="35"/>
                      </a:cubicBezTo>
                      <a:cubicBezTo>
                        <a:pt x="54" y="34"/>
                        <a:pt x="55" y="34"/>
                        <a:pt x="55" y="33"/>
                      </a:cubicBezTo>
                      <a:cubicBezTo>
                        <a:pt x="55" y="33"/>
                        <a:pt x="55" y="32"/>
                        <a:pt x="55" y="32"/>
                      </a:cubicBezTo>
                      <a:cubicBezTo>
                        <a:pt x="55" y="31"/>
                        <a:pt x="55" y="31"/>
                        <a:pt x="55" y="30"/>
                      </a:cubicBezTo>
                      <a:cubicBezTo>
                        <a:pt x="55" y="30"/>
                        <a:pt x="55" y="29"/>
                        <a:pt x="55" y="28"/>
                      </a:cubicBezTo>
                      <a:cubicBezTo>
                        <a:pt x="55" y="27"/>
                        <a:pt x="55" y="26"/>
                        <a:pt x="55" y="25"/>
                      </a:cubicBezTo>
                      <a:cubicBezTo>
                        <a:pt x="55" y="24"/>
                        <a:pt x="55" y="24"/>
                        <a:pt x="55" y="24"/>
                      </a:cubicBezTo>
                      <a:cubicBezTo>
                        <a:pt x="55" y="23"/>
                        <a:pt x="55" y="23"/>
                        <a:pt x="55" y="22"/>
                      </a:cubicBezTo>
                      <a:cubicBezTo>
                        <a:pt x="55" y="22"/>
                        <a:pt x="54" y="21"/>
                        <a:pt x="54" y="21"/>
                      </a:cubicBezTo>
                      <a:cubicBezTo>
                        <a:pt x="54" y="20"/>
                        <a:pt x="54" y="19"/>
                        <a:pt x="54" y="18"/>
                      </a:cubicBezTo>
                      <a:cubicBezTo>
                        <a:pt x="53" y="18"/>
                        <a:pt x="53" y="18"/>
                        <a:pt x="53" y="18"/>
                      </a:cubicBezTo>
                      <a:cubicBezTo>
                        <a:pt x="53" y="17"/>
                        <a:pt x="53" y="16"/>
                        <a:pt x="53" y="16"/>
                      </a:cubicBezTo>
                      <a:cubicBezTo>
                        <a:pt x="52" y="16"/>
                        <a:pt x="52" y="15"/>
                        <a:pt x="52" y="15"/>
                      </a:cubicBezTo>
                      <a:cubicBezTo>
                        <a:pt x="52" y="15"/>
                        <a:pt x="52" y="14"/>
                        <a:pt x="52" y="14"/>
                      </a:cubicBezTo>
                      <a:cubicBezTo>
                        <a:pt x="51" y="13"/>
                        <a:pt x="50" y="12"/>
                        <a:pt x="49" y="11"/>
                      </a:cubicBezTo>
                      <a:cubicBezTo>
                        <a:pt x="49" y="10"/>
                        <a:pt x="49" y="10"/>
                        <a:pt x="48" y="9"/>
                      </a:cubicBezTo>
                      <a:cubicBezTo>
                        <a:pt x="48" y="9"/>
                        <a:pt x="47" y="9"/>
                        <a:pt x="47" y="8"/>
                      </a:cubicBezTo>
                      <a:cubicBezTo>
                        <a:pt x="47" y="8"/>
                        <a:pt x="47" y="8"/>
                        <a:pt x="46" y="7"/>
                      </a:cubicBezTo>
                      <a:cubicBezTo>
                        <a:pt x="46" y="7"/>
                        <a:pt x="45" y="6"/>
                        <a:pt x="44" y="6"/>
                      </a:cubicBezTo>
                      <a:cubicBezTo>
                        <a:pt x="43" y="5"/>
                        <a:pt x="42" y="4"/>
                        <a:pt x="41" y="4"/>
                      </a:cubicBezTo>
                      <a:cubicBezTo>
                        <a:pt x="41" y="4"/>
                        <a:pt x="41" y="3"/>
                        <a:pt x="40" y="3"/>
                      </a:cubicBezTo>
                      <a:cubicBezTo>
                        <a:pt x="40" y="3"/>
                        <a:pt x="40" y="3"/>
                        <a:pt x="40" y="3"/>
                      </a:cubicBezTo>
                      <a:cubicBezTo>
                        <a:pt x="40" y="3"/>
                        <a:pt x="39" y="3"/>
                        <a:pt x="39" y="3"/>
                      </a:cubicBezTo>
                      <a:cubicBezTo>
                        <a:pt x="39" y="3"/>
                        <a:pt x="39" y="3"/>
                        <a:pt x="39" y="3"/>
                      </a:cubicBezTo>
                      <a:cubicBezTo>
                        <a:pt x="38" y="2"/>
                        <a:pt x="38" y="2"/>
                        <a:pt x="38" y="2"/>
                      </a:cubicBezTo>
                      <a:cubicBezTo>
                        <a:pt x="38" y="2"/>
                        <a:pt x="38" y="2"/>
                        <a:pt x="38" y="2"/>
                      </a:cubicBezTo>
                      <a:cubicBezTo>
                        <a:pt x="37" y="2"/>
                        <a:pt x="37" y="2"/>
                        <a:pt x="37" y="2"/>
                      </a:cubicBezTo>
                      <a:cubicBezTo>
                        <a:pt x="37" y="2"/>
                        <a:pt x="37" y="2"/>
                        <a:pt x="37" y="2"/>
                      </a:cubicBezTo>
                      <a:cubicBezTo>
                        <a:pt x="36" y="1"/>
                        <a:pt x="35" y="1"/>
                        <a:pt x="34" y="1"/>
                      </a:cubicBezTo>
                      <a:cubicBezTo>
                        <a:pt x="34" y="1"/>
                        <a:pt x="34" y="1"/>
                        <a:pt x="33" y="1"/>
                      </a:cubicBezTo>
                      <a:cubicBezTo>
                        <a:pt x="33" y="1"/>
                        <a:pt x="33" y="1"/>
                        <a:pt x="33" y="1"/>
                      </a:cubicBezTo>
                      <a:cubicBezTo>
                        <a:pt x="32" y="1"/>
                        <a:pt x="31" y="0"/>
                        <a:pt x="30" y="0"/>
                      </a:cubicBezTo>
                      <a:cubicBezTo>
                        <a:pt x="30" y="2"/>
                        <a:pt x="30" y="2"/>
                        <a:pt x="30" y="2"/>
                      </a:cubicBezTo>
                      <a:cubicBezTo>
                        <a:pt x="31" y="2"/>
                        <a:pt x="32" y="2"/>
                        <a:pt x="33" y="2"/>
                      </a:cubicBezTo>
                      <a:cubicBezTo>
                        <a:pt x="33" y="2"/>
                        <a:pt x="33" y="2"/>
                        <a:pt x="32" y="2"/>
                      </a:cubicBezTo>
                      <a:cubicBezTo>
                        <a:pt x="32" y="3"/>
                        <a:pt x="32" y="3"/>
                        <a:pt x="32" y="3"/>
                      </a:cubicBezTo>
                      <a:cubicBezTo>
                        <a:pt x="32" y="3"/>
                        <a:pt x="31" y="3"/>
                        <a:pt x="31" y="3"/>
                      </a:cubicBezTo>
                      <a:cubicBezTo>
                        <a:pt x="31" y="3"/>
                        <a:pt x="31" y="3"/>
                        <a:pt x="31" y="3"/>
                      </a:cubicBezTo>
                      <a:cubicBezTo>
                        <a:pt x="31" y="3"/>
                        <a:pt x="32" y="3"/>
                        <a:pt x="32" y="3"/>
                      </a:cubicBezTo>
                      <a:cubicBezTo>
                        <a:pt x="33" y="3"/>
                        <a:pt x="33" y="3"/>
                        <a:pt x="33" y="3"/>
                      </a:cubicBezTo>
                      <a:cubicBezTo>
                        <a:pt x="33" y="3"/>
                        <a:pt x="33" y="3"/>
                        <a:pt x="34" y="3"/>
                      </a:cubicBezTo>
                      <a:cubicBezTo>
                        <a:pt x="34" y="3"/>
                        <a:pt x="34" y="2"/>
                        <a:pt x="34" y="2"/>
                      </a:cubicBezTo>
                      <a:cubicBezTo>
                        <a:pt x="34" y="2"/>
                        <a:pt x="34" y="3"/>
                        <a:pt x="35" y="3"/>
                      </a:cubicBezTo>
                      <a:cubicBezTo>
                        <a:pt x="35" y="3"/>
                        <a:pt x="34" y="3"/>
                        <a:pt x="34" y="3"/>
                      </a:cubicBezTo>
                      <a:cubicBezTo>
                        <a:pt x="34" y="3"/>
                        <a:pt x="35" y="3"/>
                        <a:pt x="35" y="3"/>
                      </a:cubicBezTo>
                      <a:cubicBezTo>
                        <a:pt x="35" y="3"/>
                        <a:pt x="35" y="3"/>
                        <a:pt x="35" y="3"/>
                      </a:cubicBezTo>
                      <a:cubicBezTo>
                        <a:pt x="36" y="3"/>
                        <a:pt x="36" y="3"/>
                        <a:pt x="37" y="3"/>
                      </a:cubicBezTo>
                      <a:cubicBezTo>
                        <a:pt x="37" y="3"/>
                        <a:pt x="38" y="4"/>
                        <a:pt x="38" y="4"/>
                      </a:cubicBezTo>
                      <a:cubicBezTo>
                        <a:pt x="38" y="4"/>
                        <a:pt x="38" y="4"/>
                        <a:pt x="38" y="4"/>
                      </a:cubicBezTo>
                      <a:cubicBezTo>
                        <a:pt x="38" y="4"/>
                        <a:pt x="38" y="4"/>
                        <a:pt x="37" y="4"/>
                      </a:cubicBezTo>
                      <a:cubicBezTo>
                        <a:pt x="37" y="4"/>
                        <a:pt x="38" y="4"/>
                        <a:pt x="38" y="4"/>
                      </a:cubicBezTo>
                      <a:cubicBezTo>
                        <a:pt x="38" y="5"/>
                        <a:pt x="38" y="5"/>
                        <a:pt x="38" y="5"/>
                      </a:cubicBezTo>
                      <a:cubicBezTo>
                        <a:pt x="38" y="6"/>
                        <a:pt x="38" y="5"/>
                        <a:pt x="37" y="5"/>
                      </a:cubicBezTo>
                      <a:cubicBezTo>
                        <a:pt x="37" y="5"/>
                        <a:pt x="36" y="6"/>
                        <a:pt x="36" y="5"/>
                      </a:cubicBezTo>
                      <a:cubicBezTo>
                        <a:pt x="36" y="5"/>
                        <a:pt x="37" y="5"/>
                        <a:pt x="37" y="4"/>
                      </a:cubicBezTo>
                      <a:cubicBezTo>
                        <a:pt x="37" y="4"/>
                        <a:pt x="37" y="4"/>
                        <a:pt x="36" y="5"/>
                      </a:cubicBezTo>
                      <a:cubicBezTo>
                        <a:pt x="36" y="5"/>
                        <a:pt x="36" y="5"/>
                        <a:pt x="36" y="5"/>
                      </a:cubicBezTo>
                      <a:cubicBezTo>
                        <a:pt x="36" y="5"/>
                        <a:pt x="36" y="5"/>
                        <a:pt x="35" y="5"/>
                      </a:cubicBezTo>
                      <a:cubicBezTo>
                        <a:pt x="35" y="5"/>
                        <a:pt x="35" y="5"/>
                        <a:pt x="35" y="5"/>
                      </a:cubicBezTo>
                      <a:cubicBezTo>
                        <a:pt x="34" y="5"/>
                        <a:pt x="34" y="5"/>
                        <a:pt x="34" y="6"/>
                      </a:cubicBezTo>
                      <a:cubicBezTo>
                        <a:pt x="34" y="6"/>
                        <a:pt x="34" y="6"/>
                        <a:pt x="33" y="6"/>
                      </a:cubicBezTo>
                      <a:cubicBezTo>
                        <a:pt x="33" y="6"/>
                        <a:pt x="33" y="6"/>
                        <a:pt x="32" y="6"/>
                      </a:cubicBezTo>
                      <a:cubicBezTo>
                        <a:pt x="32" y="6"/>
                        <a:pt x="31" y="7"/>
                        <a:pt x="31" y="7"/>
                      </a:cubicBezTo>
                      <a:cubicBezTo>
                        <a:pt x="31" y="7"/>
                        <a:pt x="31" y="7"/>
                        <a:pt x="31" y="7"/>
                      </a:cubicBezTo>
                      <a:cubicBezTo>
                        <a:pt x="31" y="8"/>
                        <a:pt x="31" y="8"/>
                        <a:pt x="31" y="8"/>
                      </a:cubicBezTo>
                      <a:cubicBezTo>
                        <a:pt x="31" y="8"/>
                        <a:pt x="31" y="8"/>
                        <a:pt x="31" y="8"/>
                      </a:cubicBezTo>
                      <a:cubicBezTo>
                        <a:pt x="31" y="8"/>
                        <a:pt x="31" y="8"/>
                        <a:pt x="32" y="8"/>
                      </a:cubicBezTo>
                      <a:cubicBezTo>
                        <a:pt x="32" y="8"/>
                        <a:pt x="32" y="9"/>
                        <a:pt x="33" y="9"/>
                      </a:cubicBezTo>
                      <a:cubicBezTo>
                        <a:pt x="33" y="9"/>
                        <a:pt x="33" y="9"/>
                        <a:pt x="34" y="9"/>
                      </a:cubicBezTo>
                      <a:cubicBezTo>
                        <a:pt x="34" y="9"/>
                        <a:pt x="35" y="9"/>
                        <a:pt x="35" y="10"/>
                      </a:cubicBezTo>
                      <a:cubicBezTo>
                        <a:pt x="35" y="10"/>
                        <a:pt x="34" y="10"/>
                        <a:pt x="34" y="10"/>
                      </a:cubicBezTo>
                      <a:cubicBezTo>
                        <a:pt x="34" y="10"/>
                        <a:pt x="34" y="11"/>
                        <a:pt x="34" y="11"/>
                      </a:cubicBezTo>
                      <a:cubicBezTo>
                        <a:pt x="34" y="11"/>
                        <a:pt x="34" y="11"/>
                        <a:pt x="35" y="11"/>
                      </a:cubicBezTo>
                      <a:cubicBezTo>
                        <a:pt x="35" y="11"/>
                        <a:pt x="35" y="11"/>
                        <a:pt x="35" y="11"/>
                      </a:cubicBezTo>
                      <a:cubicBezTo>
                        <a:pt x="36" y="10"/>
                        <a:pt x="35" y="10"/>
                        <a:pt x="36" y="10"/>
                      </a:cubicBezTo>
                      <a:cubicBezTo>
                        <a:pt x="37" y="10"/>
                        <a:pt x="38" y="9"/>
                        <a:pt x="38" y="8"/>
                      </a:cubicBezTo>
                      <a:cubicBezTo>
                        <a:pt x="38" y="8"/>
                        <a:pt x="38" y="7"/>
                        <a:pt x="38" y="7"/>
                      </a:cubicBezTo>
                      <a:cubicBezTo>
                        <a:pt x="38" y="7"/>
                        <a:pt x="39" y="7"/>
                        <a:pt x="38" y="7"/>
                      </a:cubicBezTo>
                      <a:cubicBezTo>
                        <a:pt x="39" y="6"/>
                        <a:pt x="39" y="6"/>
                        <a:pt x="39" y="6"/>
                      </a:cubicBezTo>
                      <a:cubicBezTo>
                        <a:pt x="39" y="6"/>
                        <a:pt x="39" y="6"/>
                        <a:pt x="39" y="6"/>
                      </a:cubicBezTo>
                      <a:cubicBezTo>
                        <a:pt x="39" y="6"/>
                        <a:pt x="39" y="6"/>
                        <a:pt x="39" y="6"/>
                      </a:cubicBezTo>
                      <a:cubicBezTo>
                        <a:pt x="39" y="6"/>
                        <a:pt x="40" y="6"/>
                        <a:pt x="40" y="6"/>
                      </a:cubicBezTo>
                      <a:cubicBezTo>
                        <a:pt x="40" y="6"/>
                        <a:pt x="40" y="6"/>
                        <a:pt x="40" y="6"/>
                      </a:cubicBezTo>
                      <a:cubicBezTo>
                        <a:pt x="41" y="6"/>
                        <a:pt x="41" y="6"/>
                        <a:pt x="41" y="6"/>
                      </a:cubicBezTo>
                      <a:cubicBezTo>
                        <a:pt x="41" y="6"/>
                        <a:pt x="41" y="6"/>
                        <a:pt x="42" y="6"/>
                      </a:cubicBezTo>
                      <a:cubicBezTo>
                        <a:pt x="42" y="6"/>
                        <a:pt x="42" y="6"/>
                        <a:pt x="42" y="7"/>
                      </a:cubicBezTo>
                      <a:cubicBezTo>
                        <a:pt x="42" y="7"/>
                        <a:pt x="42" y="7"/>
                        <a:pt x="42" y="7"/>
                      </a:cubicBezTo>
                      <a:cubicBezTo>
                        <a:pt x="42" y="7"/>
                        <a:pt x="42" y="7"/>
                        <a:pt x="42" y="7"/>
                      </a:cubicBezTo>
                      <a:cubicBezTo>
                        <a:pt x="42" y="8"/>
                        <a:pt x="42" y="8"/>
                        <a:pt x="42" y="8"/>
                      </a:cubicBezTo>
                      <a:cubicBezTo>
                        <a:pt x="42" y="8"/>
                        <a:pt x="43" y="8"/>
                        <a:pt x="43" y="8"/>
                      </a:cubicBezTo>
                      <a:cubicBezTo>
                        <a:pt x="43" y="7"/>
                        <a:pt x="43" y="7"/>
                        <a:pt x="44" y="7"/>
                      </a:cubicBezTo>
                      <a:cubicBezTo>
                        <a:pt x="44" y="7"/>
                        <a:pt x="44" y="8"/>
                        <a:pt x="44" y="8"/>
                      </a:cubicBezTo>
                      <a:cubicBezTo>
                        <a:pt x="44" y="8"/>
                        <a:pt x="44" y="8"/>
                        <a:pt x="44" y="8"/>
                      </a:cubicBezTo>
                      <a:cubicBezTo>
                        <a:pt x="45" y="8"/>
                        <a:pt x="44" y="9"/>
                        <a:pt x="44" y="9"/>
                      </a:cubicBezTo>
                      <a:cubicBezTo>
                        <a:pt x="44" y="9"/>
                        <a:pt x="45" y="9"/>
                        <a:pt x="45" y="10"/>
                      </a:cubicBezTo>
                      <a:cubicBezTo>
                        <a:pt x="46" y="10"/>
                        <a:pt x="46" y="10"/>
                        <a:pt x="46" y="10"/>
                      </a:cubicBezTo>
                      <a:cubicBezTo>
                        <a:pt x="46" y="10"/>
                        <a:pt x="46" y="10"/>
                        <a:pt x="46" y="10"/>
                      </a:cubicBezTo>
                      <a:cubicBezTo>
                        <a:pt x="46" y="11"/>
                        <a:pt x="46" y="11"/>
                        <a:pt x="46" y="12"/>
                      </a:cubicBezTo>
                      <a:cubicBezTo>
                        <a:pt x="45" y="12"/>
                        <a:pt x="45" y="12"/>
                        <a:pt x="45" y="12"/>
                      </a:cubicBezTo>
                      <a:cubicBezTo>
                        <a:pt x="45" y="13"/>
                        <a:pt x="46" y="12"/>
                        <a:pt x="46" y="13"/>
                      </a:cubicBezTo>
                      <a:cubicBezTo>
                        <a:pt x="46" y="13"/>
                        <a:pt x="46" y="13"/>
                        <a:pt x="46" y="13"/>
                      </a:cubicBezTo>
                      <a:cubicBezTo>
                        <a:pt x="46" y="13"/>
                        <a:pt x="46" y="14"/>
                        <a:pt x="46" y="14"/>
                      </a:cubicBezTo>
                      <a:cubicBezTo>
                        <a:pt x="46" y="14"/>
                        <a:pt x="46" y="14"/>
                        <a:pt x="45" y="14"/>
                      </a:cubicBezTo>
                      <a:cubicBezTo>
                        <a:pt x="45" y="13"/>
                        <a:pt x="45" y="14"/>
                        <a:pt x="45" y="13"/>
                      </a:cubicBezTo>
                      <a:cubicBezTo>
                        <a:pt x="45" y="13"/>
                        <a:pt x="44" y="13"/>
                        <a:pt x="44" y="13"/>
                      </a:cubicBezTo>
                      <a:cubicBezTo>
                        <a:pt x="44" y="13"/>
                        <a:pt x="44" y="13"/>
                        <a:pt x="43" y="13"/>
                      </a:cubicBezTo>
                      <a:cubicBezTo>
                        <a:pt x="44" y="13"/>
                        <a:pt x="44" y="12"/>
                        <a:pt x="45" y="12"/>
                      </a:cubicBezTo>
                      <a:cubicBezTo>
                        <a:pt x="45" y="12"/>
                        <a:pt x="45" y="12"/>
                        <a:pt x="45" y="11"/>
                      </a:cubicBezTo>
                      <a:cubicBezTo>
                        <a:pt x="45" y="11"/>
                        <a:pt x="44" y="11"/>
                        <a:pt x="44" y="12"/>
                      </a:cubicBezTo>
                      <a:cubicBezTo>
                        <a:pt x="44" y="12"/>
                        <a:pt x="44" y="12"/>
                        <a:pt x="43" y="12"/>
                      </a:cubicBezTo>
                      <a:cubicBezTo>
                        <a:pt x="43" y="12"/>
                        <a:pt x="42" y="12"/>
                        <a:pt x="42" y="12"/>
                      </a:cubicBezTo>
                      <a:cubicBezTo>
                        <a:pt x="42" y="12"/>
                        <a:pt x="42" y="12"/>
                        <a:pt x="42" y="13"/>
                      </a:cubicBezTo>
                      <a:cubicBezTo>
                        <a:pt x="42" y="13"/>
                        <a:pt x="42" y="13"/>
                        <a:pt x="42" y="13"/>
                      </a:cubicBezTo>
                      <a:cubicBezTo>
                        <a:pt x="42" y="12"/>
                        <a:pt x="42" y="12"/>
                        <a:pt x="42" y="12"/>
                      </a:cubicBezTo>
                      <a:cubicBezTo>
                        <a:pt x="41" y="12"/>
                        <a:pt x="41" y="12"/>
                        <a:pt x="41" y="12"/>
                      </a:cubicBezTo>
                      <a:cubicBezTo>
                        <a:pt x="40" y="12"/>
                        <a:pt x="40" y="12"/>
                        <a:pt x="40" y="13"/>
                      </a:cubicBezTo>
                      <a:cubicBezTo>
                        <a:pt x="40" y="13"/>
                        <a:pt x="41" y="12"/>
                        <a:pt x="41" y="13"/>
                      </a:cubicBezTo>
                      <a:cubicBezTo>
                        <a:pt x="41" y="13"/>
                        <a:pt x="40" y="13"/>
                        <a:pt x="40" y="14"/>
                      </a:cubicBezTo>
                      <a:cubicBezTo>
                        <a:pt x="40" y="14"/>
                        <a:pt x="41" y="14"/>
                        <a:pt x="41" y="14"/>
                      </a:cubicBezTo>
                      <a:cubicBezTo>
                        <a:pt x="41" y="14"/>
                        <a:pt x="41" y="14"/>
                        <a:pt x="41" y="14"/>
                      </a:cubicBezTo>
                      <a:cubicBezTo>
                        <a:pt x="41" y="14"/>
                        <a:pt x="41" y="14"/>
                        <a:pt x="42" y="14"/>
                      </a:cubicBezTo>
                      <a:cubicBezTo>
                        <a:pt x="42" y="14"/>
                        <a:pt x="42" y="14"/>
                        <a:pt x="42" y="14"/>
                      </a:cubicBezTo>
                      <a:cubicBezTo>
                        <a:pt x="43" y="14"/>
                        <a:pt x="42" y="15"/>
                        <a:pt x="42" y="15"/>
                      </a:cubicBezTo>
                      <a:cubicBezTo>
                        <a:pt x="41" y="15"/>
                        <a:pt x="40" y="15"/>
                        <a:pt x="40" y="15"/>
                      </a:cubicBezTo>
                      <a:cubicBezTo>
                        <a:pt x="40" y="15"/>
                        <a:pt x="39" y="16"/>
                        <a:pt x="39" y="15"/>
                      </a:cubicBezTo>
                      <a:cubicBezTo>
                        <a:pt x="39" y="15"/>
                        <a:pt x="39" y="15"/>
                        <a:pt x="40" y="15"/>
                      </a:cubicBezTo>
                      <a:cubicBezTo>
                        <a:pt x="39" y="15"/>
                        <a:pt x="39" y="15"/>
                        <a:pt x="38" y="15"/>
                      </a:cubicBezTo>
                      <a:cubicBezTo>
                        <a:pt x="38" y="15"/>
                        <a:pt x="37" y="15"/>
                        <a:pt x="37" y="16"/>
                      </a:cubicBezTo>
                      <a:cubicBezTo>
                        <a:pt x="36" y="16"/>
                        <a:pt x="37" y="17"/>
                        <a:pt x="36" y="17"/>
                      </a:cubicBezTo>
                      <a:cubicBezTo>
                        <a:pt x="36" y="17"/>
                        <a:pt x="36" y="17"/>
                        <a:pt x="36" y="17"/>
                      </a:cubicBezTo>
                      <a:cubicBezTo>
                        <a:pt x="36" y="17"/>
                        <a:pt x="35" y="17"/>
                        <a:pt x="35" y="17"/>
                      </a:cubicBezTo>
                      <a:cubicBezTo>
                        <a:pt x="35" y="17"/>
                        <a:pt x="35" y="17"/>
                        <a:pt x="35" y="17"/>
                      </a:cubicBezTo>
                      <a:cubicBezTo>
                        <a:pt x="34" y="17"/>
                        <a:pt x="34" y="18"/>
                        <a:pt x="34" y="18"/>
                      </a:cubicBezTo>
                      <a:cubicBezTo>
                        <a:pt x="34" y="18"/>
                        <a:pt x="34" y="18"/>
                        <a:pt x="34" y="18"/>
                      </a:cubicBezTo>
                      <a:cubicBezTo>
                        <a:pt x="34" y="18"/>
                        <a:pt x="33" y="19"/>
                        <a:pt x="33" y="19"/>
                      </a:cubicBezTo>
                      <a:cubicBezTo>
                        <a:pt x="33" y="19"/>
                        <a:pt x="33" y="18"/>
                        <a:pt x="33" y="19"/>
                      </a:cubicBezTo>
                      <a:cubicBezTo>
                        <a:pt x="33" y="19"/>
                        <a:pt x="33" y="19"/>
                        <a:pt x="33" y="20"/>
                      </a:cubicBezTo>
                      <a:cubicBezTo>
                        <a:pt x="32" y="20"/>
                        <a:pt x="32" y="20"/>
                        <a:pt x="32" y="21"/>
                      </a:cubicBezTo>
                      <a:cubicBezTo>
                        <a:pt x="31" y="21"/>
                        <a:pt x="31" y="21"/>
                        <a:pt x="31" y="21"/>
                      </a:cubicBezTo>
                      <a:cubicBezTo>
                        <a:pt x="31" y="21"/>
                        <a:pt x="30" y="21"/>
                        <a:pt x="30" y="21"/>
                      </a:cubicBezTo>
                      <a:cubicBezTo>
                        <a:pt x="30" y="21"/>
                        <a:pt x="30" y="22"/>
                        <a:pt x="30" y="22"/>
                      </a:cubicBezTo>
                      <a:cubicBezTo>
                        <a:pt x="30" y="34"/>
                        <a:pt x="30" y="34"/>
                        <a:pt x="30" y="34"/>
                      </a:cubicBezTo>
                      <a:cubicBezTo>
                        <a:pt x="30" y="34"/>
                        <a:pt x="30" y="34"/>
                        <a:pt x="30" y="34"/>
                      </a:cubicBezTo>
                      <a:cubicBezTo>
                        <a:pt x="30" y="34"/>
                        <a:pt x="30" y="33"/>
                        <a:pt x="31" y="33"/>
                      </a:cubicBezTo>
                      <a:cubicBezTo>
                        <a:pt x="31" y="33"/>
                        <a:pt x="31" y="33"/>
                        <a:pt x="32" y="33"/>
                      </a:cubicBezTo>
                      <a:cubicBezTo>
                        <a:pt x="32" y="33"/>
                        <a:pt x="32" y="33"/>
                        <a:pt x="32" y="33"/>
                      </a:cubicBezTo>
                      <a:cubicBezTo>
                        <a:pt x="32" y="33"/>
                        <a:pt x="32" y="32"/>
                        <a:pt x="32" y="33"/>
                      </a:cubicBezTo>
                      <a:cubicBezTo>
                        <a:pt x="33" y="33"/>
                        <a:pt x="32" y="33"/>
                        <a:pt x="32" y="33"/>
                      </a:cubicBezTo>
                      <a:cubicBezTo>
                        <a:pt x="33" y="33"/>
                        <a:pt x="33" y="33"/>
                        <a:pt x="33" y="33"/>
                      </a:cubicBezTo>
                      <a:cubicBezTo>
                        <a:pt x="33" y="33"/>
                        <a:pt x="34" y="33"/>
                        <a:pt x="34" y="33"/>
                      </a:cubicBezTo>
                      <a:cubicBezTo>
                        <a:pt x="34" y="33"/>
                        <a:pt x="34" y="33"/>
                        <a:pt x="34" y="34"/>
                      </a:cubicBezTo>
                      <a:cubicBezTo>
                        <a:pt x="35" y="34"/>
                        <a:pt x="35" y="33"/>
                        <a:pt x="35" y="34"/>
                      </a:cubicBezTo>
                      <a:cubicBezTo>
                        <a:pt x="35" y="34"/>
                        <a:pt x="36" y="34"/>
                        <a:pt x="36" y="34"/>
                      </a:cubicBezTo>
                      <a:cubicBezTo>
                        <a:pt x="36" y="34"/>
                        <a:pt x="36" y="33"/>
                        <a:pt x="36" y="33"/>
                      </a:cubicBezTo>
                      <a:cubicBezTo>
                        <a:pt x="37" y="33"/>
                        <a:pt x="37" y="34"/>
                        <a:pt x="37" y="34"/>
                      </a:cubicBezTo>
                      <a:cubicBezTo>
                        <a:pt x="38" y="34"/>
                        <a:pt x="38" y="34"/>
                        <a:pt x="38" y="34"/>
                      </a:cubicBezTo>
                      <a:cubicBezTo>
                        <a:pt x="38" y="34"/>
                        <a:pt x="38" y="34"/>
                        <a:pt x="38" y="34"/>
                      </a:cubicBezTo>
                      <a:cubicBezTo>
                        <a:pt x="38" y="34"/>
                        <a:pt x="38" y="34"/>
                        <a:pt x="38" y="35"/>
                      </a:cubicBezTo>
                      <a:cubicBezTo>
                        <a:pt x="38" y="35"/>
                        <a:pt x="39" y="35"/>
                        <a:pt x="39" y="35"/>
                      </a:cubicBezTo>
                      <a:cubicBezTo>
                        <a:pt x="39" y="35"/>
                        <a:pt x="39" y="35"/>
                        <a:pt x="39" y="35"/>
                      </a:cubicBezTo>
                      <a:cubicBezTo>
                        <a:pt x="40" y="36"/>
                        <a:pt x="40" y="36"/>
                        <a:pt x="40" y="36"/>
                      </a:cubicBezTo>
                      <a:cubicBezTo>
                        <a:pt x="41" y="36"/>
                        <a:pt x="41" y="36"/>
                        <a:pt x="41" y="36"/>
                      </a:cubicBezTo>
                      <a:cubicBezTo>
                        <a:pt x="42" y="36"/>
                        <a:pt x="42" y="36"/>
                        <a:pt x="43" y="37"/>
                      </a:cubicBezTo>
                      <a:cubicBezTo>
                        <a:pt x="43" y="37"/>
                        <a:pt x="43" y="37"/>
                        <a:pt x="43" y="37"/>
                      </a:cubicBezTo>
                      <a:cubicBezTo>
                        <a:pt x="43" y="37"/>
                        <a:pt x="43" y="38"/>
                        <a:pt x="43" y="38"/>
                      </a:cubicBezTo>
                      <a:cubicBezTo>
                        <a:pt x="43" y="38"/>
                        <a:pt x="44" y="38"/>
                        <a:pt x="44" y="39"/>
                      </a:cubicBezTo>
                      <a:cubicBezTo>
                        <a:pt x="44" y="39"/>
                        <a:pt x="44" y="39"/>
                        <a:pt x="44" y="39"/>
                      </a:cubicBezTo>
                      <a:cubicBezTo>
                        <a:pt x="44" y="39"/>
                        <a:pt x="45" y="40"/>
                        <a:pt x="45" y="40"/>
                      </a:cubicBezTo>
                      <a:cubicBezTo>
                        <a:pt x="45" y="40"/>
                        <a:pt x="45" y="40"/>
                        <a:pt x="45" y="40"/>
                      </a:cubicBezTo>
                      <a:cubicBezTo>
                        <a:pt x="45" y="40"/>
                        <a:pt x="46" y="40"/>
                        <a:pt x="46" y="40"/>
                      </a:cubicBezTo>
                      <a:cubicBezTo>
                        <a:pt x="46" y="40"/>
                        <a:pt x="46" y="40"/>
                        <a:pt x="47" y="40"/>
                      </a:cubicBezTo>
                      <a:cubicBezTo>
                        <a:pt x="47" y="40"/>
                        <a:pt x="47" y="41"/>
                        <a:pt x="47" y="41"/>
                      </a:cubicBezTo>
                      <a:cubicBezTo>
                        <a:pt x="47" y="41"/>
                        <a:pt x="47" y="41"/>
                        <a:pt x="47" y="41"/>
                      </a:cubicBezTo>
                      <a:cubicBezTo>
                        <a:pt x="48" y="41"/>
                        <a:pt x="48" y="41"/>
                        <a:pt x="48" y="41"/>
                      </a:cubicBezTo>
                      <a:cubicBezTo>
                        <a:pt x="49" y="41"/>
                        <a:pt x="49" y="41"/>
                        <a:pt x="49" y="41"/>
                      </a:cubicBezTo>
                      <a:cubicBezTo>
                        <a:pt x="49" y="41"/>
                        <a:pt x="50" y="41"/>
                        <a:pt x="50" y="41"/>
                      </a:cubicBezTo>
                      <a:cubicBezTo>
                        <a:pt x="46" y="47"/>
                        <a:pt x="41" y="51"/>
                        <a:pt x="34" y="53"/>
                      </a:cubicBezTo>
                      <a:cubicBezTo>
                        <a:pt x="34" y="53"/>
                        <a:pt x="34" y="52"/>
                        <a:pt x="34" y="52"/>
                      </a:cubicBezTo>
                      <a:cubicBezTo>
                        <a:pt x="34" y="52"/>
                        <a:pt x="34" y="51"/>
                        <a:pt x="34" y="51"/>
                      </a:cubicBezTo>
                      <a:cubicBezTo>
                        <a:pt x="34" y="50"/>
                        <a:pt x="34" y="50"/>
                        <a:pt x="33" y="49"/>
                      </a:cubicBezTo>
                      <a:cubicBezTo>
                        <a:pt x="33" y="49"/>
                        <a:pt x="33" y="49"/>
                        <a:pt x="32" y="49"/>
                      </a:cubicBezTo>
                      <a:cubicBezTo>
                        <a:pt x="32" y="48"/>
                        <a:pt x="32" y="48"/>
                        <a:pt x="32" y="48"/>
                      </a:cubicBezTo>
                      <a:cubicBezTo>
                        <a:pt x="31" y="48"/>
                        <a:pt x="30" y="48"/>
                        <a:pt x="30" y="47"/>
                      </a:cubicBezTo>
                      <a:cubicBezTo>
                        <a:pt x="30" y="47"/>
                        <a:pt x="30" y="47"/>
                        <a:pt x="30" y="47"/>
                      </a:cubicBezTo>
                      <a:cubicBezTo>
                        <a:pt x="30" y="46"/>
                        <a:pt x="30" y="46"/>
                        <a:pt x="30" y="46"/>
                      </a:cubicBezTo>
                      <a:lnTo>
                        <a:pt x="30" y="55"/>
                      </a:lnTo>
                      <a:close/>
                      <a:moveTo>
                        <a:pt x="1" y="22"/>
                      </a:moveTo>
                      <a:cubicBezTo>
                        <a:pt x="1" y="23"/>
                        <a:pt x="1" y="23"/>
                        <a:pt x="1" y="24"/>
                      </a:cubicBezTo>
                      <a:cubicBezTo>
                        <a:pt x="1" y="24"/>
                        <a:pt x="1" y="24"/>
                        <a:pt x="1" y="25"/>
                      </a:cubicBezTo>
                      <a:cubicBezTo>
                        <a:pt x="0" y="26"/>
                        <a:pt x="0" y="27"/>
                        <a:pt x="0" y="28"/>
                      </a:cubicBezTo>
                      <a:cubicBezTo>
                        <a:pt x="0" y="29"/>
                        <a:pt x="0" y="30"/>
                        <a:pt x="1" y="30"/>
                      </a:cubicBezTo>
                      <a:cubicBezTo>
                        <a:pt x="1" y="31"/>
                        <a:pt x="1" y="31"/>
                        <a:pt x="1" y="32"/>
                      </a:cubicBezTo>
                      <a:cubicBezTo>
                        <a:pt x="1" y="32"/>
                        <a:pt x="1" y="33"/>
                        <a:pt x="1" y="33"/>
                      </a:cubicBezTo>
                      <a:cubicBezTo>
                        <a:pt x="1" y="34"/>
                        <a:pt x="1" y="34"/>
                        <a:pt x="1" y="35"/>
                      </a:cubicBezTo>
                      <a:cubicBezTo>
                        <a:pt x="1" y="35"/>
                        <a:pt x="2" y="36"/>
                        <a:pt x="2" y="37"/>
                      </a:cubicBezTo>
                      <a:cubicBezTo>
                        <a:pt x="2" y="38"/>
                        <a:pt x="2" y="38"/>
                        <a:pt x="3" y="38"/>
                      </a:cubicBezTo>
                      <a:cubicBezTo>
                        <a:pt x="3" y="39"/>
                        <a:pt x="3" y="39"/>
                        <a:pt x="3" y="40"/>
                      </a:cubicBezTo>
                      <a:cubicBezTo>
                        <a:pt x="3" y="40"/>
                        <a:pt x="3" y="40"/>
                        <a:pt x="3" y="40"/>
                      </a:cubicBezTo>
                      <a:cubicBezTo>
                        <a:pt x="4" y="41"/>
                        <a:pt x="4" y="41"/>
                        <a:pt x="4" y="41"/>
                      </a:cubicBezTo>
                      <a:cubicBezTo>
                        <a:pt x="5" y="42"/>
                        <a:pt x="5" y="44"/>
                        <a:pt x="6" y="45"/>
                      </a:cubicBezTo>
                      <a:cubicBezTo>
                        <a:pt x="7" y="45"/>
                        <a:pt x="7" y="46"/>
                        <a:pt x="7" y="46"/>
                      </a:cubicBezTo>
                      <a:cubicBezTo>
                        <a:pt x="8" y="46"/>
                        <a:pt x="8" y="47"/>
                        <a:pt x="8" y="47"/>
                      </a:cubicBezTo>
                      <a:cubicBezTo>
                        <a:pt x="9" y="47"/>
                        <a:pt x="9" y="48"/>
                        <a:pt x="9" y="48"/>
                      </a:cubicBezTo>
                      <a:cubicBezTo>
                        <a:pt x="11" y="49"/>
                        <a:pt x="12" y="50"/>
                        <a:pt x="14" y="51"/>
                      </a:cubicBezTo>
                      <a:cubicBezTo>
                        <a:pt x="15" y="52"/>
                        <a:pt x="15" y="52"/>
                        <a:pt x="15" y="52"/>
                      </a:cubicBezTo>
                      <a:cubicBezTo>
                        <a:pt x="16" y="53"/>
                        <a:pt x="17" y="53"/>
                        <a:pt x="18" y="53"/>
                      </a:cubicBezTo>
                      <a:cubicBezTo>
                        <a:pt x="18" y="53"/>
                        <a:pt x="19" y="54"/>
                        <a:pt x="19" y="54"/>
                      </a:cubicBezTo>
                      <a:cubicBezTo>
                        <a:pt x="22" y="55"/>
                        <a:pt x="25" y="55"/>
                        <a:pt x="28" y="55"/>
                      </a:cubicBezTo>
                      <a:cubicBezTo>
                        <a:pt x="28" y="55"/>
                        <a:pt x="29" y="55"/>
                        <a:pt x="30" y="55"/>
                      </a:cubicBezTo>
                      <a:cubicBezTo>
                        <a:pt x="30" y="46"/>
                        <a:pt x="30" y="46"/>
                        <a:pt x="30" y="46"/>
                      </a:cubicBezTo>
                      <a:cubicBezTo>
                        <a:pt x="30" y="46"/>
                        <a:pt x="29" y="46"/>
                        <a:pt x="29" y="46"/>
                      </a:cubicBezTo>
                      <a:cubicBezTo>
                        <a:pt x="29" y="45"/>
                        <a:pt x="29" y="44"/>
                        <a:pt x="28" y="44"/>
                      </a:cubicBezTo>
                      <a:cubicBezTo>
                        <a:pt x="28" y="44"/>
                        <a:pt x="28" y="43"/>
                        <a:pt x="28" y="43"/>
                      </a:cubicBezTo>
                      <a:cubicBezTo>
                        <a:pt x="28" y="43"/>
                        <a:pt x="27" y="43"/>
                        <a:pt x="27" y="43"/>
                      </a:cubicBezTo>
                      <a:cubicBezTo>
                        <a:pt x="27" y="42"/>
                        <a:pt x="27" y="42"/>
                        <a:pt x="27" y="42"/>
                      </a:cubicBezTo>
                      <a:cubicBezTo>
                        <a:pt x="27" y="41"/>
                        <a:pt x="28" y="41"/>
                        <a:pt x="28" y="41"/>
                      </a:cubicBezTo>
                      <a:cubicBezTo>
                        <a:pt x="28" y="41"/>
                        <a:pt x="27" y="41"/>
                        <a:pt x="27" y="40"/>
                      </a:cubicBezTo>
                      <a:cubicBezTo>
                        <a:pt x="27" y="40"/>
                        <a:pt x="27" y="40"/>
                        <a:pt x="27" y="39"/>
                      </a:cubicBezTo>
                      <a:cubicBezTo>
                        <a:pt x="28" y="39"/>
                        <a:pt x="28" y="39"/>
                        <a:pt x="28" y="39"/>
                      </a:cubicBezTo>
                      <a:cubicBezTo>
                        <a:pt x="28" y="39"/>
                        <a:pt x="28" y="39"/>
                        <a:pt x="28" y="39"/>
                      </a:cubicBezTo>
                      <a:cubicBezTo>
                        <a:pt x="28" y="38"/>
                        <a:pt x="28" y="38"/>
                        <a:pt x="28" y="38"/>
                      </a:cubicBezTo>
                      <a:cubicBezTo>
                        <a:pt x="29" y="38"/>
                        <a:pt x="29" y="38"/>
                        <a:pt x="29" y="37"/>
                      </a:cubicBezTo>
                      <a:cubicBezTo>
                        <a:pt x="29" y="37"/>
                        <a:pt x="29" y="36"/>
                        <a:pt x="29" y="36"/>
                      </a:cubicBezTo>
                      <a:cubicBezTo>
                        <a:pt x="29" y="36"/>
                        <a:pt x="29" y="35"/>
                        <a:pt x="29" y="35"/>
                      </a:cubicBezTo>
                      <a:cubicBezTo>
                        <a:pt x="29" y="35"/>
                        <a:pt x="29" y="34"/>
                        <a:pt x="28" y="34"/>
                      </a:cubicBezTo>
                      <a:cubicBezTo>
                        <a:pt x="28" y="34"/>
                        <a:pt x="28" y="35"/>
                        <a:pt x="28" y="35"/>
                      </a:cubicBezTo>
                      <a:cubicBezTo>
                        <a:pt x="28" y="35"/>
                        <a:pt x="28" y="35"/>
                        <a:pt x="27" y="35"/>
                      </a:cubicBezTo>
                      <a:cubicBezTo>
                        <a:pt x="27" y="35"/>
                        <a:pt x="27" y="35"/>
                        <a:pt x="27" y="35"/>
                      </a:cubicBezTo>
                      <a:cubicBezTo>
                        <a:pt x="26" y="35"/>
                        <a:pt x="26" y="35"/>
                        <a:pt x="26" y="35"/>
                      </a:cubicBezTo>
                      <a:cubicBezTo>
                        <a:pt x="26" y="35"/>
                        <a:pt x="26" y="34"/>
                        <a:pt x="25" y="34"/>
                      </a:cubicBezTo>
                      <a:cubicBezTo>
                        <a:pt x="25" y="34"/>
                        <a:pt x="25" y="34"/>
                        <a:pt x="25" y="34"/>
                      </a:cubicBezTo>
                      <a:cubicBezTo>
                        <a:pt x="25" y="34"/>
                        <a:pt x="25" y="33"/>
                        <a:pt x="25" y="33"/>
                      </a:cubicBezTo>
                      <a:cubicBezTo>
                        <a:pt x="24" y="33"/>
                        <a:pt x="24" y="32"/>
                        <a:pt x="24" y="32"/>
                      </a:cubicBezTo>
                      <a:cubicBezTo>
                        <a:pt x="24" y="32"/>
                        <a:pt x="23" y="32"/>
                        <a:pt x="23" y="32"/>
                      </a:cubicBezTo>
                      <a:cubicBezTo>
                        <a:pt x="23" y="32"/>
                        <a:pt x="23" y="32"/>
                        <a:pt x="22" y="32"/>
                      </a:cubicBezTo>
                      <a:cubicBezTo>
                        <a:pt x="22" y="32"/>
                        <a:pt x="22" y="32"/>
                        <a:pt x="22" y="32"/>
                      </a:cubicBezTo>
                      <a:cubicBezTo>
                        <a:pt x="21" y="31"/>
                        <a:pt x="21" y="30"/>
                        <a:pt x="20" y="30"/>
                      </a:cubicBezTo>
                      <a:cubicBezTo>
                        <a:pt x="20" y="30"/>
                        <a:pt x="20" y="31"/>
                        <a:pt x="19" y="31"/>
                      </a:cubicBezTo>
                      <a:cubicBezTo>
                        <a:pt x="19" y="31"/>
                        <a:pt x="19" y="31"/>
                        <a:pt x="18" y="30"/>
                      </a:cubicBezTo>
                      <a:cubicBezTo>
                        <a:pt x="18" y="30"/>
                        <a:pt x="18" y="30"/>
                        <a:pt x="17" y="30"/>
                      </a:cubicBezTo>
                      <a:cubicBezTo>
                        <a:pt x="17" y="30"/>
                        <a:pt x="17" y="30"/>
                        <a:pt x="17" y="30"/>
                      </a:cubicBezTo>
                      <a:cubicBezTo>
                        <a:pt x="16" y="29"/>
                        <a:pt x="16" y="29"/>
                        <a:pt x="16" y="29"/>
                      </a:cubicBezTo>
                      <a:cubicBezTo>
                        <a:pt x="16" y="29"/>
                        <a:pt x="16" y="29"/>
                        <a:pt x="15" y="29"/>
                      </a:cubicBezTo>
                      <a:cubicBezTo>
                        <a:pt x="15" y="29"/>
                        <a:pt x="15" y="29"/>
                        <a:pt x="15" y="28"/>
                      </a:cubicBezTo>
                      <a:cubicBezTo>
                        <a:pt x="15" y="28"/>
                        <a:pt x="15" y="28"/>
                        <a:pt x="15" y="28"/>
                      </a:cubicBezTo>
                      <a:cubicBezTo>
                        <a:pt x="15" y="27"/>
                        <a:pt x="15" y="27"/>
                        <a:pt x="14" y="26"/>
                      </a:cubicBezTo>
                      <a:cubicBezTo>
                        <a:pt x="14" y="26"/>
                        <a:pt x="14" y="26"/>
                        <a:pt x="14" y="25"/>
                      </a:cubicBezTo>
                      <a:cubicBezTo>
                        <a:pt x="14" y="25"/>
                        <a:pt x="14" y="25"/>
                        <a:pt x="14" y="25"/>
                      </a:cubicBezTo>
                      <a:cubicBezTo>
                        <a:pt x="14" y="25"/>
                        <a:pt x="13" y="24"/>
                        <a:pt x="13" y="24"/>
                      </a:cubicBezTo>
                      <a:cubicBezTo>
                        <a:pt x="13" y="24"/>
                        <a:pt x="13" y="24"/>
                        <a:pt x="13" y="23"/>
                      </a:cubicBezTo>
                      <a:cubicBezTo>
                        <a:pt x="13" y="23"/>
                        <a:pt x="13" y="23"/>
                        <a:pt x="13" y="22"/>
                      </a:cubicBezTo>
                      <a:cubicBezTo>
                        <a:pt x="12" y="22"/>
                        <a:pt x="12" y="22"/>
                        <a:pt x="12" y="23"/>
                      </a:cubicBezTo>
                      <a:cubicBezTo>
                        <a:pt x="12" y="23"/>
                        <a:pt x="12" y="23"/>
                        <a:pt x="12" y="23"/>
                      </a:cubicBezTo>
                      <a:cubicBezTo>
                        <a:pt x="12" y="24"/>
                        <a:pt x="12" y="24"/>
                        <a:pt x="12" y="24"/>
                      </a:cubicBezTo>
                      <a:cubicBezTo>
                        <a:pt x="12" y="24"/>
                        <a:pt x="13" y="25"/>
                        <a:pt x="13" y="25"/>
                      </a:cubicBezTo>
                      <a:cubicBezTo>
                        <a:pt x="13" y="25"/>
                        <a:pt x="13" y="26"/>
                        <a:pt x="13" y="26"/>
                      </a:cubicBezTo>
                      <a:cubicBezTo>
                        <a:pt x="13" y="26"/>
                        <a:pt x="13" y="26"/>
                        <a:pt x="13" y="27"/>
                      </a:cubicBezTo>
                      <a:cubicBezTo>
                        <a:pt x="13" y="27"/>
                        <a:pt x="13" y="26"/>
                        <a:pt x="13" y="26"/>
                      </a:cubicBezTo>
                      <a:cubicBezTo>
                        <a:pt x="13" y="26"/>
                        <a:pt x="12" y="26"/>
                        <a:pt x="12" y="26"/>
                      </a:cubicBezTo>
                      <a:cubicBezTo>
                        <a:pt x="12" y="26"/>
                        <a:pt x="12" y="25"/>
                        <a:pt x="12" y="25"/>
                      </a:cubicBezTo>
                      <a:cubicBezTo>
                        <a:pt x="12" y="25"/>
                        <a:pt x="11" y="25"/>
                        <a:pt x="11" y="24"/>
                      </a:cubicBezTo>
                      <a:cubicBezTo>
                        <a:pt x="11" y="24"/>
                        <a:pt x="12" y="24"/>
                        <a:pt x="12" y="24"/>
                      </a:cubicBezTo>
                      <a:cubicBezTo>
                        <a:pt x="12" y="23"/>
                        <a:pt x="11" y="23"/>
                        <a:pt x="11" y="23"/>
                      </a:cubicBezTo>
                      <a:cubicBezTo>
                        <a:pt x="11" y="23"/>
                        <a:pt x="11" y="22"/>
                        <a:pt x="11" y="22"/>
                      </a:cubicBezTo>
                      <a:cubicBezTo>
                        <a:pt x="11" y="22"/>
                        <a:pt x="11" y="21"/>
                        <a:pt x="11" y="21"/>
                      </a:cubicBezTo>
                      <a:cubicBezTo>
                        <a:pt x="11" y="21"/>
                        <a:pt x="11" y="21"/>
                        <a:pt x="10" y="21"/>
                      </a:cubicBezTo>
                      <a:cubicBezTo>
                        <a:pt x="10" y="21"/>
                        <a:pt x="10" y="21"/>
                        <a:pt x="10" y="20"/>
                      </a:cubicBezTo>
                      <a:cubicBezTo>
                        <a:pt x="10" y="20"/>
                        <a:pt x="10" y="20"/>
                        <a:pt x="10" y="20"/>
                      </a:cubicBezTo>
                      <a:cubicBezTo>
                        <a:pt x="10" y="19"/>
                        <a:pt x="10" y="19"/>
                        <a:pt x="10" y="18"/>
                      </a:cubicBezTo>
                      <a:cubicBezTo>
                        <a:pt x="10" y="18"/>
                        <a:pt x="9" y="18"/>
                        <a:pt x="10" y="17"/>
                      </a:cubicBezTo>
                      <a:cubicBezTo>
                        <a:pt x="10" y="17"/>
                        <a:pt x="10" y="17"/>
                        <a:pt x="10" y="17"/>
                      </a:cubicBezTo>
                      <a:cubicBezTo>
                        <a:pt x="10" y="16"/>
                        <a:pt x="10" y="16"/>
                        <a:pt x="10" y="16"/>
                      </a:cubicBezTo>
                      <a:cubicBezTo>
                        <a:pt x="11" y="16"/>
                        <a:pt x="11" y="15"/>
                        <a:pt x="11" y="15"/>
                      </a:cubicBezTo>
                      <a:cubicBezTo>
                        <a:pt x="12" y="14"/>
                        <a:pt x="12" y="14"/>
                        <a:pt x="12" y="14"/>
                      </a:cubicBezTo>
                      <a:cubicBezTo>
                        <a:pt x="12" y="13"/>
                        <a:pt x="12" y="13"/>
                        <a:pt x="12" y="13"/>
                      </a:cubicBezTo>
                      <a:cubicBezTo>
                        <a:pt x="12" y="13"/>
                        <a:pt x="12" y="12"/>
                        <a:pt x="12" y="12"/>
                      </a:cubicBezTo>
                      <a:cubicBezTo>
                        <a:pt x="12" y="12"/>
                        <a:pt x="12" y="12"/>
                        <a:pt x="12" y="12"/>
                      </a:cubicBezTo>
                      <a:cubicBezTo>
                        <a:pt x="12" y="11"/>
                        <a:pt x="12" y="11"/>
                        <a:pt x="12" y="11"/>
                      </a:cubicBezTo>
                      <a:cubicBezTo>
                        <a:pt x="12" y="11"/>
                        <a:pt x="12" y="10"/>
                        <a:pt x="12" y="10"/>
                      </a:cubicBezTo>
                      <a:cubicBezTo>
                        <a:pt x="12" y="10"/>
                        <a:pt x="13" y="10"/>
                        <a:pt x="13" y="10"/>
                      </a:cubicBezTo>
                      <a:cubicBezTo>
                        <a:pt x="12" y="9"/>
                        <a:pt x="12" y="10"/>
                        <a:pt x="12" y="10"/>
                      </a:cubicBezTo>
                      <a:cubicBezTo>
                        <a:pt x="12" y="9"/>
                        <a:pt x="12" y="9"/>
                        <a:pt x="12" y="9"/>
                      </a:cubicBezTo>
                      <a:cubicBezTo>
                        <a:pt x="12" y="9"/>
                        <a:pt x="12" y="9"/>
                        <a:pt x="12" y="8"/>
                      </a:cubicBezTo>
                      <a:cubicBezTo>
                        <a:pt x="12" y="8"/>
                        <a:pt x="12" y="8"/>
                        <a:pt x="12" y="8"/>
                      </a:cubicBezTo>
                      <a:cubicBezTo>
                        <a:pt x="12" y="8"/>
                        <a:pt x="12" y="8"/>
                        <a:pt x="12" y="7"/>
                      </a:cubicBezTo>
                      <a:cubicBezTo>
                        <a:pt x="15" y="5"/>
                        <a:pt x="19" y="3"/>
                        <a:pt x="23" y="2"/>
                      </a:cubicBezTo>
                      <a:cubicBezTo>
                        <a:pt x="23" y="2"/>
                        <a:pt x="23" y="2"/>
                        <a:pt x="23" y="2"/>
                      </a:cubicBezTo>
                      <a:cubicBezTo>
                        <a:pt x="23" y="2"/>
                        <a:pt x="23" y="2"/>
                        <a:pt x="23" y="2"/>
                      </a:cubicBezTo>
                      <a:cubicBezTo>
                        <a:pt x="24" y="2"/>
                        <a:pt x="24" y="2"/>
                        <a:pt x="24" y="2"/>
                      </a:cubicBezTo>
                      <a:cubicBezTo>
                        <a:pt x="24" y="2"/>
                        <a:pt x="25" y="2"/>
                        <a:pt x="25" y="2"/>
                      </a:cubicBezTo>
                      <a:cubicBezTo>
                        <a:pt x="26" y="2"/>
                        <a:pt x="26" y="3"/>
                        <a:pt x="27" y="3"/>
                      </a:cubicBezTo>
                      <a:cubicBezTo>
                        <a:pt x="27" y="3"/>
                        <a:pt x="27" y="2"/>
                        <a:pt x="27" y="2"/>
                      </a:cubicBezTo>
                      <a:cubicBezTo>
                        <a:pt x="27" y="2"/>
                        <a:pt x="27" y="2"/>
                        <a:pt x="27" y="2"/>
                      </a:cubicBezTo>
                      <a:cubicBezTo>
                        <a:pt x="27" y="2"/>
                        <a:pt x="28" y="2"/>
                        <a:pt x="28" y="2"/>
                      </a:cubicBezTo>
                      <a:cubicBezTo>
                        <a:pt x="28" y="2"/>
                        <a:pt x="29" y="2"/>
                        <a:pt x="30" y="2"/>
                      </a:cubicBezTo>
                      <a:cubicBezTo>
                        <a:pt x="30" y="0"/>
                        <a:pt x="30" y="0"/>
                        <a:pt x="30" y="0"/>
                      </a:cubicBezTo>
                      <a:cubicBezTo>
                        <a:pt x="29" y="0"/>
                        <a:pt x="29" y="0"/>
                        <a:pt x="28" y="0"/>
                      </a:cubicBezTo>
                      <a:cubicBezTo>
                        <a:pt x="28" y="0"/>
                        <a:pt x="28" y="0"/>
                        <a:pt x="28" y="0"/>
                      </a:cubicBezTo>
                      <a:cubicBezTo>
                        <a:pt x="28" y="0"/>
                        <a:pt x="27" y="0"/>
                        <a:pt x="27" y="0"/>
                      </a:cubicBezTo>
                      <a:cubicBezTo>
                        <a:pt x="24" y="0"/>
                        <a:pt x="22" y="1"/>
                        <a:pt x="19" y="2"/>
                      </a:cubicBezTo>
                      <a:cubicBezTo>
                        <a:pt x="19" y="2"/>
                        <a:pt x="18" y="2"/>
                        <a:pt x="18" y="2"/>
                      </a:cubicBezTo>
                      <a:cubicBezTo>
                        <a:pt x="18" y="2"/>
                        <a:pt x="17" y="2"/>
                        <a:pt x="17" y="2"/>
                      </a:cubicBezTo>
                      <a:cubicBezTo>
                        <a:pt x="17" y="2"/>
                        <a:pt x="17" y="3"/>
                        <a:pt x="17" y="3"/>
                      </a:cubicBezTo>
                      <a:cubicBezTo>
                        <a:pt x="16" y="3"/>
                        <a:pt x="16" y="3"/>
                        <a:pt x="15" y="3"/>
                      </a:cubicBezTo>
                      <a:cubicBezTo>
                        <a:pt x="15" y="3"/>
                        <a:pt x="15" y="4"/>
                        <a:pt x="14" y="4"/>
                      </a:cubicBezTo>
                      <a:cubicBezTo>
                        <a:pt x="13" y="5"/>
                        <a:pt x="11" y="6"/>
                        <a:pt x="10" y="7"/>
                      </a:cubicBezTo>
                      <a:cubicBezTo>
                        <a:pt x="10" y="7"/>
                        <a:pt x="10" y="7"/>
                        <a:pt x="9" y="7"/>
                      </a:cubicBezTo>
                      <a:cubicBezTo>
                        <a:pt x="9" y="8"/>
                        <a:pt x="9" y="8"/>
                        <a:pt x="8" y="8"/>
                      </a:cubicBezTo>
                      <a:cubicBezTo>
                        <a:pt x="8" y="9"/>
                        <a:pt x="8" y="9"/>
                        <a:pt x="7" y="9"/>
                      </a:cubicBezTo>
                      <a:cubicBezTo>
                        <a:pt x="7" y="10"/>
                        <a:pt x="7" y="10"/>
                        <a:pt x="6" y="11"/>
                      </a:cubicBezTo>
                      <a:cubicBezTo>
                        <a:pt x="5" y="12"/>
                        <a:pt x="5" y="13"/>
                        <a:pt x="4" y="14"/>
                      </a:cubicBezTo>
                      <a:cubicBezTo>
                        <a:pt x="4" y="14"/>
                        <a:pt x="4" y="15"/>
                        <a:pt x="3" y="15"/>
                      </a:cubicBezTo>
                      <a:cubicBezTo>
                        <a:pt x="3" y="15"/>
                        <a:pt x="3" y="16"/>
                        <a:pt x="3" y="16"/>
                      </a:cubicBezTo>
                      <a:cubicBezTo>
                        <a:pt x="3" y="16"/>
                        <a:pt x="3" y="17"/>
                        <a:pt x="2" y="18"/>
                      </a:cubicBezTo>
                      <a:cubicBezTo>
                        <a:pt x="2" y="18"/>
                        <a:pt x="2" y="18"/>
                        <a:pt x="2" y="18"/>
                      </a:cubicBezTo>
                      <a:cubicBezTo>
                        <a:pt x="2" y="19"/>
                        <a:pt x="1" y="20"/>
                        <a:pt x="1" y="21"/>
                      </a:cubicBezTo>
                      <a:cubicBezTo>
                        <a:pt x="1" y="21"/>
                        <a:pt x="1" y="22"/>
                        <a:pt x="1" y="22"/>
                      </a:cubicBezTo>
                      <a:close/>
                      <a:moveTo>
                        <a:pt x="30" y="22"/>
                      </a:moveTo>
                      <a:cubicBezTo>
                        <a:pt x="30" y="34"/>
                        <a:pt x="30" y="34"/>
                        <a:pt x="30" y="34"/>
                      </a:cubicBezTo>
                      <a:cubicBezTo>
                        <a:pt x="30" y="35"/>
                        <a:pt x="30" y="35"/>
                        <a:pt x="29" y="35"/>
                      </a:cubicBezTo>
                      <a:cubicBezTo>
                        <a:pt x="29" y="35"/>
                        <a:pt x="29" y="34"/>
                        <a:pt x="29" y="34"/>
                      </a:cubicBezTo>
                      <a:cubicBezTo>
                        <a:pt x="28" y="34"/>
                        <a:pt x="28" y="34"/>
                        <a:pt x="27" y="34"/>
                      </a:cubicBezTo>
                      <a:cubicBezTo>
                        <a:pt x="27" y="34"/>
                        <a:pt x="26" y="34"/>
                        <a:pt x="26" y="33"/>
                      </a:cubicBezTo>
                      <a:cubicBezTo>
                        <a:pt x="26" y="33"/>
                        <a:pt x="26" y="32"/>
                        <a:pt x="26" y="32"/>
                      </a:cubicBezTo>
                      <a:cubicBezTo>
                        <a:pt x="26" y="32"/>
                        <a:pt x="26" y="32"/>
                        <a:pt x="26" y="31"/>
                      </a:cubicBezTo>
                      <a:cubicBezTo>
                        <a:pt x="26" y="31"/>
                        <a:pt x="26" y="31"/>
                        <a:pt x="26" y="31"/>
                      </a:cubicBezTo>
                      <a:cubicBezTo>
                        <a:pt x="25" y="31"/>
                        <a:pt x="24" y="31"/>
                        <a:pt x="24" y="31"/>
                      </a:cubicBezTo>
                      <a:cubicBezTo>
                        <a:pt x="24" y="30"/>
                        <a:pt x="24" y="30"/>
                        <a:pt x="24" y="30"/>
                      </a:cubicBezTo>
                      <a:cubicBezTo>
                        <a:pt x="24" y="30"/>
                        <a:pt x="24" y="30"/>
                        <a:pt x="24" y="30"/>
                      </a:cubicBezTo>
                      <a:cubicBezTo>
                        <a:pt x="24" y="29"/>
                        <a:pt x="24" y="29"/>
                        <a:pt x="24" y="29"/>
                      </a:cubicBezTo>
                      <a:cubicBezTo>
                        <a:pt x="24" y="29"/>
                        <a:pt x="24" y="29"/>
                        <a:pt x="24" y="29"/>
                      </a:cubicBezTo>
                      <a:cubicBezTo>
                        <a:pt x="25" y="28"/>
                        <a:pt x="25" y="28"/>
                        <a:pt x="25" y="28"/>
                      </a:cubicBezTo>
                      <a:cubicBezTo>
                        <a:pt x="25" y="28"/>
                        <a:pt x="25" y="28"/>
                        <a:pt x="24" y="28"/>
                      </a:cubicBezTo>
                      <a:cubicBezTo>
                        <a:pt x="24" y="28"/>
                        <a:pt x="24" y="28"/>
                        <a:pt x="23" y="28"/>
                      </a:cubicBezTo>
                      <a:cubicBezTo>
                        <a:pt x="23" y="28"/>
                        <a:pt x="23" y="29"/>
                        <a:pt x="22" y="29"/>
                      </a:cubicBezTo>
                      <a:cubicBezTo>
                        <a:pt x="22" y="29"/>
                        <a:pt x="22" y="29"/>
                        <a:pt x="21" y="29"/>
                      </a:cubicBezTo>
                      <a:cubicBezTo>
                        <a:pt x="21" y="29"/>
                        <a:pt x="21" y="29"/>
                        <a:pt x="21" y="29"/>
                      </a:cubicBezTo>
                      <a:cubicBezTo>
                        <a:pt x="21" y="29"/>
                        <a:pt x="20" y="29"/>
                        <a:pt x="20" y="29"/>
                      </a:cubicBezTo>
                      <a:cubicBezTo>
                        <a:pt x="20" y="29"/>
                        <a:pt x="19" y="28"/>
                        <a:pt x="19" y="28"/>
                      </a:cubicBezTo>
                      <a:cubicBezTo>
                        <a:pt x="19" y="27"/>
                        <a:pt x="19" y="26"/>
                        <a:pt x="20" y="26"/>
                      </a:cubicBezTo>
                      <a:cubicBezTo>
                        <a:pt x="20" y="26"/>
                        <a:pt x="20" y="25"/>
                        <a:pt x="20" y="25"/>
                      </a:cubicBezTo>
                      <a:cubicBezTo>
                        <a:pt x="20" y="25"/>
                        <a:pt x="20" y="25"/>
                        <a:pt x="20" y="25"/>
                      </a:cubicBezTo>
                      <a:cubicBezTo>
                        <a:pt x="20" y="24"/>
                        <a:pt x="21" y="24"/>
                        <a:pt x="21" y="24"/>
                      </a:cubicBezTo>
                      <a:cubicBezTo>
                        <a:pt x="22" y="23"/>
                        <a:pt x="22" y="23"/>
                        <a:pt x="22" y="23"/>
                      </a:cubicBezTo>
                      <a:cubicBezTo>
                        <a:pt x="23" y="23"/>
                        <a:pt x="23" y="23"/>
                        <a:pt x="23" y="23"/>
                      </a:cubicBezTo>
                      <a:cubicBezTo>
                        <a:pt x="24" y="23"/>
                        <a:pt x="24" y="23"/>
                        <a:pt x="24" y="23"/>
                      </a:cubicBezTo>
                      <a:cubicBezTo>
                        <a:pt x="24" y="23"/>
                        <a:pt x="25" y="23"/>
                        <a:pt x="25" y="23"/>
                      </a:cubicBezTo>
                      <a:cubicBezTo>
                        <a:pt x="25" y="23"/>
                        <a:pt x="26" y="23"/>
                        <a:pt x="26" y="23"/>
                      </a:cubicBezTo>
                      <a:cubicBezTo>
                        <a:pt x="26" y="23"/>
                        <a:pt x="27" y="23"/>
                        <a:pt x="27" y="23"/>
                      </a:cubicBezTo>
                      <a:cubicBezTo>
                        <a:pt x="27" y="23"/>
                        <a:pt x="27" y="23"/>
                        <a:pt x="27" y="23"/>
                      </a:cubicBezTo>
                      <a:cubicBezTo>
                        <a:pt x="28" y="23"/>
                        <a:pt x="28" y="23"/>
                        <a:pt x="28" y="24"/>
                      </a:cubicBezTo>
                      <a:cubicBezTo>
                        <a:pt x="28" y="24"/>
                        <a:pt x="28" y="24"/>
                        <a:pt x="28" y="24"/>
                      </a:cubicBezTo>
                      <a:cubicBezTo>
                        <a:pt x="28" y="25"/>
                        <a:pt x="29" y="25"/>
                        <a:pt x="29" y="25"/>
                      </a:cubicBezTo>
                      <a:cubicBezTo>
                        <a:pt x="29" y="25"/>
                        <a:pt x="29" y="24"/>
                        <a:pt x="29" y="24"/>
                      </a:cubicBezTo>
                      <a:cubicBezTo>
                        <a:pt x="29" y="24"/>
                        <a:pt x="29" y="24"/>
                        <a:pt x="29" y="24"/>
                      </a:cubicBezTo>
                      <a:cubicBezTo>
                        <a:pt x="29" y="23"/>
                        <a:pt x="29" y="23"/>
                        <a:pt x="29" y="23"/>
                      </a:cubicBezTo>
                      <a:cubicBezTo>
                        <a:pt x="29" y="22"/>
                        <a:pt x="29" y="22"/>
                        <a:pt x="3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5" name="Freeform 216"/>
                <p:cNvSpPr>
                  <a:spLocks/>
                </p:cNvSpPr>
                <p:nvPr/>
              </p:nvSpPr>
              <p:spPr bwMode="auto">
                <a:xfrm>
                  <a:off x="-3289300" y="6083300"/>
                  <a:ext cx="203200" cy="179388"/>
                </a:xfrm>
                <a:custGeom>
                  <a:avLst/>
                  <a:gdLst>
                    <a:gd name="T0" fmla="*/ 6 w 54"/>
                    <a:gd name="T1" fmla="*/ 5 h 48"/>
                    <a:gd name="T2" fmla="*/ 1 w 54"/>
                    <a:gd name="T3" fmla="*/ 15 h 48"/>
                    <a:gd name="T4" fmla="*/ 0 w 54"/>
                    <a:gd name="T5" fmla="*/ 18 h 48"/>
                    <a:gd name="T6" fmla="*/ 0 w 54"/>
                    <a:gd name="T7" fmla="*/ 18 h 48"/>
                    <a:gd name="T8" fmla="*/ 0 w 54"/>
                    <a:gd name="T9" fmla="*/ 21 h 48"/>
                    <a:gd name="T10" fmla="*/ 1 w 54"/>
                    <a:gd name="T11" fmla="*/ 23 h 48"/>
                    <a:gd name="T12" fmla="*/ 3 w 54"/>
                    <a:gd name="T13" fmla="*/ 32 h 48"/>
                    <a:gd name="T14" fmla="*/ 8 w 54"/>
                    <a:gd name="T15" fmla="*/ 42 h 48"/>
                    <a:gd name="T16" fmla="*/ 9 w 54"/>
                    <a:gd name="T17" fmla="*/ 43 h 48"/>
                    <a:gd name="T18" fmla="*/ 12 w 54"/>
                    <a:gd name="T19" fmla="*/ 46 h 48"/>
                    <a:gd name="T20" fmla="*/ 13 w 54"/>
                    <a:gd name="T21" fmla="*/ 47 h 48"/>
                    <a:gd name="T22" fmla="*/ 19 w 54"/>
                    <a:gd name="T23" fmla="*/ 48 h 48"/>
                    <a:gd name="T24" fmla="*/ 19 w 54"/>
                    <a:gd name="T25" fmla="*/ 48 h 48"/>
                    <a:gd name="T26" fmla="*/ 22 w 54"/>
                    <a:gd name="T27" fmla="*/ 47 h 48"/>
                    <a:gd name="T28" fmla="*/ 24 w 54"/>
                    <a:gd name="T29" fmla="*/ 46 h 48"/>
                    <a:gd name="T30" fmla="*/ 27 w 54"/>
                    <a:gd name="T31" fmla="*/ 46 h 48"/>
                    <a:gd name="T32" fmla="*/ 27 w 54"/>
                    <a:gd name="T33" fmla="*/ 46 h 48"/>
                    <a:gd name="T34" fmla="*/ 30 w 54"/>
                    <a:gd name="T35" fmla="*/ 46 h 48"/>
                    <a:gd name="T36" fmla="*/ 32 w 54"/>
                    <a:gd name="T37" fmla="*/ 47 h 48"/>
                    <a:gd name="T38" fmla="*/ 35 w 54"/>
                    <a:gd name="T39" fmla="*/ 48 h 48"/>
                    <a:gd name="T40" fmla="*/ 35 w 54"/>
                    <a:gd name="T41" fmla="*/ 48 h 48"/>
                    <a:gd name="T42" fmla="*/ 41 w 54"/>
                    <a:gd name="T43" fmla="*/ 47 h 48"/>
                    <a:gd name="T44" fmla="*/ 42 w 54"/>
                    <a:gd name="T45" fmla="*/ 46 h 48"/>
                    <a:gd name="T46" fmla="*/ 45 w 54"/>
                    <a:gd name="T47" fmla="*/ 43 h 48"/>
                    <a:gd name="T48" fmla="*/ 46 w 54"/>
                    <a:gd name="T49" fmla="*/ 42 h 48"/>
                    <a:gd name="T50" fmla="*/ 51 w 54"/>
                    <a:gd name="T51" fmla="*/ 32 h 48"/>
                    <a:gd name="T52" fmla="*/ 53 w 54"/>
                    <a:gd name="T53" fmla="*/ 23 h 48"/>
                    <a:gd name="T54" fmla="*/ 54 w 54"/>
                    <a:gd name="T55" fmla="*/ 21 h 48"/>
                    <a:gd name="T56" fmla="*/ 54 w 54"/>
                    <a:gd name="T57" fmla="*/ 18 h 48"/>
                    <a:gd name="T58" fmla="*/ 54 w 54"/>
                    <a:gd name="T59" fmla="*/ 18 h 48"/>
                    <a:gd name="T60" fmla="*/ 53 w 54"/>
                    <a:gd name="T61" fmla="*/ 15 h 48"/>
                    <a:gd name="T62" fmla="*/ 48 w 54"/>
                    <a:gd name="T63" fmla="*/ 5 h 48"/>
                    <a:gd name="T64" fmla="*/ 47 w 54"/>
                    <a:gd name="T65" fmla="*/ 4 h 48"/>
                    <a:gd name="T66" fmla="*/ 40 w 54"/>
                    <a:gd name="T67" fmla="*/ 1 h 48"/>
                    <a:gd name="T68" fmla="*/ 31 w 54"/>
                    <a:gd name="T69" fmla="*/ 2 h 48"/>
                    <a:gd name="T70" fmla="*/ 27 w 54"/>
                    <a:gd name="T71" fmla="*/ 4 h 48"/>
                    <a:gd name="T72" fmla="*/ 23 w 54"/>
                    <a:gd name="T73" fmla="*/ 2 h 48"/>
                    <a:gd name="T74" fmla="*/ 14 w 54"/>
                    <a:gd name="T75" fmla="*/ 1 h 48"/>
                    <a:gd name="T76" fmla="*/ 7 w 54"/>
                    <a:gd name="T77" fmla="*/ 4 h 48"/>
                    <a:gd name="T78" fmla="*/ 6 w 54"/>
                    <a:gd name="T79"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48">
                      <a:moveTo>
                        <a:pt x="6" y="5"/>
                      </a:moveTo>
                      <a:cubicBezTo>
                        <a:pt x="3" y="8"/>
                        <a:pt x="1" y="11"/>
                        <a:pt x="1" y="15"/>
                      </a:cubicBezTo>
                      <a:cubicBezTo>
                        <a:pt x="1" y="16"/>
                        <a:pt x="1" y="17"/>
                        <a:pt x="0" y="18"/>
                      </a:cubicBezTo>
                      <a:cubicBezTo>
                        <a:pt x="0" y="18"/>
                        <a:pt x="0" y="18"/>
                        <a:pt x="0" y="18"/>
                      </a:cubicBezTo>
                      <a:cubicBezTo>
                        <a:pt x="0" y="19"/>
                        <a:pt x="0" y="20"/>
                        <a:pt x="0" y="21"/>
                      </a:cubicBezTo>
                      <a:cubicBezTo>
                        <a:pt x="0" y="22"/>
                        <a:pt x="1" y="22"/>
                        <a:pt x="1" y="23"/>
                      </a:cubicBezTo>
                      <a:cubicBezTo>
                        <a:pt x="1" y="26"/>
                        <a:pt x="2" y="29"/>
                        <a:pt x="3" y="32"/>
                      </a:cubicBezTo>
                      <a:cubicBezTo>
                        <a:pt x="4" y="35"/>
                        <a:pt x="6" y="39"/>
                        <a:pt x="8" y="42"/>
                      </a:cubicBezTo>
                      <a:cubicBezTo>
                        <a:pt x="8" y="42"/>
                        <a:pt x="9" y="42"/>
                        <a:pt x="9" y="43"/>
                      </a:cubicBezTo>
                      <a:cubicBezTo>
                        <a:pt x="10" y="44"/>
                        <a:pt x="11" y="45"/>
                        <a:pt x="12" y="46"/>
                      </a:cubicBezTo>
                      <a:cubicBezTo>
                        <a:pt x="12" y="47"/>
                        <a:pt x="13" y="47"/>
                        <a:pt x="13" y="47"/>
                      </a:cubicBezTo>
                      <a:cubicBezTo>
                        <a:pt x="15" y="48"/>
                        <a:pt x="17" y="48"/>
                        <a:pt x="19" y="48"/>
                      </a:cubicBezTo>
                      <a:cubicBezTo>
                        <a:pt x="19" y="48"/>
                        <a:pt x="19" y="48"/>
                        <a:pt x="19" y="48"/>
                      </a:cubicBezTo>
                      <a:cubicBezTo>
                        <a:pt x="20" y="47"/>
                        <a:pt x="21" y="47"/>
                        <a:pt x="22" y="47"/>
                      </a:cubicBezTo>
                      <a:cubicBezTo>
                        <a:pt x="22" y="47"/>
                        <a:pt x="23" y="46"/>
                        <a:pt x="24" y="46"/>
                      </a:cubicBezTo>
                      <a:cubicBezTo>
                        <a:pt x="25" y="46"/>
                        <a:pt x="27" y="46"/>
                        <a:pt x="27" y="46"/>
                      </a:cubicBezTo>
                      <a:cubicBezTo>
                        <a:pt x="27" y="46"/>
                        <a:pt x="27" y="46"/>
                        <a:pt x="27" y="46"/>
                      </a:cubicBezTo>
                      <a:cubicBezTo>
                        <a:pt x="28" y="46"/>
                        <a:pt x="29" y="46"/>
                        <a:pt x="30" y="46"/>
                      </a:cubicBezTo>
                      <a:cubicBezTo>
                        <a:pt x="31" y="46"/>
                        <a:pt x="32" y="47"/>
                        <a:pt x="32" y="47"/>
                      </a:cubicBezTo>
                      <a:cubicBezTo>
                        <a:pt x="33" y="47"/>
                        <a:pt x="34" y="47"/>
                        <a:pt x="35" y="48"/>
                      </a:cubicBezTo>
                      <a:cubicBezTo>
                        <a:pt x="35" y="48"/>
                        <a:pt x="35" y="48"/>
                        <a:pt x="35" y="48"/>
                      </a:cubicBezTo>
                      <a:cubicBezTo>
                        <a:pt x="37" y="48"/>
                        <a:pt x="39" y="48"/>
                        <a:pt x="41" y="47"/>
                      </a:cubicBezTo>
                      <a:cubicBezTo>
                        <a:pt x="41" y="47"/>
                        <a:pt x="42" y="47"/>
                        <a:pt x="42" y="46"/>
                      </a:cubicBezTo>
                      <a:cubicBezTo>
                        <a:pt x="43" y="45"/>
                        <a:pt x="44" y="44"/>
                        <a:pt x="45" y="43"/>
                      </a:cubicBezTo>
                      <a:cubicBezTo>
                        <a:pt x="46" y="42"/>
                        <a:pt x="46" y="42"/>
                        <a:pt x="46" y="42"/>
                      </a:cubicBezTo>
                      <a:cubicBezTo>
                        <a:pt x="48" y="39"/>
                        <a:pt x="50" y="35"/>
                        <a:pt x="51" y="32"/>
                      </a:cubicBezTo>
                      <a:cubicBezTo>
                        <a:pt x="52" y="29"/>
                        <a:pt x="53" y="26"/>
                        <a:pt x="53" y="23"/>
                      </a:cubicBezTo>
                      <a:cubicBezTo>
                        <a:pt x="54" y="22"/>
                        <a:pt x="54" y="22"/>
                        <a:pt x="54" y="21"/>
                      </a:cubicBezTo>
                      <a:cubicBezTo>
                        <a:pt x="54" y="20"/>
                        <a:pt x="54" y="19"/>
                        <a:pt x="54" y="18"/>
                      </a:cubicBezTo>
                      <a:cubicBezTo>
                        <a:pt x="54" y="18"/>
                        <a:pt x="54" y="18"/>
                        <a:pt x="54" y="18"/>
                      </a:cubicBezTo>
                      <a:cubicBezTo>
                        <a:pt x="53" y="17"/>
                        <a:pt x="53" y="16"/>
                        <a:pt x="53" y="15"/>
                      </a:cubicBezTo>
                      <a:cubicBezTo>
                        <a:pt x="53" y="11"/>
                        <a:pt x="51" y="8"/>
                        <a:pt x="48" y="5"/>
                      </a:cubicBezTo>
                      <a:cubicBezTo>
                        <a:pt x="48" y="5"/>
                        <a:pt x="47" y="4"/>
                        <a:pt x="47" y="4"/>
                      </a:cubicBezTo>
                      <a:cubicBezTo>
                        <a:pt x="45" y="2"/>
                        <a:pt x="42" y="1"/>
                        <a:pt x="40" y="1"/>
                      </a:cubicBezTo>
                      <a:cubicBezTo>
                        <a:pt x="37" y="0"/>
                        <a:pt x="34" y="1"/>
                        <a:pt x="31" y="2"/>
                      </a:cubicBezTo>
                      <a:cubicBezTo>
                        <a:pt x="30" y="3"/>
                        <a:pt x="27" y="4"/>
                        <a:pt x="27" y="4"/>
                      </a:cubicBezTo>
                      <a:cubicBezTo>
                        <a:pt x="27" y="4"/>
                        <a:pt x="24" y="3"/>
                        <a:pt x="23" y="2"/>
                      </a:cubicBezTo>
                      <a:cubicBezTo>
                        <a:pt x="20" y="1"/>
                        <a:pt x="17" y="0"/>
                        <a:pt x="14" y="1"/>
                      </a:cubicBezTo>
                      <a:cubicBezTo>
                        <a:pt x="12" y="1"/>
                        <a:pt x="9" y="2"/>
                        <a:pt x="7" y="4"/>
                      </a:cubicBezTo>
                      <a:cubicBezTo>
                        <a:pt x="7" y="4"/>
                        <a:pt x="6"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6" name="Freeform 217"/>
                <p:cNvSpPr>
                  <a:spLocks/>
                </p:cNvSpPr>
                <p:nvPr/>
              </p:nvSpPr>
              <p:spPr bwMode="auto">
                <a:xfrm>
                  <a:off x="-3236913" y="6029325"/>
                  <a:ext cx="49213" cy="53975"/>
                </a:xfrm>
                <a:custGeom>
                  <a:avLst/>
                  <a:gdLst>
                    <a:gd name="T0" fmla="*/ 4 w 13"/>
                    <a:gd name="T1" fmla="*/ 10 h 14"/>
                    <a:gd name="T2" fmla="*/ 10 w 13"/>
                    <a:gd name="T3" fmla="*/ 14 h 14"/>
                    <a:gd name="T4" fmla="*/ 13 w 13"/>
                    <a:gd name="T5" fmla="*/ 14 h 14"/>
                    <a:gd name="T6" fmla="*/ 13 w 13"/>
                    <a:gd name="T7" fmla="*/ 14 h 14"/>
                    <a:gd name="T8" fmla="*/ 10 w 13"/>
                    <a:gd name="T9" fmla="*/ 5 h 14"/>
                    <a:gd name="T10" fmla="*/ 1 w 13"/>
                    <a:gd name="T11" fmla="*/ 0 h 14"/>
                    <a:gd name="T12" fmla="*/ 1 w 13"/>
                    <a:gd name="T13" fmla="*/ 0 h 14"/>
                    <a:gd name="T14" fmla="*/ 0 w 13"/>
                    <a:gd name="T15" fmla="*/ 0 h 14"/>
                    <a:gd name="T16" fmla="*/ 1 w 13"/>
                    <a:gd name="T17" fmla="*/ 3 h 14"/>
                    <a:gd name="T18" fmla="*/ 4 w 13"/>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4">
                      <a:moveTo>
                        <a:pt x="4" y="10"/>
                      </a:moveTo>
                      <a:cubicBezTo>
                        <a:pt x="6" y="12"/>
                        <a:pt x="7" y="13"/>
                        <a:pt x="10" y="14"/>
                      </a:cubicBezTo>
                      <a:cubicBezTo>
                        <a:pt x="11" y="14"/>
                        <a:pt x="12" y="14"/>
                        <a:pt x="13" y="14"/>
                      </a:cubicBezTo>
                      <a:cubicBezTo>
                        <a:pt x="13" y="14"/>
                        <a:pt x="13" y="14"/>
                        <a:pt x="13" y="14"/>
                      </a:cubicBezTo>
                      <a:cubicBezTo>
                        <a:pt x="13" y="11"/>
                        <a:pt x="12" y="8"/>
                        <a:pt x="10" y="5"/>
                      </a:cubicBezTo>
                      <a:cubicBezTo>
                        <a:pt x="8" y="2"/>
                        <a:pt x="5" y="1"/>
                        <a:pt x="1" y="0"/>
                      </a:cubicBezTo>
                      <a:cubicBezTo>
                        <a:pt x="1" y="0"/>
                        <a:pt x="1" y="0"/>
                        <a:pt x="1" y="0"/>
                      </a:cubicBezTo>
                      <a:cubicBezTo>
                        <a:pt x="1" y="0"/>
                        <a:pt x="1" y="0"/>
                        <a:pt x="0" y="0"/>
                      </a:cubicBezTo>
                      <a:cubicBezTo>
                        <a:pt x="0" y="1"/>
                        <a:pt x="0" y="2"/>
                        <a:pt x="1" y="3"/>
                      </a:cubicBezTo>
                      <a:cubicBezTo>
                        <a:pt x="1" y="6"/>
                        <a:pt x="2"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7" name="Rectangle 218"/>
                <p:cNvSpPr>
                  <a:spLocks noChangeArrowheads="1"/>
                </p:cNvSpPr>
                <p:nvPr/>
              </p:nvSpPr>
              <p:spPr bwMode="auto">
                <a:xfrm>
                  <a:off x="-5945188" y="2657475"/>
                  <a:ext cx="4127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8" name="Freeform 219"/>
                <p:cNvSpPr>
                  <a:spLocks noEditPoints="1"/>
                </p:cNvSpPr>
                <p:nvPr/>
              </p:nvSpPr>
              <p:spPr bwMode="auto">
                <a:xfrm>
                  <a:off x="-6099175" y="2684462"/>
                  <a:ext cx="222250" cy="157163"/>
                </a:xfrm>
                <a:custGeom>
                  <a:avLst/>
                  <a:gdLst>
                    <a:gd name="T0" fmla="*/ 30 w 59"/>
                    <a:gd name="T1" fmla="*/ 42 h 42"/>
                    <a:gd name="T2" fmla="*/ 59 w 59"/>
                    <a:gd name="T3" fmla="*/ 42 h 42"/>
                    <a:gd name="T4" fmla="*/ 59 w 59"/>
                    <a:gd name="T5" fmla="*/ 0 h 42"/>
                    <a:gd name="T6" fmla="*/ 30 w 59"/>
                    <a:gd name="T7" fmla="*/ 0 h 42"/>
                    <a:gd name="T8" fmla="*/ 30 w 59"/>
                    <a:gd name="T9" fmla="*/ 4 h 42"/>
                    <a:gd name="T10" fmla="*/ 46 w 59"/>
                    <a:gd name="T11" fmla="*/ 21 h 42"/>
                    <a:gd name="T12" fmla="*/ 30 w 59"/>
                    <a:gd name="T13" fmla="*/ 37 h 42"/>
                    <a:gd name="T14" fmla="*/ 30 w 59"/>
                    <a:gd name="T15" fmla="*/ 42 h 42"/>
                    <a:gd name="T16" fmla="*/ 0 w 59"/>
                    <a:gd name="T17" fmla="*/ 42 h 42"/>
                    <a:gd name="T18" fmla="*/ 30 w 59"/>
                    <a:gd name="T19" fmla="*/ 42 h 42"/>
                    <a:gd name="T20" fmla="*/ 30 w 59"/>
                    <a:gd name="T21" fmla="*/ 37 h 42"/>
                    <a:gd name="T22" fmla="*/ 30 w 59"/>
                    <a:gd name="T23" fmla="*/ 37 h 42"/>
                    <a:gd name="T24" fmla="*/ 13 w 59"/>
                    <a:gd name="T25" fmla="*/ 21 h 42"/>
                    <a:gd name="T26" fmla="*/ 30 w 59"/>
                    <a:gd name="T27" fmla="*/ 4 h 42"/>
                    <a:gd name="T28" fmla="*/ 30 w 59"/>
                    <a:gd name="T29" fmla="*/ 4 h 42"/>
                    <a:gd name="T30" fmla="*/ 30 w 59"/>
                    <a:gd name="T31" fmla="*/ 4 h 42"/>
                    <a:gd name="T32" fmla="*/ 30 w 59"/>
                    <a:gd name="T33" fmla="*/ 0 h 42"/>
                    <a:gd name="T34" fmla="*/ 0 w 59"/>
                    <a:gd name="T35" fmla="*/ 0 h 42"/>
                    <a:gd name="T36" fmla="*/ 0 w 59"/>
                    <a:gd name="T3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42">
                      <a:moveTo>
                        <a:pt x="30" y="42"/>
                      </a:moveTo>
                      <a:cubicBezTo>
                        <a:pt x="59" y="42"/>
                        <a:pt x="59" y="42"/>
                        <a:pt x="59" y="42"/>
                      </a:cubicBezTo>
                      <a:cubicBezTo>
                        <a:pt x="59" y="0"/>
                        <a:pt x="59" y="0"/>
                        <a:pt x="59" y="0"/>
                      </a:cubicBezTo>
                      <a:cubicBezTo>
                        <a:pt x="30" y="0"/>
                        <a:pt x="30" y="0"/>
                        <a:pt x="30" y="0"/>
                      </a:cubicBezTo>
                      <a:cubicBezTo>
                        <a:pt x="30" y="4"/>
                        <a:pt x="30" y="4"/>
                        <a:pt x="30" y="4"/>
                      </a:cubicBezTo>
                      <a:cubicBezTo>
                        <a:pt x="39" y="4"/>
                        <a:pt x="46" y="12"/>
                        <a:pt x="46" y="21"/>
                      </a:cubicBezTo>
                      <a:cubicBezTo>
                        <a:pt x="46" y="30"/>
                        <a:pt x="39" y="37"/>
                        <a:pt x="30" y="37"/>
                      </a:cubicBezTo>
                      <a:lnTo>
                        <a:pt x="30" y="42"/>
                      </a:lnTo>
                      <a:close/>
                      <a:moveTo>
                        <a:pt x="0" y="42"/>
                      </a:moveTo>
                      <a:cubicBezTo>
                        <a:pt x="30" y="42"/>
                        <a:pt x="30" y="42"/>
                        <a:pt x="30" y="42"/>
                      </a:cubicBezTo>
                      <a:cubicBezTo>
                        <a:pt x="30" y="37"/>
                        <a:pt x="30" y="37"/>
                        <a:pt x="30" y="37"/>
                      </a:cubicBezTo>
                      <a:cubicBezTo>
                        <a:pt x="30" y="37"/>
                        <a:pt x="30" y="37"/>
                        <a:pt x="30" y="37"/>
                      </a:cubicBezTo>
                      <a:cubicBezTo>
                        <a:pt x="21" y="37"/>
                        <a:pt x="13" y="30"/>
                        <a:pt x="13" y="21"/>
                      </a:cubicBezTo>
                      <a:cubicBezTo>
                        <a:pt x="13" y="12"/>
                        <a:pt x="21" y="4"/>
                        <a:pt x="30" y="4"/>
                      </a:cubicBezTo>
                      <a:cubicBezTo>
                        <a:pt x="30" y="4"/>
                        <a:pt x="30" y="4"/>
                        <a:pt x="30" y="4"/>
                      </a:cubicBezTo>
                      <a:cubicBezTo>
                        <a:pt x="30" y="4"/>
                        <a:pt x="30" y="4"/>
                        <a:pt x="30" y="4"/>
                      </a:cubicBezTo>
                      <a:cubicBezTo>
                        <a:pt x="30" y="0"/>
                        <a:pt x="30" y="0"/>
                        <a:pt x="30" y="0"/>
                      </a:cubicBezTo>
                      <a:cubicBezTo>
                        <a:pt x="0" y="0"/>
                        <a:pt x="0" y="0"/>
                        <a:pt x="0" y="0"/>
                      </a:cubicBezTo>
                      <a:lnTo>
                        <a:pt x="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9" name="Oval 220"/>
                <p:cNvSpPr>
                  <a:spLocks noChangeArrowheads="1"/>
                </p:cNvSpPr>
                <p:nvPr/>
              </p:nvSpPr>
              <p:spPr bwMode="auto">
                <a:xfrm>
                  <a:off x="-6027738" y="2722562"/>
                  <a:ext cx="82550" cy="825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0" name="Freeform 221"/>
                <p:cNvSpPr>
                  <a:spLocks noEditPoints="1"/>
                </p:cNvSpPr>
                <p:nvPr/>
              </p:nvSpPr>
              <p:spPr bwMode="auto">
                <a:xfrm>
                  <a:off x="-3995738" y="285750"/>
                  <a:ext cx="192088" cy="190500"/>
                </a:xfrm>
                <a:custGeom>
                  <a:avLst/>
                  <a:gdLst>
                    <a:gd name="T0" fmla="*/ 26 w 51"/>
                    <a:gd name="T1" fmla="*/ 51 h 51"/>
                    <a:gd name="T2" fmla="*/ 51 w 51"/>
                    <a:gd name="T3" fmla="*/ 25 h 51"/>
                    <a:gd name="T4" fmla="*/ 26 w 51"/>
                    <a:gd name="T5" fmla="*/ 0 h 51"/>
                    <a:gd name="T6" fmla="*/ 26 w 51"/>
                    <a:gd name="T7" fmla="*/ 18 h 51"/>
                    <a:gd name="T8" fmla="*/ 33 w 51"/>
                    <a:gd name="T9" fmla="*/ 25 h 51"/>
                    <a:gd name="T10" fmla="*/ 26 w 51"/>
                    <a:gd name="T11" fmla="*/ 33 h 51"/>
                    <a:gd name="T12" fmla="*/ 26 w 51"/>
                    <a:gd name="T13" fmla="*/ 51 h 51"/>
                    <a:gd name="T14" fmla="*/ 26 w 51"/>
                    <a:gd name="T15" fmla="*/ 33 h 51"/>
                    <a:gd name="T16" fmla="*/ 26 w 51"/>
                    <a:gd name="T17" fmla="*/ 33 h 51"/>
                    <a:gd name="T18" fmla="*/ 26 w 51"/>
                    <a:gd name="T19" fmla="*/ 0 h 51"/>
                    <a:gd name="T20" fmla="*/ 0 w 51"/>
                    <a:gd name="T21" fmla="*/ 25 h 51"/>
                    <a:gd name="T22" fmla="*/ 26 w 51"/>
                    <a:gd name="T23" fmla="*/ 51 h 51"/>
                    <a:gd name="T24" fmla="*/ 26 w 51"/>
                    <a:gd name="T25" fmla="*/ 33 h 51"/>
                    <a:gd name="T26" fmla="*/ 26 w 51"/>
                    <a:gd name="T27" fmla="*/ 33 h 51"/>
                    <a:gd name="T28" fmla="*/ 18 w 51"/>
                    <a:gd name="T29" fmla="*/ 25 h 51"/>
                    <a:gd name="T30" fmla="*/ 26 w 51"/>
                    <a:gd name="T31" fmla="*/ 18 h 51"/>
                    <a:gd name="T32" fmla="*/ 26 w 51"/>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6" y="51"/>
                      </a:moveTo>
                      <a:cubicBezTo>
                        <a:pt x="40" y="51"/>
                        <a:pt x="51" y="40"/>
                        <a:pt x="51" y="25"/>
                      </a:cubicBezTo>
                      <a:cubicBezTo>
                        <a:pt x="51" y="11"/>
                        <a:pt x="40" y="0"/>
                        <a:pt x="26" y="0"/>
                      </a:cubicBezTo>
                      <a:cubicBezTo>
                        <a:pt x="26" y="18"/>
                        <a:pt x="26" y="18"/>
                        <a:pt x="26" y="18"/>
                      </a:cubicBezTo>
                      <a:cubicBezTo>
                        <a:pt x="30" y="18"/>
                        <a:pt x="33" y="21"/>
                        <a:pt x="33" y="25"/>
                      </a:cubicBezTo>
                      <a:cubicBezTo>
                        <a:pt x="33" y="30"/>
                        <a:pt x="30" y="33"/>
                        <a:pt x="26" y="33"/>
                      </a:cubicBezTo>
                      <a:cubicBezTo>
                        <a:pt x="26" y="51"/>
                        <a:pt x="26" y="51"/>
                        <a:pt x="26" y="51"/>
                      </a:cubicBezTo>
                      <a:close/>
                      <a:moveTo>
                        <a:pt x="26" y="33"/>
                      </a:moveTo>
                      <a:cubicBezTo>
                        <a:pt x="26" y="33"/>
                        <a:pt x="26" y="33"/>
                        <a:pt x="26" y="33"/>
                      </a:cubicBezTo>
                      <a:moveTo>
                        <a:pt x="26" y="0"/>
                      </a:moveTo>
                      <a:cubicBezTo>
                        <a:pt x="11" y="0"/>
                        <a:pt x="0" y="11"/>
                        <a:pt x="0" y="25"/>
                      </a:cubicBezTo>
                      <a:cubicBezTo>
                        <a:pt x="0" y="40"/>
                        <a:pt x="11" y="51"/>
                        <a:pt x="26" y="51"/>
                      </a:cubicBezTo>
                      <a:cubicBezTo>
                        <a:pt x="26" y="33"/>
                        <a:pt x="26" y="33"/>
                        <a:pt x="26" y="33"/>
                      </a:cubicBezTo>
                      <a:cubicBezTo>
                        <a:pt x="26" y="33"/>
                        <a:pt x="26" y="33"/>
                        <a:pt x="26" y="33"/>
                      </a:cubicBezTo>
                      <a:cubicBezTo>
                        <a:pt x="22" y="33"/>
                        <a:pt x="18" y="30"/>
                        <a:pt x="18" y="25"/>
                      </a:cubicBezTo>
                      <a:cubicBezTo>
                        <a:pt x="18" y="21"/>
                        <a:pt x="22" y="18"/>
                        <a:pt x="26" y="18"/>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1" name="Freeform 222"/>
                <p:cNvSpPr>
                  <a:spLocks noEditPoints="1"/>
                </p:cNvSpPr>
                <p:nvPr/>
              </p:nvSpPr>
              <p:spPr bwMode="auto">
                <a:xfrm>
                  <a:off x="-3919538" y="355600"/>
                  <a:ext cx="44450" cy="46038"/>
                </a:xfrm>
                <a:custGeom>
                  <a:avLst/>
                  <a:gdLst>
                    <a:gd name="T0" fmla="*/ 6 w 12"/>
                    <a:gd name="T1" fmla="*/ 12 h 12"/>
                    <a:gd name="T2" fmla="*/ 12 w 12"/>
                    <a:gd name="T3" fmla="*/ 6 h 12"/>
                    <a:gd name="T4" fmla="*/ 6 w 12"/>
                    <a:gd name="T5" fmla="*/ 0 h 12"/>
                    <a:gd name="T6" fmla="*/ 6 w 12"/>
                    <a:gd name="T7" fmla="*/ 2 h 12"/>
                    <a:gd name="T8" fmla="*/ 10 w 12"/>
                    <a:gd name="T9" fmla="*/ 6 h 12"/>
                    <a:gd name="T10" fmla="*/ 6 w 12"/>
                    <a:gd name="T11" fmla="*/ 11 h 12"/>
                    <a:gd name="T12" fmla="*/ 6 w 12"/>
                    <a:gd name="T13" fmla="*/ 12 h 12"/>
                    <a:gd name="T14" fmla="*/ 6 w 12"/>
                    <a:gd name="T15" fmla="*/ 0 h 12"/>
                    <a:gd name="T16" fmla="*/ 0 w 12"/>
                    <a:gd name="T17" fmla="*/ 6 h 12"/>
                    <a:gd name="T18" fmla="*/ 6 w 12"/>
                    <a:gd name="T19" fmla="*/ 12 h 12"/>
                    <a:gd name="T20" fmla="*/ 6 w 12"/>
                    <a:gd name="T21" fmla="*/ 12 h 12"/>
                    <a:gd name="T22" fmla="*/ 6 w 12"/>
                    <a:gd name="T23" fmla="*/ 11 h 12"/>
                    <a:gd name="T24" fmla="*/ 6 w 12"/>
                    <a:gd name="T25" fmla="*/ 11 h 12"/>
                    <a:gd name="T26" fmla="*/ 6 w 12"/>
                    <a:gd name="T27" fmla="*/ 11 h 12"/>
                    <a:gd name="T28" fmla="*/ 1 w 12"/>
                    <a:gd name="T29" fmla="*/ 6 h 12"/>
                    <a:gd name="T30" fmla="*/ 6 w 12"/>
                    <a:gd name="T31" fmla="*/ 2 h 12"/>
                    <a:gd name="T32" fmla="*/ 6 w 12"/>
                    <a:gd name="T33" fmla="*/ 2 h 12"/>
                    <a:gd name="T34" fmla="*/ 6 w 12"/>
                    <a:gd name="T3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6" y="12"/>
                      </a:moveTo>
                      <a:cubicBezTo>
                        <a:pt x="9" y="12"/>
                        <a:pt x="12" y="10"/>
                        <a:pt x="12" y="6"/>
                      </a:cubicBezTo>
                      <a:cubicBezTo>
                        <a:pt x="12" y="3"/>
                        <a:pt x="9" y="0"/>
                        <a:pt x="6" y="0"/>
                      </a:cubicBezTo>
                      <a:cubicBezTo>
                        <a:pt x="6" y="2"/>
                        <a:pt x="6" y="2"/>
                        <a:pt x="6" y="2"/>
                      </a:cubicBezTo>
                      <a:cubicBezTo>
                        <a:pt x="8" y="2"/>
                        <a:pt x="10" y="4"/>
                        <a:pt x="10" y="6"/>
                      </a:cubicBezTo>
                      <a:cubicBezTo>
                        <a:pt x="10" y="9"/>
                        <a:pt x="8" y="11"/>
                        <a:pt x="6" y="11"/>
                      </a:cubicBezTo>
                      <a:lnTo>
                        <a:pt x="6" y="12"/>
                      </a:lnTo>
                      <a:close/>
                      <a:moveTo>
                        <a:pt x="6" y="0"/>
                      </a:moveTo>
                      <a:cubicBezTo>
                        <a:pt x="2" y="0"/>
                        <a:pt x="0" y="3"/>
                        <a:pt x="0" y="6"/>
                      </a:cubicBezTo>
                      <a:cubicBezTo>
                        <a:pt x="0" y="10"/>
                        <a:pt x="2" y="12"/>
                        <a:pt x="6" y="12"/>
                      </a:cubicBezTo>
                      <a:cubicBezTo>
                        <a:pt x="6" y="12"/>
                        <a:pt x="6" y="12"/>
                        <a:pt x="6" y="12"/>
                      </a:cubicBezTo>
                      <a:cubicBezTo>
                        <a:pt x="6" y="11"/>
                        <a:pt x="6" y="11"/>
                        <a:pt x="6" y="11"/>
                      </a:cubicBezTo>
                      <a:cubicBezTo>
                        <a:pt x="6" y="11"/>
                        <a:pt x="6" y="11"/>
                        <a:pt x="6" y="11"/>
                      </a:cubicBezTo>
                      <a:cubicBezTo>
                        <a:pt x="6" y="11"/>
                        <a:pt x="6" y="11"/>
                        <a:pt x="6" y="11"/>
                      </a:cubicBezTo>
                      <a:cubicBezTo>
                        <a:pt x="3" y="11"/>
                        <a:pt x="1" y="9"/>
                        <a:pt x="1" y="6"/>
                      </a:cubicBezTo>
                      <a:cubicBezTo>
                        <a:pt x="1" y="4"/>
                        <a:pt x="3" y="2"/>
                        <a:pt x="6" y="2"/>
                      </a:cubicBezTo>
                      <a:cubicBezTo>
                        <a:pt x="6" y="2"/>
                        <a:pt x="6" y="2"/>
                        <a:pt x="6" y="2"/>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2" name="Freeform 223"/>
                <p:cNvSpPr>
                  <a:spLocks/>
                </p:cNvSpPr>
                <p:nvPr/>
              </p:nvSpPr>
              <p:spPr bwMode="auto">
                <a:xfrm>
                  <a:off x="-2852738" y="4775200"/>
                  <a:ext cx="209550" cy="222250"/>
                </a:xfrm>
                <a:custGeom>
                  <a:avLst/>
                  <a:gdLst>
                    <a:gd name="T0" fmla="*/ 46 w 56"/>
                    <a:gd name="T1" fmla="*/ 41 h 59"/>
                    <a:gd name="T2" fmla="*/ 50 w 56"/>
                    <a:gd name="T3" fmla="*/ 39 h 59"/>
                    <a:gd name="T4" fmla="*/ 55 w 56"/>
                    <a:gd name="T5" fmla="*/ 37 h 59"/>
                    <a:gd name="T6" fmla="*/ 55 w 56"/>
                    <a:gd name="T7" fmla="*/ 30 h 59"/>
                    <a:gd name="T8" fmla="*/ 54 w 56"/>
                    <a:gd name="T9" fmla="*/ 17 h 59"/>
                    <a:gd name="T10" fmla="*/ 42 w 56"/>
                    <a:gd name="T11" fmla="*/ 28 h 59"/>
                    <a:gd name="T12" fmla="*/ 37 w 56"/>
                    <a:gd name="T13" fmla="*/ 32 h 59"/>
                    <a:gd name="T14" fmla="*/ 37 w 56"/>
                    <a:gd name="T15" fmla="*/ 28 h 59"/>
                    <a:gd name="T16" fmla="*/ 42 w 56"/>
                    <a:gd name="T17" fmla="*/ 20 h 59"/>
                    <a:gd name="T18" fmla="*/ 38 w 56"/>
                    <a:gd name="T19" fmla="*/ 12 h 59"/>
                    <a:gd name="T20" fmla="*/ 28 w 56"/>
                    <a:gd name="T21" fmla="*/ 0 h 59"/>
                    <a:gd name="T22" fmla="*/ 28 w 56"/>
                    <a:gd name="T23" fmla="*/ 0 h 59"/>
                    <a:gd name="T24" fmla="*/ 28 w 56"/>
                    <a:gd name="T25" fmla="*/ 0 h 59"/>
                    <a:gd name="T26" fmla="*/ 28 w 56"/>
                    <a:gd name="T27" fmla="*/ 0 h 59"/>
                    <a:gd name="T28" fmla="*/ 28 w 56"/>
                    <a:gd name="T29" fmla="*/ 0 h 59"/>
                    <a:gd name="T30" fmla="*/ 18 w 56"/>
                    <a:gd name="T31" fmla="*/ 12 h 59"/>
                    <a:gd name="T32" fmla="*/ 14 w 56"/>
                    <a:gd name="T33" fmla="*/ 20 h 59"/>
                    <a:gd name="T34" fmla="*/ 18 w 56"/>
                    <a:gd name="T35" fmla="*/ 28 h 59"/>
                    <a:gd name="T36" fmla="*/ 19 w 56"/>
                    <a:gd name="T37" fmla="*/ 32 h 59"/>
                    <a:gd name="T38" fmla="*/ 14 w 56"/>
                    <a:gd name="T39" fmla="*/ 28 h 59"/>
                    <a:gd name="T40" fmla="*/ 2 w 56"/>
                    <a:gd name="T41" fmla="*/ 17 h 59"/>
                    <a:gd name="T42" fmla="*/ 1 w 56"/>
                    <a:gd name="T43" fmla="*/ 30 h 59"/>
                    <a:gd name="T44" fmla="*/ 1 w 56"/>
                    <a:gd name="T45" fmla="*/ 37 h 59"/>
                    <a:gd name="T46" fmla="*/ 6 w 56"/>
                    <a:gd name="T47" fmla="*/ 39 h 59"/>
                    <a:gd name="T48" fmla="*/ 10 w 56"/>
                    <a:gd name="T49" fmla="*/ 41 h 59"/>
                    <a:gd name="T50" fmla="*/ 9 w 56"/>
                    <a:gd name="T51" fmla="*/ 44 h 59"/>
                    <a:gd name="T52" fmla="*/ 1 w 56"/>
                    <a:gd name="T53" fmla="*/ 41 h 59"/>
                    <a:gd name="T54" fmla="*/ 13 w 56"/>
                    <a:gd name="T55" fmla="*/ 58 h 59"/>
                    <a:gd name="T56" fmla="*/ 19 w 56"/>
                    <a:gd name="T57" fmla="*/ 57 h 59"/>
                    <a:gd name="T58" fmla="*/ 25 w 56"/>
                    <a:gd name="T59" fmla="*/ 53 h 59"/>
                    <a:gd name="T60" fmla="*/ 27 w 56"/>
                    <a:gd name="T61" fmla="*/ 53 h 59"/>
                    <a:gd name="T62" fmla="*/ 27 w 56"/>
                    <a:gd name="T63" fmla="*/ 50 h 59"/>
                    <a:gd name="T64" fmla="*/ 28 w 56"/>
                    <a:gd name="T65" fmla="*/ 26 h 59"/>
                    <a:gd name="T66" fmla="*/ 29 w 56"/>
                    <a:gd name="T67" fmla="*/ 50 h 59"/>
                    <a:gd name="T68" fmla="*/ 29 w 56"/>
                    <a:gd name="T69" fmla="*/ 53 h 59"/>
                    <a:gd name="T70" fmla="*/ 31 w 56"/>
                    <a:gd name="T71" fmla="*/ 53 h 59"/>
                    <a:gd name="T72" fmla="*/ 37 w 56"/>
                    <a:gd name="T73" fmla="*/ 57 h 59"/>
                    <a:gd name="T74" fmla="*/ 43 w 56"/>
                    <a:gd name="T75" fmla="*/ 58 h 59"/>
                    <a:gd name="T76" fmla="*/ 55 w 56"/>
                    <a:gd name="T77" fmla="*/ 41 h 59"/>
                    <a:gd name="T78" fmla="*/ 47 w 56"/>
                    <a:gd name="T79" fmla="*/ 44 h 59"/>
                    <a:gd name="T80" fmla="*/ 46 w 56"/>
                    <a:gd name="T81"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59">
                      <a:moveTo>
                        <a:pt x="46" y="41"/>
                      </a:moveTo>
                      <a:cubicBezTo>
                        <a:pt x="47" y="40"/>
                        <a:pt x="49" y="39"/>
                        <a:pt x="50" y="39"/>
                      </a:cubicBezTo>
                      <a:cubicBezTo>
                        <a:pt x="52" y="38"/>
                        <a:pt x="53" y="38"/>
                        <a:pt x="55" y="37"/>
                      </a:cubicBezTo>
                      <a:cubicBezTo>
                        <a:pt x="55" y="35"/>
                        <a:pt x="56" y="32"/>
                        <a:pt x="55" y="30"/>
                      </a:cubicBezTo>
                      <a:cubicBezTo>
                        <a:pt x="55" y="26"/>
                        <a:pt x="54" y="22"/>
                        <a:pt x="54" y="17"/>
                      </a:cubicBezTo>
                      <a:cubicBezTo>
                        <a:pt x="49" y="20"/>
                        <a:pt x="43" y="22"/>
                        <a:pt x="42" y="28"/>
                      </a:cubicBezTo>
                      <a:cubicBezTo>
                        <a:pt x="41" y="30"/>
                        <a:pt x="39" y="33"/>
                        <a:pt x="37" y="32"/>
                      </a:cubicBezTo>
                      <a:cubicBezTo>
                        <a:pt x="36" y="31"/>
                        <a:pt x="37" y="29"/>
                        <a:pt x="37" y="28"/>
                      </a:cubicBezTo>
                      <a:cubicBezTo>
                        <a:pt x="39" y="25"/>
                        <a:pt x="42" y="23"/>
                        <a:pt x="42" y="20"/>
                      </a:cubicBezTo>
                      <a:cubicBezTo>
                        <a:pt x="42" y="17"/>
                        <a:pt x="40" y="14"/>
                        <a:pt x="38" y="12"/>
                      </a:cubicBezTo>
                      <a:cubicBezTo>
                        <a:pt x="35" y="8"/>
                        <a:pt x="31" y="5"/>
                        <a:pt x="28" y="0"/>
                      </a:cubicBezTo>
                      <a:cubicBezTo>
                        <a:pt x="28" y="0"/>
                        <a:pt x="28" y="0"/>
                        <a:pt x="28" y="0"/>
                      </a:cubicBezTo>
                      <a:cubicBezTo>
                        <a:pt x="28" y="0"/>
                        <a:pt x="28" y="0"/>
                        <a:pt x="28" y="0"/>
                      </a:cubicBezTo>
                      <a:cubicBezTo>
                        <a:pt x="28" y="0"/>
                        <a:pt x="28" y="0"/>
                        <a:pt x="28" y="0"/>
                      </a:cubicBezTo>
                      <a:cubicBezTo>
                        <a:pt x="28" y="0"/>
                        <a:pt x="28" y="0"/>
                        <a:pt x="28" y="0"/>
                      </a:cubicBezTo>
                      <a:cubicBezTo>
                        <a:pt x="25" y="5"/>
                        <a:pt x="21" y="8"/>
                        <a:pt x="18" y="12"/>
                      </a:cubicBezTo>
                      <a:cubicBezTo>
                        <a:pt x="16" y="14"/>
                        <a:pt x="14" y="17"/>
                        <a:pt x="14" y="20"/>
                      </a:cubicBezTo>
                      <a:cubicBezTo>
                        <a:pt x="14" y="23"/>
                        <a:pt x="17" y="25"/>
                        <a:pt x="18" y="28"/>
                      </a:cubicBezTo>
                      <a:cubicBezTo>
                        <a:pt x="19" y="29"/>
                        <a:pt x="20" y="31"/>
                        <a:pt x="19" y="32"/>
                      </a:cubicBezTo>
                      <a:cubicBezTo>
                        <a:pt x="16" y="33"/>
                        <a:pt x="15" y="30"/>
                        <a:pt x="14" y="28"/>
                      </a:cubicBezTo>
                      <a:cubicBezTo>
                        <a:pt x="13" y="22"/>
                        <a:pt x="7" y="20"/>
                        <a:pt x="2" y="17"/>
                      </a:cubicBezTo>
                      <a:cubicBezTo>
                        <a:pt x="2" y="22"/>
                        <a:pt x="1" y="26"/>
                        <a:pt x="1" y="30"/>
                      </a:cubicBezTo>
                      <a:cubicBezTo>
                        <a:pt x="0" y="32"/>
                        <a:pt x="1" y="35"/>
                        <a:pt x="1" y="37"/>
                      </a:cubicBezTo>
                      <a:cubicBezTo>
                        <a:pt x="3" y="38"/>
                        <a:pt x="4" y="38"/>
                        <a:pt x="6" y="39"/>
                      </a:cubicBezTo>
                      <a:cubicBezTo>
                        <a:pt x="7" y="39"/>
                        <a:pt x="9" y="40"/>
                        <a:pt x="10" y="41"/>
                      </a:cubicBezTo>
                      <a:cubicBezTo>
                        <a:pt x="11" y="42"/>
                        <a:pt x="11" y="44"/>
                        <a:pt x="9" y="44"/>
                      </a:cubicBezTo>
                      <a:cubicBezTo>
                        <a:pt x="6" y="43"/>
                        <a:pt x="4" y="40"/>
                        <a:pt x="1" y="41"/>
                      </a:cubicBezTo>
                      <a:cubicBezTo>
                        <a:pt x="2" y="48"/>
                        <a:pt x="6" y="55"/>
                        <a:pt x="13" y="58"/>
                      </a:cubicBezTo>
                      <a:cubicBezTo>
                        <a:pt x="16" y="59"/>
                        <a:pt x="17" y="59"/>
                        <a:pt x="19" y="57"/>
                      </a:cubicBezTo>
                      <a:cubicBezTo>
                        <a:pt x="21" y="56"/>
                        <a:pt x="22" y="54"/>
                        <a:pt x="25" y="53"/>
                      </a:cubicBezTo>
                      <a:cubicBezTo>
                        <a:pt x="26" y="53"/>
                        <a:pt x="26" y="54"/>
                        <a:pt x="27" y="53"/>
                      </a:cubicBezTo>
                      <a:cubicBezTo>
                        <a:pt x="27" y="52"/>
                        <a:pt x="27" y="51"/>
                        <a:pt x="27" y="50"/>
                      </a:cubicBezTo>
                      <a:cubicBezTo>
                        <a:pt x="27" y="41"/>
                        <a:pt x="28" y="36"/>
                        <a:pt x="28" y="26"/>
                      </a:cubicBezTo>
                      <a:cubicBezTo>
                        <a:pt x="28" y="36"/>
                        <a:pt x="29" y="41"/>
                        <a:pt x="29" y="50"/>
                      </a:cubicBezTo>
                      <a:cubicBezTo>
                        <a:pt x="29" y="51"/>
                        <a:pt x="29" y="52"/>
                        <a:pt x="29" y="53"/>
                      </a:cubicBezTo>
                      <a:cubicBezTo>
                        <a:pt x="29" y="54"/>
                        <a:pt x="30" y="53"/>
                        <a:pt x="31" y="53"/>
                      </a:cubicBezTo>
                      <a:cubicBezTo>
                        <a:pt x="34" y="54"/>
                        <a:pt x="35" y="56"/>
                        <a:pt x="37" y="57"/>
                      </a:cubicBezTo>
                      <a:cubicBezTo>
                        <a:pt x="39" y="59"/>
                        <a:pt x="40" y="59"/>
                        <a:pt x="43" y="58"/>
                      </a:cubicBezTo>
                      <a:cubicBezTo>
                        <a:pt x="50" y="55"/>
                        <a:pt x="54" y="48"/>
                        <a:pt x="55" y="41"/>
                      </a:cubicBezTo>
                      <a:cubicBezTo>
                        <a:pt x="52" y="40"/>
                        <a:pt x="50" y="43"/>
                        <a:pt x="47" y="44"/>
                      </a:cubicBezTo>
                      <a:cubicBezTo>
                        <a:pt x="45" y="44"/>
                        <a:pt x="45" y="42"/>
                        <a:pt x="4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3" name="Rectangle 224"/>
                <p:cNvSpPr>
                  <a:spLocks noChangeArrowheads="1"/>
                </p:cNvSpPr>
                <p:nvPr/>
              </p:nvSpPr>
              <p:spPr bwMode="auto">
                <a:xfrm>
                  <a:off x="-2755900" y="4983163"/>
                  <a:ext cx="158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4" name="Freeform 225"/>
                <p:cNvSpPr>
                  <a:spLocks/>
                </p:cNvSpPr>
                <p:nvPr/>
              </p:nvSpPr>
              <p:spPr bwMode="auto">
                <a:xfrm>
                  <a:off x="-1906588" y="4062412"/>
                  <a:ext cx="55563" cy="71438"/>
                </a:xfrm>
                <a:custGeom>
                  <a:avLst/>
                  <a:gdLst>
                    <a:gd name="T0" fmla="*/ 0 w 15"/>
                    <a:gd name="T1" fmla="*/ 0 h 19"/>
                    <a:gd name="T2" fmla="*/ 6 w 15"/>
                    <a:gd name="T3" fmla="*/ 19 h 19"/>
                    <a:gd name="T4" fmla="*/ 15 w 15"/>
                    <a:gd name="T5" fmla="*/ 0 h 19"/>
                    <a:gd name="T6" fmla="*/ 0 w 15"/>
                    <a:gd name="T7" fmla="*/ 0 h 19"/>
                  </a:gdLst>
                  <a:ahLst/>
                  <a:cxnLst>
                    <a:cxn ang="0">
                      <a:pos x="T0" y="T1"/>
                    </a:cxn>
                    <a:cxn ang="0">
                      <a:pos x="T2" y="T3"/>
                    </a:cxn>
                    <a:cxn ang="0">
                      <a:pos x="T4" y="T5"/>
                    </a:cxn>
                    <a:cxn ang="0">
                      <a:pos x="T6" y="T7"/>
                    </a:cxn>
                  </a:cxnLst>
                  <a:rect l="0" t="0" r="r" b="b"/>
                  <a:pathLst>
                    <a:path w="15" h="19">
                      <a:moveTo>
                        <a:pt x="0" y="0"/>
                      </a:moveTo>
                      <a:cubicBezTo>
                        <a:pt x="0" y="8"/>
                        <a:pt x="3" y="15"/>
                        <a:pt x="6" y="19"/>
                      </a:cubicBezTo>
                      <a:cubicBezTo>
                        <a:pt x="11" y="14"/>
                        <a:pt x="15" y="8"/>
                        <a:pt x="1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5" name="Freeform 226"/>
                <p:cNvSpPr>
                  <a:spLocks/>
                </p:cNvSpPr>
                <p:nvPr/>
              </p:nvSpPr>
              <p:spPr bwMode="auto">
                <a:xfrm>
                  <a:off x="-1906588" y="3971925"/>
                  <a:ext cx="55563" cy="71438"/>
                </a:xfrm>
                <a:custGeom>
                  <a:avLst/>
                  <a:gdLst>
                    <a:gd name="T0" fmla="*/ 6 w 15"/>
                    <a:gd name="T1" fmla="*/ 0 h 19"/>
                    <a:gd name="T2" fmla="*/ 0 w 15"/>
                    <a:gd name="T3" fmla="*/ 19 h 19"/>
                    <a:gd name="T4" fmla="*/ 15 w 15"/>
                    <a:gd name="T5" fmla="*/ 19 h 19"/>
                    <a:gd name="T6" fmla="*/ 6 w 15"/>
                    <a:gd name="T7" fmla="*/ 0 h 19"/>
                  </a:gdLst>
                  <a:ahLst/>
                  <a:cxnLst>
                    <a:cxn ang="0">
                      <a:pos x="T0" y="T1"/>
                    </a:cxn>
                    <a:cxn ang="0">
                      <a:pos x="T2" y="T3"/>
                    </a:cxn>
                    <a:cxn ang="0">
                      <a:pos x="T4" y="T5"/>
                    </a:cxn>
                    <a:cxn ang="0">
                      <a:pos x="T6" y="T7"/>
                    </a:cxn>
                  </a:cxnLst>
                  <a:rect l="0" t="0" r="r" b="b"/>
                  <a:pathLst>
                    <a:path w="15" h="19">
                      <a:moveTo>
                        <a:pt x="6" y="0"/>
                      </a:moveTo>
                      <a:cubicBezTo>
                        <a:pt x="3" y="5"/>
                        <a:pt x="0" y="11"/>
                        <a:pt x="0" y="19"/>
                      </a:cubicBezTo>
                      <a:cubicBezTo>
                        <a:pt x="15" y="19"/>
                        <a:pt x="15" y="19"/>
                        <a:pt x="15" y="19"/>
                      </a:cubicBezTo>
                      <a:cubicBezTo>
                        <a:pt x="15" y="11"/>
                        <a:pt x="11"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6" name="Freeform 227"/>
                <p:cNvSpPr>
                  <a:spLocks/>
                </p:cNvSpPr>
                <p:nvPr/>
              </p:nvSpPr>
              <p:spPr bwMode="auto">
                <a:xfrm>
                  <a:off x="-1951038" y="3941762"/>
                  <a:ext cx="52388" cy="101600"/>
                </a:xfrm>
                <a:custGeom>
                  <a:avLst/>
                  <a:gdLst>
                    <a:gd name="T0" fmla="*/ 0 w 14"/>
                    <a:gd name="T1" fmla="*/ 0 h 27"/>
                    <a:gd name="T2" fmla="*/ 0 w 14"/>
                    <a:gd name="T3" fmla="*/ 27 h 27"/>
                    <a:gd name="T4" fmla="*/ 7 w 14"/>
                    <a:gd name="T5" fmla="*/ 27 h 27"/>
                    <a:gd name="T6" fmla="*/ 14 w 14"/>
                    <a:gd name="T7" fmla="*/ 5 h 27"/>
                    <a:gd name="T8" fmla="*/ 0 w 14"/>
                    <a:gd name="T9" fmla="*/ 0 h 27"/>
                  </a:gdLst>
                  <a:ahLst/>
                  <a:cxnLst>
                    <a:cxn ang="0">
                      <a:pos x="T0" y="T1"/>
                    </a:cxn>
                    <a:cxn ang="0">
                      <a:pos x="T2" y="T3"/>
                    </a:cxn>
                    <a:cxn ang="0">
                      <a:pos x="T4" y="T5"/>
                    </a:cxn>
                    <a:cxn ang="0">
                      <a:pos x="T6" y="T7"/>
                    </a:cxn>
                    <a:cxn ang="0">
                      <a:pos x="T8" y="T9"/>
                    </a:cxn>
                  </a:cxnLst>
                  <a:rect l="0" t="0" r="r" b="b"/>
                  <a:pathLst>
                    <a:path w="14" h="27">
                      <a:moveTo>
                        <a:pt x="0" y="0"/>
                      </a:moveTo>
                      <a:cubicBezTo>
                        <a:pt x="0" y="27"/>
                        <a:pt x="0" y="27"/>
                        <a:pt x="0" y="27"/>
                      </a:cubicBezTo>
                      <a:cubicBezTo>
                        <a:pt x="7" y="27"/>
                        <a:pt x="7" y="27"/>
                        <a:pt x="7" y="27"/>
                      </a:cubicBezTo>
                      <a:cubicBezTo>
                        <a:pt x="7" y="18"/>
                        <a:pt x="10" y="10"/>
                        <a:pt x="14" y="5"/>
                      </a:cubicBezTo>
                      <a:cubicBezTo>
                        <a:pt x="10" y="2"/>
                        <a:pt x="5"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7" name="Freeform 228"/>
                <p:cNvSpPr>
                  <a:spLocks/>
                </p:cNvSpPr>
                <p:nvPr/>
              </p:nvSpPr>
              <p:spPr bwMode="auto">
                <a:xfrm>
                  <a:off x="-2022475" y="4062412"/>
                  <a:ext cx="52388" cy="101600"/>
                </a:xfrm>
                <a:custGeom>
                  <a:avLst/>
                  <a:gdLst>
                    <a:gd name="T0" fmla="*/ 14 w 14"/>
                    <a:gd name="T1" fmla="*/ 27 h 27"/>
                    <a:gd name="T2" fmla="*/ 14 w 14"/>
                    <a:gd name="T3" fmla="*/ 0 h 27"/>
                    <a:gd name="T4" fmla="*/ 7 w 14"/>
                    <a:gd name="T5" fmla="*/ 0 h 27"/>
                    <a:gd name="T6" fmla="*/ 0 w 14"/>
                    <a:gd name="T7" fmla="*/ 22 h 27"/>
                    <a:gd name="T8" fmla="*/ 14 w 14"/>
                    <a:gd name="T9" fmla="*/ 27 h 27"/>
                  </a:gdLst>
                  <a:ahLst/>
                  <a:cxnLst>
                    <a:cxn ang="0">
                      <a:pos x="T0" y="T1"/>
                    </a:cxn>
                    <a:cxn ang="0">
                      <a:pos x="T2" y="T3"/>
                    </a:cxn>
                    <a:cxn ang="0">
                      <a:pos x="T4" y="T5"/>
                    </a:cxn>
                    <a:cxn ang="0">
                      <a:pos x="T6" y="T7"/>
                    </a:cxn>
                    <a:cxn ang="0">
                      <a:pos x="T8" y="T9"/>
                    </a:cxn>
                  </a:cxnLst>
                  <a:rect l="0" t="0" r="r" b="b"/>
                  <a:pathLst>
                    <a:path w="14" h="27">
                      <a:moveTo>
                        <a:pt x="14" y="27"/>
                      </a:moveTo>
                      <a:cubicBezTo>
                        <a:pt x="14" y="0"/>
                        <a:pt x="14" y="0"/>
                        <a:pt x="14" y="0"/>
                      </a:cubicBezTo>
                      <a:cubicBezTo>
                        <a:pt x="7" y="0"/>
                        <a:pt x="7" y="0"/>
                        <a:pt x="7" y="0"/>
                      </a:cubicBezTo>
                      <a:cubicBezTo>
                        <a:pt x="7" y="9"/>
                        <a:pt x="4" y="17"/>
                        <a:pt x="0" y="22"/>
                      </a:cubicBezTo>
                      <a:cubicBezTo>
                        <a:pt x="4" y="25"/>
                        <a:pt x="9" y="27"/>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8" name="Freeform 229"/>
                <p:cNvSpPr>
                  <a:spLocks/>
                </p:cNvSpPr>
                <p:nvPr/>
              </p:nvSpPr>
              <p:spPr bwMode="auto">
                <a:xfrm>
                  <a:off x="-2022475" y="3941762"/>
                  <a:ext cx="52388" cy="101600"/>
                </a:xfrm>
                <a:custGeom>
                  <a:avLst/>
                  <a:gdLst>
                    <a:gd name="T0" fmla="*/ 7 w 14"/>
                    <a:gd name="T1" fmla="*/ 27 h 27"/>
                    <a:gd name="T2" fmla="*/ 14 w 14"/>
                    <a:gd name="T3" fmla="*/ 27 h 27"/>
                    <a:gd name="T4" fmla="*/ 14 w 14"/>
                    <a:gd name="T5" fmla="*/ 0 h 27"/>
                    <a:gd name="T6" fmla="*/ 0 w 14"/>
                    <a:gd name="T7" fmla="*/ 5 h 27"/>
                    <a:gd name="T8" fmla="*/ 7 w 14"/>
                    <a:gd name="T9" fmla="*/ 27 h 27"/>
                  </a:gdLst>
                  <a:ahLst/>
                  <a:cxnLst>
                    <a:cxn ang="0">
                      <a:pos x="T0" y="T1"/>
                    </a:cxn>
                    <a:cxn ang="0">
                      <a:pos x="T2" y="T3"/>
                    </a:cxn>
                    <a:cxn ang="0">
                      <a:pos x="T4" y="T5"/>
                    </a:cxn>
                    <a:cxn ang="0">
                      <a:pos x="T6" y="T7"/>
                    </a:cxn>
                    <a:cxn ang="0">
                      <a:pos x="T8" y="T9"/>
                    </a:cxn>
                  </a:cxnLst>
                  <a:rect l="0" t="0" r="r" b="b"/>
                  <a:pathLst>
                    <a:path w="14" h="27">
                      <a:moveTo>
                        <a:pt x="7" y="27"/>
                      </a:moveTo>
                      <a:cubicBezTo>
                        <a:pt x="14" y="27"/>
                        <a:pt x="14" y="27"/>
                        <a:pt x="14" y="27"/>
                      </a:cubicBezTo>
                      <a:cubicBezTo>
                        <a:pt x="14" y="0"/>
                        <a:pt x="14" y="0"/>
                        <a:pt x="14" y="0"/>
                      </a:cubicBezTo>
                      <a:cubicBezTo>
                        <a:pt x="9" y="0"/>
                        <a:pt x="4" y="2"/>
                        <a:pt x="0" y="5"/>
                      </a:cubicBezTo>
                      <a:cubicBezTo>
                        <a:pt x="4" y="10"/>
                        <a:pt x="7" y="18"/>
                        <a:pt x="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9" name="Freeform 230"/>
                <p:cNvSpPr>
                  <a:spLocks/>
                </p:cNvSpPr>
                <p:nvPr/>
              </p:nvSpPr>
              <p:spPr bwMode="auto">
                <a:xfrm>
                  <a:off x="-2071688" y="4062412"/>
                  <a:ext cx="55563" cy="71438"/>
                </a:xfrm>
                <a:custGeom>
                  <a:avLst/>
                  <a:gdLst>
                    <a:gd name="T0" fmla="*/ 10 w 15"/>
                    <a:gd name="T1" fmla="*/ 19 h 19"/>
                    <a:gd name="T2" fmla="*/ 15 w 15"/>
                    <a:gd name="T3" fmla="*/ 0 h 19"/>
                    <a:gd name="T4" fmla="*/ 0 w 15"/>
                    <a:gd name="T5" fmla="*/ 0 h 19"/>
                    <a:gd name="T6" fmla="*/ 10 w 15"/>
                    <a:gd name="T7" fmla="*/ 19 h 19"/>
                  </a:gdLst>
                  <a:ahLst/>
                  <a:cxnLst>
                    <a:cxn ang="0">
                      <a:pos x="T0" y="T1"/>
                    </a:cxn>
                    <a:cxn ang="0">
                      <a:pos x="T2" y="T3"/>
                    </a:cxn>
                    <a:cxn ang="0">
                      <a:pos x="T4" y="T5"/>
                    </a:cxn>
                    <a:cxn ang="0">
                      <a:pos x="T6" y="T7"/>
                    </a:cxn>
                  </a:cxnLst>
                  <a:rect l="0" t="0" r="r" b="b"/>
                  <a:pathLst>
                    <a:path w="15" h="19">
                      <a:moveTo>
                        <a:pt x="10" y="19"/>
                      </a:moveTo>
                      <a:cubicBezTo>
                        <a:pt x="13" y="14"/>
                        <a:pt x="15" y="8"/>
                        <a:pt x="15" y="0"/>
                      </a:cubicBezTo>
                      <a:cubicBezTo>
                        <a:pt x="0" y="0"/>
                        <a:pt x="0" y="0"/>
                        <a:pt x="0" y="0"/>
                      </a:cubicBezTo>
                      <a:cubicBezTo>
                        <a:pt x="1" y="8"/>
                        <a:pt x="4" y="14"/>
                        <a:pt x="1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0" name="Freeform 231"/>
                <p:cNvSpPr>
                  <a:spLocks/>
                </p:cNvSpPr>
                <p:nvPr/>
              </p:nvSpPr>
              <p:spPr bwMode="auto">
                <a:xfrm>
                  <a:off x="-2071688" y="3971925"/>
                  <a:ext cx="55563" cy="71438"/>
                </a:xfrm>
                <a:custGeom>
                  <a:avLst/>
                  <a:gdLst>
                    <a:gd name="T0" fmla="*/ 10 w 15"/>
                    <a:gd name="T1" fmla="*/ 0 h 19"/>
                    <a:gd name="T2" fmla="*/ 0 w 15"/>
                    <a:gd name="T3" fmla="*/ 19 h 19"/>
                    <a:gd name="T4" fmla="*/ 15 w 15"/>
                    <a:gd name="T5" fmla="*/ 19 h 19"/>
                    <a:gd name="T6" fmla="*/ 10 w 15"/>
                    <a:gd name="T7" fmla="*/ 0 h 19"/>
                  </a:gdLst>
                  <a:ahLst/>
                  <a:cxnLst>
                    <a:cxn ang="0">
                      <a:pos x="T0" y="T1"/>
                    </a:cxn>
                    <a:cxn ang="0">
                      <a:pos x="T2" y="T3"/>
                    </a:cxn>
                    <a:cxn ang="0">
                      <a:pos x="T4" y="T5"/>
                    </a:cxn>
                    <a:cxn ang="0">
                      <a:pos x="T6" y="T7"/>
                    </a:cxn>
                  </a:cxnLst>
                  <a:rect l="0" t="0" r="r" b="b"/>
                  <a:pathLst>
                    <a:path w="15" h="19">
                      <a:moveTo>
                        <a:pt x="10" y="0"/>
                      </a:moveTo>
                      <a:cubicBezTo>
                        <a:pt x="4" y="5"/>
                        <a:pt x="1" y="12"/>
                        <a:pt x="0" y="19"/>
                      </a:cubicBezTo>
                      <a:cubicBezTo>
                        <a:pt x="15" y="19"/>
                        <a:pt x="15" y="19"/>
                        <a:pt x="15" y="19"/>
                      </a:cubicBezTo>
                      <a:cubicBezTo>
                        <a:pt x="15" y="11"/>
                        <a:pt x="13" y="5"/>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1" name="Freeform 232"/>
                <p:cNvSpPr>
                  <a:spLocks/>
                </p:cNvSpPr>
                <p:nvPr/>
              </p:nvSpPr>
              <p:spPr bwMode="auto">
                <a:xfrm>
                  <a:off x="-1951038" y="4062412"/>
                  <a:ext cx="52388" cy="101600"/>
                </a:xfrm>
                <a:custGeom>
                  <a:avLst/>
                  <a:gdLst>
                    <a:gd name="T0" fmla="*/ 0 w 14"/>
                    <a:gd name="T1" fmla="*/ 27 h 27"/>
                    <a:gd name="T2" fmla="*/ 14 w 14"/>
                    <a:gd name="T3" fmla="*/ 22 h 27"/>
                    <a:gd name="T4" fmla="*/ 7 w 14"/>
                    <a:gd name="T5" fmla="*/ 0 h 27"/>
                    <a:gd name="T6" fmla="*/ 0 w 14"/>
                    <a:gd name="T7" fmla="*/ 0 h 27"/>
                    <a:gd name="T8" fmla="*/ 0 w 14"/>
                    <a:gd name="T9" fmla="*/ 27 h 27"/>
                  </a:gdLst>
                  <a:ahLst/>
                  <a:cxnLst>
                    <a:cxn ang="0">
                      <a:pos x="T0" y="T1"/>
                    </a:cxn>
                    <a:cxn ang="0">
                      <a:pos x="T2" y="T3"/>
                    </a:cxn>
                    <a:cxn ang="0">
                      <a:pos x="T4" y="T5"/>
                    </a:cxn>
                    <a:cxn ang="0">
                      <a:pos x="T6" y="T7"/>
                    </a:cxn>
                    <a:cxn ang="0">
                      <a:pos x="T8" y="T9"/>
                    </a:cxn>
                  </a:cxnLst>
                  <a:rect l="0" t="0" r="r" b="b"/>
                  <a:pathLst>
                    <a:path w="14" h="27">
                      <a:moveTo>
                        <a:pt x="0" y="27"/>
                      </a:moveTo>
                      <a:cubicBezTo>
                        <a:pt x="5" y="27"/>
                        <a:pt x="10" y="25"/>
                        <a:pt x="14" y="22"/>
                      </a:cubicBezTo>
                      <a:cubicBezTo>
                        <a:pt x="10" y="17"/>
                        <a:pt x="7" y="9"/>
                        <a:pt x="7" y="0"/>
                      </a:cubicBezTo>
                      <a:cubicBezTo>
                        <a:pt x="0" y="0"/>
                        <a:pt x="0" y="0"/>
                        <a:pt x="0" y="0"/>
                      </a:cubicBez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2" name="Freeform 233"/>
                <p:cNvSpPr>
                  <a:spLocks noEditPoints="1"/>
                </p:cNvSpPr>
                <p:nvPr/>
              </p:nvSpPr>
              <p:spPr bwMode="auto">
                <a:xfrm>
                  <a:off x="-2184400" y="742950"/>
                  <a:ext cx="296863" cy="296863"/>
                </a:xfrm>
                <a:custGeom>
                  <a:avLst/>
                  <a:gdLst>
                    <a:gd name="T0" fmla="*/ 40 w 79"/>
                    <a:gd name="T1" fmla="*/ 79 h 79"/>
                    <a:gd name="T2" fmla="*/ 79 w 79"/>
                    <a:gd name="T3" fmla="*/ 40 h 79"/>
                    <a:gd name="T4" fmla="*/ 40 w 79"/>
                    <a:gd name="T5" fmla="*/ 0 h 79"/>
                    <a:gd name="T6" fmla="*/ 40 w 79"/>
                    <a:gd name="T7" fmla="*/ 0 h 79"/>
                    <a:gd name="T8" fmla="*/ 40 w 79"/>
                    <a:gd name="T9" fmla="*/ 28 h 79"/>
                    <a:gd name="T10" fmla="*/ 60 w 79"/>
                    <a:gd name="T11" fmla="*/ 20 h 79"/>
                    <a:gd name="T12" fmla="*/ 47 w 79"/>
                    <a:gd name="T13" fmla="*/ 47 h 79"/>
                    <a:gd name="T14" fmla="*/ 40 w 79"/>
                    <a:gd name="T15" fmla="*/ 51 h 79"/>
                    <a:gd name="T16" fmla="*/ 40 w 79"/>
                    <a:gd name="T17" fmla="*/ 79 h 79"/>
                    <a:gd name="T18" fmla="*/ 40 w 79"/>
                    <a:gd name="T19" fmla="*/ 0 h 79"/>
                    <a:gd name="T20" fmla="*/ 0 w 79"/>
                    <a:gd name="T21" fmla="*/ 40 h 79"/>
                    <a:gd name="T22" fmla="*/ 40 w 79"/>
                    <a:gd name="T23" fmla="*/ 79 h 79"/>
                    <a:gd name="T24" fmla="*/ 40 w 79"/>
                    <a:gd name="T25" fmla="*/ 51 h 79"/>
                    <a:gd name="T26" fmla="*/ 20 w 79"/>
                    <a:gd name="T27" fmla="*/ 60 h 79"/>
                    <a:gd name="T28" fmla="*/ 32 w 79"/>
                    <a:gd name="T29" fmla="*/ 32 h 79"/>
                    <a:gd name="T30" fmla="*/ 32 w 79"/>
                    <a:gd name="T31" fmla="*/ 32 h 79"/>
                    <a:gd name="T32" fmla="*/ 40 w 79"/>
                    <a:gd name="T33" fmla="*/ 28 h 79"/>
                    <a:gd name="T34" fmla="*/ 40 w 79"/>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9">
                      <a:moveTo>
                        <a:pt x="40" y="79"/>
                      </a:moveTo>
                      <a:cubicBezTo>
                        <a:pt x="61" y="79"/>
                        <a:pt x="79" y="61"/>
                        <a:pt x="79" y="40"/>
                      </a:cubicBezTo>
                      <a:cubicBezTo>
                        <a:pt x="79" y="18"/>
                        <a:pt x="61" y="0"/>
                        <a:pt x="40" y="0"/>
                      </a:cubicBezTo>
                      <a:cubicBezTo>
                        <a:pt x="40" y="0"/>
                        <a:pt x="40" y="0"/>
                        <a:pt x="40" y="0"/>
                      </a:cubicBezTo>
                      <a:cubicBezTo>
                        <a:pt x="40" y="28"/>
                        <a:pt x="40" y="28"/>
                        <a:pt x="40" y="28"/>
                      </a:cubicBezTo>
                      <a:cubicBezTo>
                        <a:pt x="60" y="20"/>
                        <a:pt x="60" y="20"/>
                        <a:pt x="60" y="20"/>
                      </a:cubicBezTo>
                      <a:cubicBezTo>
                        <a:pt x="47" y="47"/>
                        <a:pt x="47" y="47"/>
                        <a:pt x="47" y="47"/>
                      </a:cubicBezTo>
                      <a:cubicBezTo>
                        <a:pt x="40" y="51"/>
                        <a:pt x="40" y="51"/>
                        <a:pt x="40" y="51"/>
                      </a:cubicBezTo>
                      <a:cubicBezTo>
                        <a:pt x="40" y="79"/>
                        <a:pt x="40" y="79"/>
                        <a:pt x="40" y="79"/>
                      </a:cubicBezTo>
                      <a:close/>
                      <a:moveTo>
                        <a:pt x="40" y="0"/>
                      </a:moveTo>
                      <a:cubicBezTo>
                        <a:pt x="18" y="0"/>
                        <a:pt x="0" y="18"/>
                        <a:pt x="0" y="40"/>
                      </a:cubicBezTo>
                      <a:cubicBezTo>
                        <a:pt x="0" y="61"/>
                        <a:pt x="18" y="79"/>
                        <a:pt x="40" y="79"/>
                      </a:cubicBezTo>
                      <a:cubicBezTo>
                        <a:pt x="40" y="51"/>
                        <a:pt x="40" y="51"/>
                        <a:pt x="40" y="51"/>
                      </a:cubicBezTo>
                      <a:cubicBezTo>
                        <a:pt x="20" y="60"/>
                        <a:pt x="20" y="60"/>
                        <a:pt x="20" y="60"/>
                      </a:cubicBezTo>
                      <a:cubicBezTo>
                        <a:pt x="32" y="32"/>
                        <a:pt x="32" y="32"/>
                        <a:pt x="32" y="32"/>
                      </a:cubicBezTo>
                      <a:cubicBezTo>
                        <a:pt x="32" y="32"/>
                        <a:pt x="32" y="32"/>
                        <a:pt x="32" y="32"/>
                      </a:cubicBezTo>
                      <a:cubicBezTo>
                        <a:pt x="40" y="28"/>
                        <a:pt x="40" y="28"/>
                        <a:pt x="40" y="28"/>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3" name="Oval 234"/>
                <p:cNvSpPr>
                  <a:spLocks noChangeArrowheads="1"/>
                </p:cNvSpPr>
                <p:nvPr/>
              </p:nvSpPr>
              <p:spPr bwMode="auto">
                <a:xfrm>
                  <a:off x="-2052638" y="874712"/>
                  <a:ext cx="33338"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4" name="Freeform 235"/>
                <p:cNvSpPr>
                  <a:spLocks noEditPoints="1"/>
                </p:cNvSpPr>
                <p:nvPr/>
              </p:nvSpPr>
              <p:spPr bwMode="auto">
                <a:xfrm>
                  <a:off x="-4738688" y="6694488"/>
                  <a:ext cx="239713" cy="120650"/>
                </a:xfrm>
                <a:custGeom>
                  <a:avLst/>
                  <a:gdLst>
                    <a:gd name="T0" fmla="*/ 55 w 64"/>
                    <a:gd name="T1" fmla="*/ 23 h 32"/>
                    <a:gd name="T2" fmla="*/ 64 w 64"/>
                    <a:gd name="T3" fmla="*/ 12 h 32"/>
                    <a:gd name="T4" fmla="*/ 55 w 64"/>
                    <a:gd name="T5" fmla="*/ 1 h 32"/>
                    <a:gd name="T6" fmla="*/ 55 w 64"/>
                    <a:gd name="T7" fmla="*/ 6 h 32"/>
                    <a:gd name="T8" fmla="*/ 59 w 64"/>
                    <a:gd name="T9" fmla="*/ 12 h 32"/>
                    <a:gd name="T10" fmla="*/ 55 w 64"/>
                    <a:gd name="T11" fmla="*/ 18 h 32"/>
                    <a:gd name="T12" fmla="*/ 55 w 64"/>
                    <a:gd name="T13" fmla="*/ 23 h 32"/>
                    <a:gd name="T14" fmla="*/ 27 w 64"/>
                    <a:gd name="T15" fmla="*/ 32 h 32"/>
                    <a:gd name="T16" fmla="*/ 48 w 64"/>
                    <a:gd name="T17" fmla="*/ 22 h 32"/>
                    <a:gd name="T18" fmla="*/ 53 w 64"/>
                    <a:gd name="T19" fmla="*/ 23 h 32"/>
                    <a:gd name="T20" fmla="*/ 55 w 64"/>
                    <a:gd name="T21" fmla="*/ 23 h 32"/>
                    <a:gd name="T22" fmla="*/ 55 w 64"/>
                    <a:gd name="T23" fmla="*/ 18 h 32"/>
                    <a:gd name="T24" fmla="*/ 53 w 64"/>
                    <a:gd name="T25" fmla="*/ 18 h 32"/>
                    <a:gd name="T26" fmla="*/ 51 w 64"/>
                    <a:gd name="T27" fmla="*/ 18 h 32"/>
                    <a:gd name="T28" fmla="*/ 54 w 64"/>
                    <a:gd name="T29" fmla="*/ 5 h 32"/>
                    <a:gd name="T30" fmla="*/ 54 w 64"/>
                    <a:gd name="T31" fmla="*/ 5 h 32"/>
                    <a:gd name="T32" fmla="*/ 54 w 64"/>
                    <a:gd name="T33" fmla="*/ 5 h 32"/>
                    <a:gd name="T34" fmla="*/ 55 w 64"/>
                    <a:gd name="T35" fmla="*/ 6 h 32"/>
                    <a:gd name="T36" fmla="*/ 55 w 64"/>
                    <a:gd name="T37" fmla="*/ 1 h 32"/>
                    <a:gd name="T38" fmla="*/ 53 w 64"/>
                    <a:gd name="T39" fmla="*/ 0 h 32"/>
                    <a:gd name="T40" fmla="*/ 53 w 64"/>
                    <a:gd name="T41" fmla="*/ 0 h 32"/>
                    <a:gd name="T42" fmla="*/ 1 w 64"/>
                    <a:gd name="T43" fmla="*/ 0 h 32"/>
                    <a:gd name="T44" fmla="*/ 0 w 64"/>
                    <a:gd name="T45" fmla="*/ 5 h 32"/>
                    <a:gd name="T46" fmla="*/ 27 w 64"/>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32">
                      <a:moveTo>
                        <a:pt x="55" y="23"/>
                      </a:moveTo>
                      <a:cubicBezTo>
                        <a:pt x="60" y="22"/>
                        <a:pt x="64" y="17"/>
                        <a:pt x="64" y="12"/>
                      </a:cubicBezTo>
                      <a:cubicBezTo>
                        <a:pt x="64" y="6"/>
                        <a:pt x="60" y="2"/>
                        <a:pt x="55" y="1"/>
                      </a:cubicBezTo>
                      <a:cubicBezTo>
                        <a:pt x="55" y="6"/>
                        <a:pt x="55" y="6"/>
                        <a:pt x="55" y="6"/>
                      </a:cubicBezTo>
                      <a:cubicBezTo>
                        <a:pt x="57" y="7"/>
                        <a:pt x="59" y="9"/>
                        <a:pt x="59" y="12"/>
                      </a:cubicBezTo>
                      <a:cubicBezTo>
                        <a:pt x="59" y="14"/>
                        <a:pt x="57" y="17"/>
                        <a:pt x="55" y="18"/>
                      </a:cubicBezTo>
                      <a:lnTo>
                        <a:pt x="55" y="23"/>
                      </a:lnTo>
                      <a:close/>
                      <a:moveTo>
                        <a:pt x="27" y="32"/>
                      </a:moveTo>
                      <a:cubicBezTo>
                        <a:pt x="35" y="32"/>
                        <a:pt x="43" y="28"/>
                        <a:pt x="48" y="22"/>
                      </a:cubicBezTo>
                      <a:cubicBezTo>
                        <a:pt x="49" y="23"/>
                        <a:pt x="51" y="23"/>
                        <a:pt x="53" y="23"/>
                      </a:cubicBezTo>
                      <a:cubicBezTo>
                        <a:pt x="53" y="23"/>
                        <a:pt x="54" y="23"/>
                        <a:pt x="55" y="23"/>
                      </a:cubicBezTo>
                      <a:cubicBezTo>
                        <a:pt x="55" y="18"/>
                        <a:pt x="55" y="18"/>
                        <a:pt x="55" y="18"/>
                      </a:cubicBezTo>
                      <a:cubicBezTo>
                        <a:pt x="54" y="18"/>
                        <a:pt x="53" y="18"/>
                        <a:pt x="53" y="18"/>
                      </a:cubicBezTo>
                      <a:cubicBezTo>
                        <a:pt x="52" y="18"/>
                        <a:pt x="51" y="18"/>
                        <a:pt x="51" y="18"/>
                      </a:cubicBezTo>
                      <a:cubicBezTo>
                        <a:pt x="52" y="14"/>
                        <a:pt x="54" y="10"/>
                        <a:pt x="54" y="5"/>
                      </a:cubicBezTo>
                      <a:cubicBezTo>
                        <a:pt x="54" y="5"/>
                        <a:pt x="54" y="5"/>
                        <a:pt x="54" y="5"/>
                      </a:cubicBezTo>
                      <a:cubicBezTo>
                        <a:pt x="54" y="5"/>
                        <a:pt x="54" y="5"/>
                        <a:pt x="54" y="5"/>
                      </a:cubicBezTo>
                      <a:cubicBezTo>
                        <a:pt x="54" y="5"/>
                        <a:pt x="54" y="6"/>
                        <a:pt x="55" y="6"/>
                      </a:cubicBezTo>
                      <a:cubicBezTo>
                        <a:pt x="55" y="1"/>
                        <a:pt x="55" y="1"/>
                        <a:pt x="55" y="1"/>
                      </a:cubicBezTo>
                      <a:cubicBezTo>
                        <a:pt x="54" y="0"/>
                        <a:pt x="54" y="0"/>
                        <a:pt x="53" y="0"/>
                      </a:cubicBezTo>
                      <a:cubicBezTo>
                        <a:pt x="53" y="0"/>
                        <a:pt x="53" y="0"/>
                        <a:pt x="53" y="0"/>
                      </a:cubicBezTo>
                      <a:cubicBezTo>
                        <a:pt x="1" y="0"/>
                        <a:pt x="1" y="0"/>
                        <a:pt x="1" y="0"/>
                      </a:cubicBezTo>
                      <a:cubicBezTo>
                        <a:pt x="0" y="2"/>
                        <a:pt x="0" y="4"/>
                        <a:pt x="0" y="5"/>
                      </a:cubicBezTo>
                      <a:cubicBezTo>
                        <a:pt x="0" y="20"/>
                        <a:pt x="12" y="32"/>
                        <a:pt x="2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5" name="Rectangle 236"/>
                <p:cNvSpPr>
                  <a:spLocks noChangeArrowheads="1"/>
                </p:cNvSpPr>
                <p:nvPr/>
              </p:nvSpPr>
              <p:spPr bwMode="auto">
                <a:xfrm>
                  <a:off x="-4738688" y="6826250"/>
                  <a:ext cx="21748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6" name="Freeform 237"/>
                <p:cNvSpPr>
                  <a:spLocks/>
                </p:cNvSpPr>
                <p:nvPr/>
              </p:nvSpPr>
              <p:spPr bwMode="auto">
                <a:xfrm>
                  <a:off x="-4689475" y="6589713"/>
                  <a:ext cx="41275" cy="101600"/>
                </a:xfrm>
                <a:custGeom>
                  <a:avLst/>
                  <a:gdLst>
                    <a:gd name="T0" fmla="*/ 4 w 11"/>
                    <a:gd name="T1" fmla="*/ 20 h 27"/>
                    <a:gd name="T2" fmla="*/ 5 w 11"/>
                    <a:gd name="T3" fmla="*/ 25 h 27"/>
                    <a:gd name="T4" fmla="*/ 10 w 11"/>
                    <a:gd name="T5" fmla="*/ 16 h 27"/>
                    <a:gd name="T6" fmla="*/ 7 w 11"/>
                    <a:gd name="T7" fmla="*/ 11 h 27"/>
                    <a:gd name="T8" fmla="*/ 7 w 11"/>
                    <a:gd name="T9" fmla="*/ 7 h 27"/>
                    <a:gd name="T10" fmla="*/ 4 w 11"/>
                    <a:gd name="T11" fmla="*/ 2 h 27"/>
                    <a:gd name="T12" fmla="*/ 2 w 11"/>
                    <a:gd name="T13" fmla="*/ 11 h 27"/>
                    <a:gd name="T14" fmla="*/ 4 w 11"/>
                    <a:gd name="T15" fmla="*/ 2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7">
                      <a:moveTo>
                        <a:pt x="4" y="20"/>
                      </a:moveTo>
                      <a:cubicBezTo>
                        <a:pt x="1" y="21"/>
                        <a:pt x="2" y="27"/>
                        <a:pt x="5" y="25"/>
                      </a:cubicBezTo>
                      <a:cubicBezTo>
                        <a:pt x="9" y="24"/>
                        <a:pt x="11" y="20"/>
                        <a:pt x="10" y="16"/>
                      </a:cubicBezTo>
                      <a:cubicBezTo>
                        <a:pt x="9" y="14"/>
                        <a:pt x="8" y="13"/>
                        <a:pt x="7" y="11"/>
                      </a:cubicBezTo>
                      <a:cubicBezTo>
                        <a:pt x="7" y="10"/>
                        <a:pt x="6" y="8"/>
                        <a:pt x="7" y="7"/>
                      </a:cubicBezTo>
                      <a:cubicBezTo>
                        <a:pt x="10" y="5"/>
                        <a:pt x="7" y="0"/>
                        <a:pt x="4" y="2"/>
                      </a:cubicBezTo>
                      <a:cubicBezTo>
                        <a:pt x="1" y="4"/>
                        <a:pt x="0" y="8"/>
                        <a:pt x="2" y="11"/>
                      </a:cubicBezTo>
                      <a:cubicBezTo>
                        <a:pt x="2" y="13"/>
                        <a:pt x="6" y="19"/>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7" name="Freeform 238"/>
                <p:cNvSpPr>
                  <a:spLocks/>
                </p:cNvSpPr>
                <p:nvPr/>
              </p:nvSpPr>
              <p:spPr bwMode="auto">
                <a:xfrm>
                  <a:off x="-4633913" y="6589713"/>
                  <a:ext cx="41275" cy="101600"/>
                </a:xfrm>
                <a:custGeom>
                  <a:avLst/>
                  <a:gdLst>
                    <a:gd name="T0" fmla="*/ 4 w 11"/>
                    <a:gd name="T1" fmla="*/ 20 h 27"/>
                    <a:gd name="T2" fmla="*/ 5 w 11"/>
                    <a:gd name="T3" fmla="*/ 25 h 27"/>
                    <a:gd name="T4" fmla="*/ 10 w 11"/>
                    <a:gd name="T5" fmla="*/ 16 h 27"/>
                    <a:gd name="T6" fmla="*/ 7 w 11"/>
                    <a:gd name="T7" fmla="*/ 11 h 27"/>
                    <a:gd name="T8" fmla="*/ 7 w 11"/>
                    <a:gd name="T9" fmla="*/ 7 h 27"/>
                    <a:gd name="T10" fmla="*/ 4 w 11"/>
                    <a:gd name="T11" fmla="*/ 2 h 27"/>
                    <a:gd name="T12" fmla="*/ 2 w 11"/>
                    <a:gd name="T13" fmla="*/ 11 h 27"/>
                    <a:gd name="T14" fmla="*/ 4 w 11"/>
                    <a:gd name="T15" fmla="*/ 2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7">
                      <a:moveTo>
                        <a:pt x="4" y="20"/>
                      </a:moveTo>
                      <a:cubicBezTo>
                        <a:pt x="1" y="21"/>
                        <a:pt x="2" y="27"/>
                        <a:pt x="5" y="25"/>
                      </a:cubicBezTo>
                      <a:cubicBezTo>
                        <a:pt x="9" y="24"/>
                        <a:pt x="11" y="20"/>
                        <a:pt x="10" y="16"/>
                      </a:cubicBezTo>
                      <a:cubicBezTo>
                        <a:pt x="9" y="14"/>
                        <a:pt x="8" y="13"/>
                        <a:pt x="7" y="11"/>
                      </a:cubicBezTo>
                      <a:cubicBezTo>
                        <a:pt x="7" y="10"/>
                        <a:pt x="6" y="8"/>
                        <a:pt x="7" y="7"/>
                      </a:cubicBezTo>
                      <a:cubicBezTo>
                        <a:pt x="10" y="5"/>
                        <a:pt x="7" y="0"/>
                        <a:pt x="4" y="2"/>
                      </a:cubicBezTo>
                      <a:cubicBezTo>
                        <a:pt x="1" y="4"/>
                        <a:pt x="0" y="8"/>
                        <a:pt x="2" y="11"/>
                      </a:cubicBezTo>
                      <a:cubicBezTo>
                        <a:pt x="2" y="13"/>
                        <a:pt x="6" y="19"/>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8" name="Oval 239"/>
                <p:cNvSpPr>
                  <a:spLocks noChangeArrowheads="1"/>
                </p:cNvSpPr>
                <p:nvPr/>
              </p:nvSpPr>
              <p:spPr bwMode="auto">
                <a:xfrm>
                  <a:off x="-1335088" y="2593975"/>
                  <a:ext cx="22225"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9" name="Oval 240"/>
                <p:cNvSpPr>
                  <a:spLocks noChangeArrowheads="1"/>
                </p:cNvSpPr>
                <p:nvPr/>
              </p:nvSpPr>
              <p:spPr bwMode="auto">
                <a:xfrm>
                  <a:off x="-1312863" y="2568575"/>
                  <a:ext cx="22225"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0" name="Oval 241"/>
                <p:cNvSpPr>
                  <a:spLocks noChangeArrowheads="1"/>
                </p:cNvSpPr>
                <p:nvPr/>
              </p:nvSpPr>
              <p:spPr bwMode="auto">
                <a:xfrm>
                  <a:off x="-1331913" y="253365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1" name="Oval 242"/>
                <p:cNvSpPr>
                  <a:spLocks noChangeArrowheads="1"/>
                </p:cNvSpPr>
                <p:nvPr/>
              </p:nvSpPr>
              <p:spPr bwMode="auto">
                <a:xfrm>
                  <a:off x="-1335088" y="2478087"/>
                  <a:ext cx="22225"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2" name="Freeform 243"/>
                <p:cNvSpPr>
                  <a:spLocks noEditPoints="1"/>
                </p:cNvSpPr>
                <p:nvPr/>
              </p:nvSpPr>
              <p:spPr bwMode="auto">
                <a:xfrm>
                  <a:off x="-1373188" y="2365375"/>
                  <a:ext cx="127000" cy="285750"/>
                </a:xfrm>
                <a:custGeom>
                  <a:avLst/>
                  <a:gdLst>
                    <a:gd name="T0" fmla="*/ 19 w 34"/>
                    <a:gd name="T1" fmla="*/ 4 h 76"/>
                    <a:gd name="T2" fmla="*/ 18 w 34"/>
                    <a:gd name="T3" fmla="*/ 7 h 76"/>
                    <a:gd name="T4" fmla="*/ 18 w 34"/>
                    <a:gd name="T5" fmla="*/ 11 h 76"/>
                    <a:gd name="T6" fmla="*/ 16 w 34"/>
                    <a:gd name="T7" fmla="*/ 11 h 76"/>
                    <a:gd name="T8" fmla="*/ 16 w 34"/>
                    <a:gd name="T9" fmla="*/ 25 h 76"/>
                    <a:gd name="T10" fmla="*/ 18 w 34"/>
                    <a:gd name="T11" fmla="*/ 25 h 76"/>
                    <a:gd name="T12" fmla="*/ 18 w 34"/>
                    <a:gd name="T13" fmla="*/ 35 h 76"/>
                    <a:gd name="T14" fmla="*/ 18 w 34"/>
                    <a:gd name="T15" fmla="*/ 39 h 76"/>
                    <a:gd name="T16" fmla="*/ 21 w 34"/>
                    <a:gd name="T17" fmla="*/ 42 h 76"/>
                    <a:gd name="T18" fmla="*/ 21 w 34"/>
                    <a:gd name="T19" fmla="*/ 42 h 76"/>
                    <a:gd name="T20" fmla="*/ 24 w 34"/>
                    <a:gd name="T21" fmla="*/ 39 h 76"/>
                    <a:gd name="T22" fmla="*/ 24 w 34"/>
                    <a:gd name="T23" fmla="*/ 25 h 76"/>
                    <a:gd name="T24" fmla="*/ 26 w 34"/>
                    <a:gd name="T25" fmla="*/ 25 h 76"/>
                    <a:gd name="T26" fmla="*/ 26 w 34"/>
                    <a:gd name="T27" fmla="*/ 25 h 76"/>
                    <a:gd name="T28" fmla="*/ 26 w 34"/>
                    <a:gd name="T29" fmla="*/ 69 h 76"/>
                    <a:gd name="T30" fmla="*/ 16 w 34"/>
                    <a:gd name="T31" fmla="*/ 69 h 76"/>
                    <a:gd name="T32" fmla="*/ 16 w 34"/>
                    <a:gd name="T33" fmla="*/ 76 h 76"/>
                    <a:gd name="T34" fmla="*/ 32 w 34"/>
                    <a:gd name="T35" fmla="*/ 76 h 76"/>
                    <a:gd name="T36" fmla="*/ 32 w 34"/>
                    <a:gd name="T37" fmla="*/ 11 h 76"/>
                    <a:gd name="T38" fmla="*/ 24 w 34"/>
                    <a:gd name="T39" fmla="*/ 11 h 76"/>
                    <a:gd name="T40" fmla="*/ 24 w 34"/>
                    <a:gd name="T41" fmla="*/ 8 h 76"/>
                    <a:gd name="T42" fmla="*/ 31 w 34"/>
                    <a:gd name="T43" fmla="*/ 6 h 76"/>
                    <a:gd name="T44" fmla="*/ 34 w 34"/>
                    <a:gd name="T45" fmla="*/ 3 h 76"/>
                    <a:gd name="T46" fmla="*/ 30 w 34"/>
                    <a:gd name="T47" fmla="*/ 0 h 76"/>
                    <a:gd name="T48" fmla="*/ 21 w 34"/>
                    <a:gd name="T49" fmla="*/ 3 h 76"/>
                    <a:gd name="T50" fmla="*/ 19 w 34"/>
                    <a:gd name="T51" fmla="*/ 4 h 76"/>
                    <a:gd name="T52" fmla="*/ 16 w 34"/>
                    <a:gd name="T53" fmla="*/ 11 h 76"/>
                    <a:gd name="T54" fmla="*/ 0 w 34"/>
                    <a:gd name="T55" fmla="*/ 11 h 76"/>
                    <a:gd name="T56" fmla="*/ 0 w 34"/>
                    <a:gd name="T57" fmla="*/ 76 h 76"/>
                    <a:gd name="T58" fmla="*/ 16 w 34"/>
                    <a:gd name="T59" fmla="*/ 76 h 76"/>
                    <a:gd name="T60" fmla="*/ 16 w 34"/>
                    <a:gd name="T61" fmla="*/ 69 h 76"/>
                    <a:gd name="T62" fmla="*/ 7 w 34"/>
                    <a:gd name="T63" fmla="*/ 69 h 76"/>
                    <a:gd name="T64" fmla="*/ 7 w 34"/>
                    <a:gd name="T65" fmla="*/ 25 h 76"/>
                    <a:gd name="T66" fmla="*/ 16 w 34"/>
                    <a:gd name="T67" fmla="*/ 25 h 76"/>
                    <a:gd name="T68" fmla="*/ 16 w 34"/>
                    <a:gd name="T69" fmla="*/ 1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76">
                      <a:moveTo>
                        <a:pt x="19" y="4"/>
                      </a:moveTo>
                      <a:cubicBezTo>
                        <a:pt x="18" y="5"/>
                        <a:pt x="18" y="6"/>
                        <a:pt x="18" y="7"/>
                      </a:cubicBezTo>
                      <a:cubicBezTo>
                        <a:pt x="18" y="7"/>
                        <a:pt x="18" y="9"/>
                        <a:pt x="18" y="11"/>
                      </a:cubicBezTo>
                      <a:cubicBezTo>
                        <a:pt x="16" y="11"/>
                        <a:pt x="16" y="11"/>
                        <a:pt x="16" y="11"/>
                      </a:cubicBezTo>
                      <a:cubicBezTo>
                        <a:pt x="16" y="25"/>
                        <a:pt x="16" y="25"/>
                        <a:pt x="16" y="25"/>
                      </a:cubicBezTo>
                      <a:cubicBezTo>
                        <a:pt x="18" y="25"/>
                        <a:pt x="18" y="25"/>
                        <a:pt x="18" y="25"/>
                      </a:cubicBezTo>
                      <a:cubicBezTo>
                        <a:pt x="18" y="30"/>
                        <a:pt x="18" y="34"/>
                        <a:pt x="18" y="35"/>
                      </a:cubicBezTo>
                      <a:cubicBezTo>
                        <a:pt x="18" y="36"/>
                        <a:pt x="18" y="39"/>
                        <a:pt x="18" y="39"/>
                      </a:cubicBezTo>
                      <a:cubicBezTo>
                        <a:pt x="18" y="41"/>
                        <a:pt x="19" y="42"/>
                        <a:pt x="21" y="42"/>
                      </a:cubicBezTo>
                      <a:cubicBezTo>
                        <a:pt x="21" y="42"/>
                        <a:pt x="21" y="42"/>
                        <a:pt x="21" y="42"/>
                      </a:cubicBezTo>
                      <a:cubicBezTo>
                        <a:pt x="23" y="42"/>
                        <a:pt x="24" y="41"/>
                        <a:pt x="24" y="39"/>
                      </a:cubicBezTo>
                      <a:cubicBezTo>
                        <a:pt x="24" y="25"/>
                        <a:pt x="24" y="25"/>
                        <a:pt x="24" y="25"/>
                      </a:cubicBezTo>
                      <a:cubicBezTo>
                        <a:pt x="26" y="25"/>
                        <a:pt x="26" y="25"/>
                        <a:pt x="26" y="25"/>
                      </a:cubicBezTo>
                      <a:cubicBezTo>
                        <a:pt x="26" y="25"/>
                        <a:pt x="26" y="25"/>
                        <a:pt x="26" y="25"/>
                      </a:cubicBezTo>
                      <a:cubicBezTo>
                        <a:pt x="26" y="69"/>
                        <a:pt x="26" y="69"/>
                        <a:pt x="26" y="69"/>
                      </a:cubicBezTo>
                      <a:cubicBezTo>
                        <a:pt x="16" y="69"/>
                        <a:pt x="16" y="69"/>
                        <a:pt x="16" y="69"/>
                      </a:cubicBezTo>
                      <a:cubicBezTo>
                        <a:pt x="16" y="76"/>
                        <a:pt x="16" y="76"/>
                        <a:pt x="16" y="76"/>
                      </a:cubicBezTo>
                      <a:cubicBezTo>
                        <a:pt x="32" y="76"/>
                        <a:pt x="32" y="76"/>
                        <a:pt x="32" y="76"/>
                      </a:cubicBezTo>
                      <a:cubicBezTo>
                        <a:pt x="32" y="11"/>
                        <a:pt x="32" y="11"/>
                        <a:pt x="32" y="11"/>
                      </a:cubicBezTo>
                      <a:cubicBezTo>
                        <a:pt x="24" y="11"/>
                        <a:pt x="24" y="11"/>
                        <a:pt x="24" y="11"/>
                      </a:cubicBezTo>
                      <a:cubicBezTo>
                        <a:pt x="24" y="8"/>
                        <a:pt x="24" y="8"/>
                        <a:pt x="24" y="8"/>
                      </a:cubicBezTo>
                      <a:cubicBezTo>
                        <a:pt x="31" y="6"/>
                        <a:pt x="31" y="6"/>
                        <a:pt x="31" y="6"/>
                      </a:cubicBezTo>
                      <a:cubicBezTo>
                        <a:pt x="33" y="6"/>
                        <a:pt x="34" y="4"/>
                        <a:pt x="34" y="3"/>
                      </a:cubicBezTo>
                      <a:cubicBezTo>
                        <a:pt x="33" y="1"/>
                        <a:pt x="32" y="0"/>
                        <a:pt x="30" y="0"/>
                      </a:cubicBezTo>
                      <a:cubicBezTo>
                        <a:pt x="30" y="1"/>
                        <a:pt x="22" y="2"/>
                        <a:pt x="21" y="3"/>
                      </a:cubicBezTo>
                      <a:cubicBezTo>
                        <a:pt x="20" y="3"/>
                        <a:pt x="19" y="3"/>
                        <a:pt x="19" y="4"/>
                      </a:cubicBezTo>
                      <a:close/>
                      <a:moveTo>
                        <a:pt x="16" y="11"/>
                      </a:moveTo>
                      <a:cubicBezTo>
                        <a:pt x="0" y="11"/>
                        <a:pt x="0" y="11"/>
                        <a:pt x="0" y="11"/>
                      </a:cubicBezTo>
                      <a:cubicBezTo>
                        <a:pt x="0" y="76"/>
                        <a:pt x="0" y="76"/>
                        <a:pt x="0" y="76"/>
                      </a:cubicBezTo>
                      <a:cubicBezTo>
                        <a:pt x="16" y="76"/>
                        <a:pt x="16" y="76"/>
                        <a:pt x="16" y="76"/>
                      </a:cubicBezTo>
                      <a:cubicBezTo>
                        <a:pt x="16" y="69"/>
                        <a:pt x="16" y="69"/>
                        <a:pt x="16" y="69"/>
                      </a:cubicBezTo>
                      <a:cubicBezTo>
                        <a:pt x="7" y="69"/>
                        <a:pt x="7" y="69"/>
                        <a:pt x="7" y="69"/>
                      </a:cubicBezTo>
                      <a:cubicBezTo>
                        <a:pt x="7" y="25"/>
                        <a:pt x="7" y="25"/>
                        <a:pt x="7" y="25"/>
                      </a:cubicBezTo>
                      <a:cubicBezTo>
                        <a:pt x="16" y="25"/>
                        <a:pt x="16" y="25"/>
                        <a:pt x="16" y="25"/>
                      </a:cubicBezTo>
                      <a:lnTo>
                        <a:pt x="1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3" name="Freeform 244"/>
                <p:cNvSpPr>
                  <a:spLocks noEditPoints="1"/>
                </p:cNvSpPr>
                <p:nvPr/>
              </p:nvSpPr>
              <p:spPr bwMode="auto">
                <a:xfrm>
                  <a:off x="-5715000" y="2214562"/>
                  <a:ext cx="209550" cy="211138"/>
                </a:xfrm>
                <a:custGeom>
                  <a:avLst/>
                  <a:gdLst>
                    <a:gd name="T0" fmla="*/ 28 w 56"/>
                    <a:gd name="T1" fmla="*/ 56 h 56"/>
                    <a:gd name="T2" fmla="*/ 32 w 56"/>
                    <a:gd name="T3" fmla="*/ 56 h 56"/>
                    <a:gd name="T4" fmla="*/ 32 w 56"/>
                    <a:gd name="T5" fmla="*/ 51 h 56"/>
                    <a:gd name="T6" fmla="*/ 42 w 56"/>
                    <a:gd name="T7" fmla="*/ 48 h 56"/>
                    <a:gd name="T8" fmla="*/ 44 w 56"/>
                    <a:gd name="T9" fmla="*/ 51 h 56"/>
                    <a:gd name="T10" fmla="*/ 51 w 56"/>
                    <a:gd name="T11" fmla="*/ 44 h 56"/>
                    <a:gd name="T12" fmla="*/ 48 w 56"/>
                    <a:gd name="T13" fmla="*/ 42 h 56"/>
                    <a:gd name="T14" fmla="*/ 51 w 56"/>
                    <a:gd name="T15" fmla="*/ 32 h 56"/>
                    <a:gd name="T16" fmla="*/ 56 w 56"/>
                    <a:gd name="T17" fmla="*/ 32 h 56"/>
                    <a:gd name="T18" fmla="*/ 56 w 56"/>
                    <a:gd name="T19" fmla="*/ 24 h 56"/>
                    <a:gd name="T20" fmla="*/ 51 w 56"/>
                    <a:gd name="T21" fmla="*/ 24 h 56"/>
                    <a:gd name="T22" fmla="*/ 48 w 56"/>
                    <a:gd name="T23" fmla="*/ 14 h 56"/>
                    <a:gd name="T24" fmla="*/ 51 w 56"/>
                    <a:gd name="T25" fmla="*/ 11 h 56"/>
                    <a:gd name="T26" fmla="*/ 44 w 56"/>
                    <a:gd name="T27" fmla="*/ 5 h 56"/>
                    <a:gd name="T28" fmla="*/ 42 w 56"/>
                    <a:gd name="T29" fmla="*/ 8 h 56"/>
                    <a:gd name="T30" fmla="*/ 32 w 56"/>
                    <a:gd name="T31" fmla="*/ 4 h 56"/>
                    <a:gd name="T32" fmla="*/ 32 w 56"/>
                    <a:gd name="T33" fmla="*/ 0 h 56"/>
                    <a:gd name="T34" fmla="*/ 28 w 56"/>
                    <a:gd name="T35" fmla="*/ 0 h 56"/>
                    <a:gd name="T36" fmla="*/ 28 w 56"/>
                    <a:gd name="T37" fmla="*/ 10 h 56"/>
                    <a:gd name="T38" fmla="*/ 46 w 56"/>
                    <a:gd name="T39" fmla="*/ 28 h 56"/>
                    <a:gd name="T40" fmla="*/ 28 w 56"/>
                    <a:gd name="T41" fmla="*/ 46 h 56"/>
                    <a:gd name="T42" fmla="*/ 28 w 56"/>
                    <a:gd name="T43" fmla="*/ 56 h 56"/>
                    <a:gd name="T44" fmla="*/ 8 w 56"/>
                    <a:gd name="T45" fmla="*/ 42 h 56"/>
                    <a:gd name="T46" fmla="*/ 5 w 56"/>
                    <a:gd name="T47" fmla="*/ 44 h 56"/>
                    <a:gd name="T48" fmla="*/ 11 w 56"/>
                    <a:gd name="T49" fmla="*/ 51 h 56"/>
                    <a:gd name="T50" fmla="*/ 14 w 56"/>
                    <a:gd name="T51" fmla="*/ 48 h 56"/>
                    <a:gd name="T52" fmla="*/ 24 w 56"/>
                    <a:gd name="T53" fmla="*/ 51 h 56"/>
                    <a:gd name="T54" fmla="*/ 24 w 56"/>
                    <a:gd name="T55" fmla="*/ 56 h 56"/>
                    <a:gd name="T56" fmla="*/ 28 w 56"/>
                    <a:gd name="T57" fmla="*/ 56 h 56"/>
                    <a:gd name="T58" fmla="*/ 28 w 56"/>
                    <a:gd name="T59" fmla="*/ 46 h 56"/>
                    <a:gd name="T60" fmla="*/ 28 w 56"/>
                    <a:gd name="T61" fmla="*/ 46 h 56"/>
                    <a:gd name="T62" fmla="*/ 10 w 56"/>
                    <a:gd name="T63" fmla="*/ 28 h 56"/>
                    <a:gd name="T64" fmla="*/ 28 w 56"/>
                    <a:gd name="T65" fmla="*/ 10 h 56"/>
                    <a:gd name="T66" fmla="*/ 28 w 56"/>
                    <a:gd name="T67" fmla="*/ 10 h 56"/>
                    <a:gd name="T68" fmla="*/ 28 w 56"/>
                    <a:gd name="T69" fmla="*/ 10 h 56"/>
                    <a:gd name="T70" fmla="*/ 28 w 56"/>
                    <a:gd name="T71" fmla="*/ 0 h 56"/>
                    <a:gd name="T72" fmla="*/ 24 w 56"/>
                    <a:gd name="T73" fmla="*/ 0 h 56"/>
                    <a:gd name="T74" fmla="*/ 24 w 56"/>
                    <a:gd name="T75" fmla="*/ 4 h 56"/>
                    <a:gd name="T76" fmla="*/ 14 w 56"/>
                    <a:gd name="T77" fmla="*/ 8 h 56"/>
                    <a:gd name="T78" fmla="*/ 11 w 56"/>
                    <a:gd name="T79" fmla="*/ 5 h 56"/>
                    <a:gd name="T80" fmla="*/ 5 w 56"/>
                    <a:gd name="T81" fmla="*/ 11 h 56"/>
                    <a:gd name="T82" fmla="*/ 8 w 56"/>
                    <a:gd name="T83" fmla="*/ 14 h 56"/>
                    <a:gd name="T84" fmla="*/ 4 w 56"/>
                    <a:gd name="T85" fmla="*/ 24 h 56"/>
                    <a:gd name="T86" fmla="*/ 0 w 56"/>
                    <a:gd name="T87" fmla="*/ 24 h 56"/>
                    <a:gd name="T88" fmla="*/ 0 w 56"/>
                    <a:gd name="T89" fmla="*/ 32 h 56"/>
                    <a:gd name="T90" fmla="*/ 4 w 56"/>
                    <a:gd name="T91" fmla="*/ 32 h 56"/>
                    <a:gd name="T92" fmla="*/ 8 w 56"/>
                    <a:gd name="T93"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6">
                      <a:moveTo>
                        <a:pt x="28" y="56"/>
                      </a:moveTo>
                      <a:cubicBezTo>
                        <a:pt x="32" y="56"/>
                        <a:pt x="32" y="56"/>
                        <a:pt x="32" y="56"/>
                      </a:cubicBezTo>
                      <a:cubicBezTo>
                        <a:pt x="32" y="51"/>
                        <a:pt x="32" y="51"/>
                        <a:pt x="32" y="51"/>
                      </a:cubicBezTo>
                      <a:cubicBezTo>
                        <a:pt x="36" y="51"/>
                        <a:pt x="39" y="50"/>
                        <a:pt x="42" y="48"/>
                      </a:cubicBezTo>
                      <a:cubicBezTo>
                        <a:pt x="44" y="51"/>
                        <a:pt x="44" y="51"/>
                        <a:pt x="44" y="51"/>
                      </a:cubicBezTo>
                      <a:cubicBezTo>
                        <a:pt x="51" y="44"/>
                        <a:pt x="51" y="44"/>
                        <a:pt x="51" y="44"/>
                      </a:cubicBezTo>
                      <a:cubicBezTo>
                        <a:pt x="48" y="42"/>
                        <a:pt x="48" y="42"/>
                        <a:pt x="48" y="42"/>
                      </a:cubicBezTo>
                      <a:cubicBezTo>
                        <a:pt x="50" y="39"/>
                        <a:pt x="51" y="36"/>
                        <a:pt x="51" y="32"/>
                      </a:cubicBezTo>
                      <a:cubicBezTo>
                        <a:pt x="56" y="32"/>
                        <a:pt x="56" y="32"/>
                        <a:pt x="56" y="32"/>
                      </a:cubicBezTo>
                      <a:cubicBezTo>
                        <a:pt x="56" y="24"/>
                        <a:pt x="56" y="24"/>
                        <a:pt x="56" y="24"/>
                      </a:cubicBezTo>
                      <a:cubicBezTo>
                        <a:pt x="51" y="24"/>
                        <a:pt x="51" y="24"/>
                        <a:pt x="51" y="24"/>
                      </a:cubicBezTo>
                      <a:cubicBezTo>
                        <a:pt x="51" y="20"/>
                        <a:pt x="50" y="17"/>
                        <a:pt x="48" y="14"/>
                      </a:cubicBezTo>
                      <a:cubicBezTo>
                        <a:pt x="51" y="11"/>
                        <a:pt x="51" y="11"/>
                        <a:pt x="51" y="11"/>
                      </a:cubicBezTo>
                      <a:cubicBezTo>
                        <a:pt x="44" y="5"/>
                        <a:pt x="44" y="5"/>
                        <a:pt x="44" y="5"/>
                      </a:cubicBezTo>
                      <a:cubicBezTo>
                        <a:pt x="42" y="8"/>
                        <a:pt x="42" y="8"/>
                        <a:pt x="42" y="8"/>
                      </a:cubicBezTo>
                      <a:cubicBezTo>
                        <a:pt x="39" y="6"/>
                        <a:pt x="36" y="5"/>
                        <a:pt x="32" y="4"/>
                      </a:cubicBezTo>
                      <a:cubicBezTo>
                        <a:pt x="32" y="0"/>
                        <a:pt x="32" y="0"/>
                        <a:pt x="32" y="0"/>
                      </a:cubicBezTo>
                      <a:cubicBezTo>
                        <a:pt x="28" y="0"/>
                        <a:pt x="28" y="0"/>
                        <a:pt x="28" y="0"/>
                      </a:cubicBezTo>
                      <a:cubicBezTo>
                        <a:pt x="28" y="10"/>
                        <a:pt x="28" y="10"/>
                        <a:pt x="28" y="10"/>
                      </a:cubicBezTo>
                      <a:cubicBezTo>
                        <a:pt x="38" y="10"/>
                        <a:pt x="46" y="18"/>
                        <a:pt x="46" y="28"/>
                      </a:cubicBezTo>
                      <a:cubicBezTo>
                        <a:pt x="46" y="38"/>
                        <a:pt x="38" y="46"/>
                        <a:pt x="28" y="46"/>
                      </a:cubicBezTo>
                      <a:lnTo>
                        <a:pt x="28" y="56"/>
                      </a:lnTo>
                      <a:close/>
                      <a:moveTo>
                        <a:pt x="8" y="42"/>
                      </a:moveTo>
                      <a:cubicBezTo>
                        <a:pt x="5" y="44"/>
                        <a:pt x="5" y="44"/>
                        <a:pt x="5" y="44"/>
                      </a:cubicBezTo>
                      <a:cubicBezTo>
                        <a:pt x="11" y="51"/>
                        <a:pt x="11" y="51"/>
                        <a:pt x="11" y="51"/>
                      </a:cubicBezTo>
                      <a:cubicBezTo>
                        <a:pt x="14" y="48"/>
                        <a:pt x="14" y="48"/>
                        <a:pt x="14" y="48"/>
                      </a:cubicBezTo>
                      <a:cubicBezTo>
                        <a:pt x="17" y="50"/>
                        <a:pt x="20" y="51"/>
                        <a:pt x="24" y="51"/>
                      </a:cubicBezTo>
                      <a:cubicBezTo>
                        <a:pt x="24" y="56"/>
                        <a:pt x="24" y="56"/>
                        <a:pt x="24" y="56"/>
                      </a:cubicBezTo>
                      <a:cubicBezTo>
                        <a:pt x="28" y="56"/>
                        <a:pt x="28" y="56"/>
                        <a:pt x="28" y="56"/>
                      </a:cubicBezTo>
                      <a:cubicBezTo>
                        <a:pt x="28" y="46"/>
                        <a:pt x="28" y="46"/>
                        <a:pt x="28" y="46"/>
                      </a:cubicBezTo>
                      <a:cubicBezTo>
                        <a:pt x="28" y="46"/>
                        <a:pt x="28" y="46"/>
                        <a:pt x="28" y="46"/>
                      </a:cubicBezTo>
                      <a:cubicBezTo>
                        <a:pt x="18" y="46"/>
                        <a:pt x="10" y="38"/>
                        <a:pt x="10" y="28"/>
                      </a:cubicBezTo>
                      <a:cubicBezTo>
                        <a:pt x="10" y="18"/>
                        <a:pt x="18" y="10"/>
                        <a:pt x="28" y="10"/>
                      </a:cubicBezTo>
                      <a:cubicBezTo>
                        <a:pt x="28" y="10"/>
                        <a:pt x="28" y="10"/>
                        <a:pt x="28" y="10"/>
                      </a:cubicBezTo>
                      <a:cubicBezTo>
                        <a:pt x="28" y="10"/>
                        <a:pt x="28" y="10"/>
                        <a:pt x="28" y="10"/>
                      </a:cubicBezTo>
                      <a:cubicBezTo>
                        <a:pt x="28" y="0"/>
                        <a:pt x="28" y="0"/>
                        <a:pt x="28"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4" name="Oval 245"/>
                <p:cNvSpPr>
                  <a:spLocks noChangeArrowheads="1"/>
                </p:cNvSpPr>
                <p:nvPr/>
              </p:nvSpPr>
              <p:spPr bwMode="auto">
                <a:xfrm>
                  <a:off x="-4352925" y="3479800"/>
                  <a:ext cx="15081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5" name="Rectangle 246"/>
                <p:cNvSpPr>
                  <a:spLocks noChangeArrowheads="1"/>
                </p:cNvSpPr>
                <p:nvPr/>
              </p:nvSpPr>
              <p:spPr bwMode="auto">
                <a:xfrm>
                  <a:off x="-4284663" y="3443287"/>
                  <a:ext cx="190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6" name="Rectangle 247"/>
                <p:cNvSpPr>
                  <a:spLocks noChangeArrowheads="1"/>
                </p:cNvSpPr>
                <p:nvPr/>
              </p:nvSpPr>
              <p:spPr bwMode="auto">
                <a:xfrm>
                  <a:off x="-4191000" y="3544887"/>
                  <a:ext cx="26988"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7" name="Rectangle 248"/>
                <p:cNvSpPr>
                  <a:spLocks noChangeArrowheads="1"/>
                </p:cNvSpPr>
                <p:nvPr/>
              </p:nvSpPr>
              <p:spPr bwMode="auto">
                <a:xfrm>
                  <a:off x="-4284663" y="3641725"/>
                  <a:ext cx="1905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8" name="Rectangle 249"/>
                <p:cNvSpPr>
                  <a:spLocks noChangeArrowheads="1"/>
                </p:cNvSpPr>
                <p:nvPr/>
              </p:nvSpPr>
              <p:spPr bwMode="auto">
                <a:xfrm>
                  <a:off x="-4389438" y="3544887"/>
                  <a:ext cx="2540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9" name="Freeform 250"/>
                <p:cNvSpPr>
                  <a:spLocks/>
                </p:cNvSpPr>
                <p:nvPr/>
              </p:nvSpPr>
              <p:spPr bwMode="auto">
                <a:xfrm>
                  <a:off x="-4221163" y="3468687"/>
                  <a:ext cx="30163" cy="30163"/>
                </a:xfrm>
                <a:custGeom>
                  <a:avLst/>
                  <a:gdLst>
                    <a:gd name="T0" fmla="*/ 19 w 19"/>
                    <a:gd name="T1" fmla="*/ 7 h 19"/>
                    <a:gd name="T2" fmla="*/ 7 w 19"/>
                    <a:gd name="T3" fmla="*/ 19 h 19"/>
                    <a:gd name="T4" fmla="*/ 0 w 19"/>
                    <a:gd name="T5" fmla="*/ 12 h 19"/>
                    <a:gd name="T6" fmla="*/ 12 w 19"/>
                    <a:gd name="T7" fmla="*/ 0 h 19"/>
                    <a:gd name="T8" fmla="*/ 19 w 19"/>
                    <a:gd name="T9" fmla="*/ 7 h 19"/>
                  </a:gdLst>
                  <a:ahLst/>
                  <a:cxnLst>
                    <a:cxn ang="0">
                      <a:pos x="T0" y="T1"/>
                    </a:cxn>
                    <a:cxn ang="0">
                      <a:pos x="T2" y="T3"/>
                    </a:cxn>
                    <a:cxn ang="0">
                      <a:pos x="T4" y="T5"/>
                    </a:cxn>
                    <a:cxn ang="0">
                      <a:pos x="T6" y="T7"/>
                    </a:cxn>
                    <a:cxn ang="0">
                      <a:pos x="T8" y="T9"/>
                    </a:cxn>
                  </a:cxnLst>
                  <a:rect l="0" t="0" r="r" b="b"/>
                  <a:pathLst>
                    <a:path w="19" h="19">
                      <a:moveTo>
                        <a:pt x="19" y="7"/>
                      </a:moveTo>
                      <a:lnTo>
                        <a:pt x="7" y="19"/>
                      </a:lnTo>
                      <a:lnTo>
                        <a:pt x="0" y="12"/>
                      </a:lnTo>
                      <a:lnTo>
                        <a:pt x="12" y="0"/>
                      </a:lnTo>
                      <a:lnTo>
                        <a:pt x="1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0" name="Freeform 251"/>
                <p:cNvSpPr>
                  <a:spLocks/>
                </p:cNvSpPr>
                <p:nvPr/>
              </p:nvSpPr>
              <p:spPr bwMode="auto">
                <a:xfrm>
                  <a:off x="-4221163" y="3608387"/>
                  <a:ext cx="30163" cy="33338"/>
                </a:xfrm>
                <a:custGeom>
                  <a:avLst/>
                  <a:gdLst>
                    <a:gd name="T0" fmla="*/ 7 w 19"/>
                    <a:gd name="T1" fmla="*/ 0 h 21"/>
                    <a:gd name="T2" fmla="*/ 19 w 19"/>
                    <a:gd name="T3" fmla="*/ 12 h 21"/>
                    <a:gd name="T4" fmla="*/ 12 w 19"/>
                    <a:gd name="T5" fmla="*/ 21 h 21"/>
                    <a:gd name="T6" fmla="*/ 0 w 19"/>
                    <a:gd name="T7" fmla="*/ 9 h 21"/>
                    <a:gd name="T8" fmla="*/ 7 w 19"/>
                    <a:gd name="T9" fmla="*/ 0 h 21"/>
                  </a:gdLst>
                  <a:ahLst/>
                  <a:cxnLst>
                    <a:cxn ang="0">
                      <a:pos x="T0" y="T1"/>
                    </a:cxn>
                    <a:cxn ang="0">
                      <a:pos x="T2" y="T3"/>
                    </a:cxn>
                    <a:cxn ang="0">
                      <a:pos x="T4" y="T5"/>
                    </a:cxn>
                    <a:cxn ang="0">
                      <a:pos x="T6" y="T7"/>
                    </a:cxn>
                    <a:cxn ang="0">
                      <a:pos x="T8" y="T9"/>
                    </a:cxn>
                  </a:cxnLst>
                  <a:rect l="0" t="0" r="r" b="b"/>
                  <a:pathLst>
                    <a:path w="19" h="21">
                      <a:moveTo>
                        <a:pt x="7" y="0"/>
                      </a:moveTo>
                      <a:lnTo>
                        <a:pt x="19" y="12"/>
                      </a:lnTo>
                      <a:lnTo>
                        <a:pt x="12" y="21"/>
                      </a:lnTo>
                      <a:lnTo>
                        <a:pt x="0" y="9"/>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1" name="Freeform 252"/>
                <p:cNvSpPr>
                  <a:spLocks/>
                </p:cNvSpPr>
                <p:nvPr/>
              </p:nvSpPr>
              <p:spPr bwMode="auto">
                <a:xfrm>
                  <a:off x="-4364038" y="3608387"/>
                  <a:ext cx="34925" cy="33338"/>
                </a:xfrm>
                <a:custGeom>
                  <a:avLst/>
                  <a:gdLst>
                    <a:gd name="T0" fmla="*/ 12 w 22"/>
                    <a:gd name="T1" fmla="*/ 0 h 21"/>
                    <a:gd name="T2" fmla="*/ 22 w 22"/>
                    <a:gd name="T3" fmla="*/ 9 h 21"/>
                    <a:gd name="T4" fmla="*/ 10 w 22"/>
                    <a:gd name="T5" fmla="*/ 21 h 21"/>
                    <a:gd name="T6" fmla="*/ 0 w 22"/>
                    <a:gd name="T7" fmla="*/ 12 h 21"/>
                    <a:gd name="T8" fmla="*/ 12 w 22"/>
                    <a:gd name="T9" fmla="*/ 0 h 21"/>
                  </a:gdLst>
                  <a:ahLst/>
                  <a:cxnLst>
                    <a:cxn ang="0">
                      <a:pos x="T0" y="T1"/>
                    </a:cxn>
                    <a:cxn ang="0">
                      <a:pos x="T2" y="T3"/>
                    </a:cxn>
                    <a:cxn ang="0">
                      <a:pos x="T4" y="T5"/>
                    </a:cxn>
                    <a:cxn ang="0">
                      <a:pos x="T6" y="T7"/>
                    </a:cxn>
                    <a:cxn ang="0">
                      <a:pos x="T8" y="T9"/>
                    </a:cxn>
                  </a:cxnLst>
                  <a:rect l="0" t="0" r="r" b="b"/>
                  <a:pathLst>
                    <a:path w="22" h="21">
                      <a:moveTo>
                        <a:pt x="12" y="0"/>
                      </a:moveTo>
                      <a:lnTo>
                        <a:pt x="22" y="9"/>
                      </a:lnTo>
                      <a:lnTo>
                        <a:pt x="10" y="21"/>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2" name="Freeform 253"/>
                <p:cNvSpPr>
                  <a:spLocks/>
                </p:cNvSpPr>
                <p:nvPr/>
              </p:nvSpPr>
              <p:spPr bwMode="auto">
                <a:xfrm>
                  <a:off x="-4364038" y="3468687"/>
                  <a:ext cx="34925" cy="30163"/>
                </a:xfrm>
                <a:custGeom>
                  <a:avLst/>
                  <a:gdLst>
                    <a:gd name="T0" fmla="*/ 22 w 22"/>
                    <a:gd name="T1" fmla="*/ 12 h 19"/>
                    <a:gd name="T2" fmla="*/ 12 w 22"/>
                    <a:gd name="T3" fmla="*/ 19 h 19"/>
                    <a:gd name="T4" fmla="*/ 0 w 22"/>
                    <a:gd name="T5" fmla="*/ 7 h 19"/>
                    <a:gd name="T6" fmla="*/ 10 w 22"/>
                    <a:gd name="T7" fmla="*/ 0 h 19"/>
                    <a:gd name="T8" fmla="*/ 22 w 22"/>
                    <a:gd name="T9" fmla="*/ 12 h 19"/>
                  </a:gdLst>
                  <a:ahLst/>
                  <a:cxnLst>
                    <a:cxn ang="0">
                      <a:pos x="T0" y="T1"/>
                    </a:cxn>
                    <a:cxn ang="0">
                      <a:pos x="T2" y="T3"/>
                    </a:cxn>
                    <a:cxn ang="0">
                      <a:pos x="T4" y="T5"/>
                    </a:cxn>
                    <a:cxn ang="0">
                      <a:pos x="T6" y="T7"/>
                    </a:cxn>
                    <a:cxn ang="0">
                      <a:pos x="T8" y="T9"/>
                    </a:cxn>
                  </a:cxnLst>
                  <a:rect l="0" t="0" r="r" b="b"/>
                  <a:pathLst>
                    <a:path w="22" h="19">
                      <a:moveTo>
                        <a:pt x="22" y="12"/>
                      </a:moveTo>
                      <a:lnTo>
                        <a:pt x="12" y="19"/>
                      </a:lnTo>
                      <a:lnTo>
                        <a:pt x="0" y="7"/>
                      </a:lnTo>
                      <a:lnTo>
                        <a:pt x="10" y="0"/>
                      </a:lnTo>
                      <a:lnTo>
                        <a:pt x="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3" name="Freeform 254"/>
                <p:cNvSpPr>
                  <a:spLocks/>
                </p:cNvSpPr>
                <p:nvPr/>
              </p:nvSpPr>
              <p:spPr bwMode="auto">
                <a:xfrm>
                  <a:off x="-4251325" y="3446462"/>
                  <a:ext cx="26988" cy="30163"/>
                </a:xfrm>
                <a:custGeom>
                  <a:avLst/>
                  <a:gdLst>
                    <a:gd name="T0" fmla="*/ 17 w 17"/>
                    <a:gd name="T1" fmla="*/ 5 h 19"/>
                    <a:gd name="T2" fmla="*/ 10 w 17"/>
                    <a:gd name="T3" fmla="*/ 19 h 19"/>
                    <a:gd name="T4" fmla="*/ 0 w 17"/>
                    <a:gd name="T5" fmla="*/ 17 h 19"/>
                    <a:gd name="T6" fmla="*/ 5 w 17"/>
                    <a:gd name="T7" fmla="*/ 0 h 19"/>
                    <a:gd name="T8" fmla="*/ 17 w 17"/>
                    <a:gd name="T9" fmla="*/ 5 h 19"/>
                  </a:gdLst>
                  <a:ahLst/>
                  <a:cxnLst>
                    <a:cxn ang="0">
                      <a:pos x="T0" y="T1"/>
                    </a:cxn>
                    <a:cxn ang="0">
                      <a:pos x="T2" y="T3"/>
                    </a:cxn>
                    <a:cxn ang="0">
                      <a:pos x="T4" y="T5"/>
                    </a:cxn>
                    <a:cxn ang="0">
                      <a:pos x="T6" y="T7"/>
                    </a:cxn>
                    <a:cxn ang="0">
                      <a:pos x="T8" y="T9"/>
                    </a:cxn>
                  </a:cxnLst>
                  <a:rect l="0" t="0" r="r" b="b"/>
                  <a:pathLst>
                    <a:path w="17" h="19">
                      <a:moveTo>
                        <a:pt x="17" y="5"/>
                      </a:moveTo>
                      <a:lnTo>
                        <a:pt x="10" y="19"/>
                      </a:lnTo>
                      <a:lnTo>
                        <a:pt x="0" y="17"/>
                      </a:lnTo>
                      <a:lnTo>
                        <a:pt x="5" y="0"/>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4" name="Freeform 255"/>
                <p:cNvSpPr>
                  <a:spLocks/>
                </p:cNvSpPr>
                <p:nvPr/>
              </p:nvSpPr>
              <p:spPr bwMode="auto">
                <a:xfrm>
                  <a:off x="-4198938" y="3578225"/>
                  <a:ext cx="30163" cy="30163"/>
                </a:xfrm>
                <a:custGeom>
                  <a:avLst/>
                  <a:gdLst>
                    <a:gd name="T0" fmla="*/ 5 w 19"/>
                    <a:gd name="T1" fmla="*/ 0 h 19"/>
                    <a:gd name="T2" fmla="*/ 19 w 19"/>
                    <a:gd name="T3" fmla="*/ 7 h 19"/>
                    <a:gd name="T4" fmla="*/ 15 w 19"/>
                    <a:gd name="T5" fmla="*/ 19 h 19"/>
                    <a:gd name="T6" fmla="*/ 0 w 19"/>
                    <a:gd name="T7" fmla="*/ 12 h 19"/>
                    <a:gd name="T8" fmla="*/ 5 w 19"/>
                    <a:gd name="T9" fmla="*/ 0 h 19"/>
                  </a:gdLst>
                  <a:ahLst/>
                  <a:cxnLst>
                    <a:cxn ang="0">
                      <a:pos x="T0" y="T1"/>
                    </a:cxn>
                    <a:cxn ang="0">
                      <a:pos x="T2" y="T3"/>
                    </a:cxn>
                    <a:cxn ang="0">
                      <a:pos x="T4" y="T5"/>
                    </a:cxn>
                    <a:cxn ang="0">
                      <a:pos x="T6" y="T7"/>
                    </a:cxn>
                    <a:cxn ang="0">
                      <a:pos x="T8" y="T9"/>
                    </a:cxn>
                  </a:cxnLst>
                  <a:rect l="0" t="0" r="r" b="b"/>
                  <a:pathLst>
                    <a:path w="19" h="19">
                      <a:moveTo>
                        <a:pt x="5" y="0"/>
                      </a:moveTo>
                      <a:lnTo>
                        <a:pt x="19" y="7"/>
                      </a:lnTo>
                      <a:lnTo>
                        <a:pt x="15" y="19"/>
                      </a:lnTo>
                      <a:lnTo>
                        <a:pt x="0" y="12"/>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5" name="Freeform 256"/>
                <p:cNvSpPr>
                  <a:spLocks/>
                </p:cNvSpPr>
                <p:nvPr/>
              </p:nvSpPr>
              <p:spPr bwMode="auto">
                <a:xfrm>
                  <a:off x="-4329113" y="3630612"/>
                  <a:ext cx="30163" cy="33338"/>
                </a:xfrm>
                <a:custGeom>
                  <a:avLst/>
                  <a:gdLst>
                    <a:gd name="T0" fmla="*/ 19 w 19"/>
                    <a:gd name="T1" fmla="*/ 5 h 21"/>
                    <a:gd name="T2" fmla="*/ 12 w 19"/>
                    <a:gd name="T3" fmla="*/ 21 h 21"/>
                    <a:gd name="T4" fmla="*/ 0 w 19"/>
                    <a:gd name="T5" fmla="*/ 17 h 21"/>
                    <a:gd name="T6" fmla="*/ 7 w 19"/>
                    <a:gd name="T7" fmla="*/ 0 h 21"/>
                    <a:gd name="T8" fmla="*/ 19 w 19"/>
                    <a:gd name="T9" fmla="*/ 5 h 21"/>
                  </a:gdLst>
                  <a:ahLst/>
                  <a:cxnLst>
                    <a:cxn ang="0">
                      <a:pos x="T0" y="T1"/>
                    </a:cxn>
                    <a:cxn ang="0">
                      <a:pos x="T2" y="T3"/>
                    </a:cxn>
                    <a:cxn ang="0">
                      <a:pos x="T4" y="T5"/>
                    </a:cxn>
                    <a:cxn ang="0">
                      <a:pos x="T6" y="T7"/>
                    </a:cxn>
                    <a:cxn ang="0">
                      <a:pos x="T8" y="T9"/>
                    </a:cxn>
                  </a:cxnLst>
                  <a:rect l="0" t="0" r="r" b="b"/>
                  <a:pathLst>
                    <a:path w="19" h="21">
                      <a:moveTo>
                        <a:pt x="19" y="5"/>
                      </a:moveTo>
                      <a:lnTo>
                        <a:pt x="12" y="21"/>
                      </a:lnTo>
                      <a:lnTo>
                        <a:pt x="0" y="17"/>
                      </a:lnTo>
                      <a:lnTo>
                        <a:pt x="7" y="0"/>
                      </a:lnTo>
                      <a:lnTo>
                        <a:pt x="1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6" name="Freeform 257"/>
                <p:cNvSpPr>
                  <a:spLocks/>
                </p:cNvSpPr>
                <p:nvPr/>
              </p:nvSpPr>
              <p:spPr bwMode="auto">
                <a:xfrm>
                  <a:off x="-4386263" y="3503612"/>
                  <a:ext cx="33338" cy="25400"/>
                </a:xfrm>
                <a:custGeom>
                  <a:avLst/>
                  <a:gdLst>
                    <a:gd name="T0" fmla="*/ 17 w 21"/>
                    <a:gd name="T1" fmla="*/ 16 h 16"/>
                    <a:gd name="T2" fmla="*/ 0 w 21"/>
                    <a:gd name="T3" fmla="*/ 11 h 16"/>
                    <a:gd name="T4" fmla="*/ 5 w 21"/>
                    <a:gd name="T5" fmla="*/ 0 h 16"/>
                    <a:gd name="T6" fmla="*/ 21 w 21"/>
                    <a:gd name="T7" fmla="*/ 7 h 16"/>
                    <a:gd name="T8" fmla="*/ 17 w 21"/>
                    <a:gd name="T9" fmla="*/ 16 h 16"/>
                  </a:gdLst>
                  <a:ahLst/>
                  <a:cxnLst>
                    <a:cxn ang="0">
                      <a:pos x="T0" y="T1"/>
                    </a:cxn>
                    <a:cxn ang="0">
                      <a:pos x="T2" y="T3"/>
                    </a:cxn>
                    <a:cxn ang="0">
                      <a:pos x="T4" y="T5"/>
                    </a:cxn>
                    <a:cxn ang="0">
                      <a:pos x="T6" y="T7"/>
                    </a:cxn>
                    <a:cxn ang="0">
                      <a:pos x="T8" y="T9"/>
                    </a:cxn>
                  </a:cxnLst>
                  <a:rect l="0" t="0" r="r" b="b"/>
                  <a:pathLst>
                    <a:path w="21" h="16">
                      <a:moveTo>
                        <a:pt x="17" y="16"/>
                      </a:moveTo>
                      <a:lnTo>
                        <a:pt x="0" y="11"/>
                      </a:lnTo>
                      <a:lnTo>
                        <a:pt x="5" y="0"/>
                      </a:lnTo>
                      <a:lnTo>
                        <a:pt x="21" y="7"/>
                      </a:lnTo>
                      <a:lnTo>
                        <a:pt x="1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7" name="Freeform 258"/>
                <p:cNvSpPr>
                  <a:spLocks/>
                </p:cNvSpPr>
                <p:nvPr/>
              </p:nvSpPr>
              <p:spPr bwMode="auto">
                <a:xfrm>
                  <a:off x="-4198938" y="3503612"/>
                  <a:ext cx="30163" cy="25400"/>
                </a:xfrm>
                <a:custGeom>
                  <a:avLst/>
                  <a:gdLst>
                    <a:gd name="T0" fmla="*/ 0 w 19"/>
                    <a:gd name="T1" fmla="*/ 7 h 16"/>
                    <a:gd name="T2" fmla="*/ 15 w 19"/>
                    <a:gd name="T3" fmla="*/ 0 h 16"/>
                    <a:gd name="T4" fmla="*/ 19 w 19"/>
                    <a:gd name="T5" fmla="*/ 11 h 16"/>
                    <a:gd name="T6" fmla="*/ 5 w 19"/>
                    <a:gd name="T7" fmla="*/ 16 h 16"/>
                    <a:gd name="T8" fmla="*/ 0 w 19"/>
                    <a:gd name="T9" fmla="*/ 7 h 16"/>
                  </a:gdLst>
                  <a:ahLst/>
                  <a:cxnLst>
                    <a:cxn ang="0">
                      <a:pos x="T0" y="T1"/>
                    </a:cxn>
                    <a:cxn ang="0">
                      <a:pos x="T2" y="T3"/>
                    </a:cxn>
                    <a:cxn ang="0">
                      <a:pos x="T4" y="T5"/>
                    </a:cxn>
                    <a:cxn ang="0">
                      <a:pos x="T6" y="T7"/>
                    </a:cxn>
                    <a:cxn ang="0">
                      <a:pos x="T8" y="T9"/>
                    </a:cxn>
                  </a:cxnLst>
                  <a:rect l="0" t="0" r="r" b="b"/>
                  <a:pathLst>
                    <a:path w="19" h="16">
                      <a:moveTo>
                        <a:pt x="0" y="7"/>
                      </a:moveTo>
                      <a:lnTo>
                        <a:pt x="15" y="0"/>
                      </a:lnTo>
                      <a:lnTo>
                        <a:pt x="19" y="11"/>
                      </a:lnTo>
                      <a:lnTo>
                        <a:pt x="5" y="16"/>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8" name="Freeform 259"/>
                <p:cNvSpPr>
                  <a:spLocks/>
                </p:cNvSpPr>
                <p:nvPr/>
              </p:nvSpPr>
              <p:spPr bwMode="auto">
                <a:xfrm>
                  <a:off x="-4251325" y="3630612"/>
                  <a:ext cx="26988" cy="33338"/>
                </a:xfrm>
                <a:custGeom>
                  <a:avLst/>
                  <a:gdLst>
                    <a:gd name="T0" fmla="*/ 17 w 17"/>
                    <a:gd name="T1" fmla="*/ 17 h 21"/>
                    <a:gd name="T2" fmla="*/ 7 w 17"/>
                    <a:gd name="T3" fmla="*/ 21 h 21"/>
                    <a:gd name="T4" fmla="*/ 0 w 17"/>
                    <a:gd name="T5" fmla="*/ 5 h 21"/>
                    <a:gd name="T6" fmla="*/ 12 w 17"/>
                    <a:gd name="T7" fmla="*/ 0 h 21"/>
                    <a:gd name="T8" fmla="*/ 17 w 17"/>
                    <a:gd name="T9" fmla="*/ 17 h 21"/>
                  </a:gdLst>
                  <a:ahLst/>
                  <a:cxnLst>
                    <a:cxn ang="0">
                      <a:pos x="T0" y="T1"/>
                    </a:cxn>
                    <a:cxn ang="0">
                      <a:pos x="T2" y="T3"/>
                    </a:cxn>
                    <a:cxn ang="0">
                      <a:pos x="T4" y="T5"/>
                    </a:cxn>
                    <a:cxn ang="0">
                      <a:pos x="T6" y="T7"/>
                    </a:cxn>
                    <a:cxn ang="0">
                      <a:pos x="T8" y="T9"/>
                    </a:cxn>
                  </a:cxnLst>
                  <a:rect l="0" t="0" r="r" b="b"/>
                  <a:pathLst>
                    <a:path w="17" h="21">
                      <a:moveTo>
                        <a:pt x="17" y="17"/>
                      </a:moveTo>
                      <a:lnTo>
                        <a:pt x="7" y="21"/>
                      </a:lnTo>
                      <a:lnTo>
                        <a:pt x="0" y="5"/>
                      </a:lnTo>
                      <a:lnTo>
                        <a:pt x="12" y="0"/>
                      </a:lnTo>
                      <a:lnTo>
                        <a:pt x="1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9" name="Freeform 260"/>
                <p:cNvSpPr>
                  <a:spLocks/>
                </p:cNvSpPr>
                <p:nvPr/>
              </p:nvSpPr>
              <p:spPr bwMode="auto">
                <a:xfrm>
                  <a:off x="-4386263" y="3578225"/>
                  <a:ext cx="33338" cy="30163"/>
                </a:xfrm>
                <a:custGeom>
                  <a:avLst/>
                  <a:gdLst>
                    <a:gd name="T0" fmla="*/ 21 w 21"/>
                    <a:gd name="T1" fmla="*/ 12 h 19"/>
                    <a:gd name="T2" fmla="*/ 5 w 21"/>
                    <a:gd name="T3" fmla="*/ 19 h 19"/>
                    <a:gd name="T4" fmla="*/ 0 w 21"/>
                    <a:gd name="T5" fmla="*/ 7 h 19"/>
                    <a:gd name="T6" fmla="*/ 17 w 21"/>
                    <a:gd name="T7" fmla="*/ 0 h 19"/>
                    <a:gd name="T8" fmla="*/ 21 w 21"/>
                    <a:gd name="T9" fmla="*/ 12 h 19"/>
                  </a:gdLst>
                  <a:ahLst/>
                  <a:cxnLst>
                    <a:cxn ang="0">
                      <a:pos x="T0" y="T1"/>
                    </a:cxn>
                    <a:cxn ang="0">
                      <a:pos x="T2" y="T3"/>
                    </a:cxn>
                    <a:cxn ang="0">
                      <a:pos x="T4" y="T5"/>
                    </a:cxn>
                    <a:cxn ang="0">
                      <a:pos x="T6" y="T7"/>
                    </a:cxn>
                    <a:cxn ang="0">
                      <a:pos x="T8" y="T9"/>
                    </a:cxn>
                  </a:cxnLst>
                  <a:rect l="0" t="0" r="r" b="b"/>
                  <a:pathLst>
                    <a:path w="21" h="19">
                      <a:moveTo>
                        <a:pt x="21" y="12"/>
                      </a:moveTo>
                      <a:lnTo>
                        <a:pt x="5" y="19"/>
                      </a:lnTo>
                      <a:lnTo>
                        <a:pt x="0" y="7"/>
                      </a:lnTo>
                      <a:lnTo>
                        <a:pt x="17" y="0"/>
                      </a:lnTo>
                      <a:lnTo>
                        <a:pt x="2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0" name="Freeform 261"/>
                <p:cNvSpPr>
                  <a:spLocks/>
                </p:cNvSpPr>
                <p:nvPr/>
              </p:nvSpPr>
              <p:spPr bwMode="auto">
                <a:xfrm>
                  <a:off x="-4329113" y="3446462"/>
                  <a:ext cx="30163" cy="33338"/>
                </a:xfrm>
                <a:custGeom>
                  <a:avLst/>
                  <a:gdLst>
                    <a:gd name="T0" fmla="*/ 19 w 19"/>
                    <a:gd name="T1" fmla="*/ 17 h 21"/>
                    <a:gd name="T2" fmla="*/ 7 w 19"/>
                    <a:gd name="T3" fmla="*/ 21 h 21"/>
                    <a:gd name="T4" fmla="*/ 0 w 19"/>
                    <a:gd name="T5" fmla="*/ 5 h 21"/>
                    <a:gd name="T6" fmla="*/ 12 w 19"/>
                    <a:gd name="T7" fmla="*/ 0 h 21"/>
                    <a:gd name="T8" fmla="*/ 19 w 19"/>
                    <a:gd name="T9" fmla="*/ 17 h 21"/>
                  </a:gdLst>
                  <a:ahLst/>
                  <a:cxnLst>
                    <a:cxn ang="0">
                      <a:pos x="T0" y="T1"/>
                    </a:cxn>
                    <a:cxn ang="0">
                      <a:pos x="T2" y="T3"/>
                    </a:cxn>
                    <a:cxn ang="0">
                      <a:pos x="T4" y="T5"/>
                    </a:cxn>
                    <a:cxn ang="0">
                      <a:pos x="T6" y="T7"/>
                    </a:cxn>
                    <a:cxn ang="0">
                      <a:pos x="T8" y="T9"/>
                    </a:cxn>
                  </a:cxnLst>
                  <a:rect l="0" t="0" r="r" b="b"/>
                  <a:pathLst>
                    <a:path w="19" h="21">
                      <a:moveTo>
                        <a:pt x="19" y="17"/>
                      </a:moveTo>
                      <a:lnTo>
                        <a:pt x="7" y="21"/>
                      </a:lnTo>
                      <a:lnTo>
                        <a:pt x="0" y="5"/>
                      </a:lnTo>
                      <a:lnTo>
                        <a:pt x="12" y="0"/>
                      </a:lnTo>
                      <a:lnTo>
                        <a:pt x="1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1" name="Freeform 262"/>
                <p:cNvSpPr>
                  <a:spLocks noEditPoints="1"/>
                </p:cNvSpPr>
                <p:nvPr/>
              </p:nvSpPr>
              <p:spPr bwMode="auto">
                <a:xfrm>
                  <a:off x="-4784725" y="457200"/>
                  <a:ext cx="188913" cy="192088"/>
                </a:xfrm>
                <a:custGeom>
                  <a:avLst/>
                  <a:gdLst>
                    <a:gd name="T0" fmla="*/ 25 w 50"/>
                    <a:gd name="T1" fmla="*/ 51 h 51"/>
                    <a:gd name="T2" fmla="*/ 50 w 50"/>
                    <a:gd name="T3" fmla="*/ 25 h 51"/>
                    <a:gd name="T4" fmla="*/ 25 w 50"/>
                    <a:gd name="T5" fmla="*/ 0 h 51"/>
                    <a:gd name="T6" fmla="*/ 25 w 50"/>
                    <a:gd name="T7" fmla="*/ 0 h 51"/>
                    <a:gd name="T8" fmla="*/ 25 w 50"/>
                    <a:gd name="T9" fmla="*/ 18 h 51"/>
                    <a:gd name="T10" fmla="*/ 38 w 50"/>
                    <a:gd name="T11" fmla="*/ 13 h 51"/>
                    <a:gd name="T12" fmla="*/ 30 w 50"/>
                    <a:gd name="T13" fmla="*/ 30 h 51"/>
                    <a:gd name="T14" fmla="*/ 25 w 50"/>
                    <a:gd name="T15" fmla="*/ 33 h 51"/>
                    <a:gd name="T16" fmla="*/ 25 w 50"/>
                    <a:gd name="T17" fmla="*/ 51 h 51"/>
                    <a:gd name="T18" fmla="*/ 25 w 50"/>
                    <a:gd name="T19" fmla="*/ 0 h 51"/>
                    <a:gd name="T20" fmla="*/ 0 w 50"/>
                    <a:gd name="T21" fmla="*/ 25 h 51"/>
                    <a:gd name="T22" fmla="*/ 25 w 50"/>
                    <a:gd name="T23" fmla="*/ 51 h 51"/>
                    <a:gd name="T24" fmla="*/ 25 w 50"/>
                    <a:gd name="T25" fmla="*/ 33 h 51"/>
                    <a:gd name="T26" fmla="*/ 12 w 50"/>
                    <a:gd name="T27" fmla="*/ 38 h 51"/>
                    <a:gd name="T28" fmla="*/ 20 w 50"/>
                    <a:gd name="T29" fmla="*/ 20 h 51"/>
                    <a:gd name="T30" fmla="*/ 20 w 50"/>
                    <a:gd name="T31" fmla="*/ 20 h 51"/>
                    <a:gd name="T32" fmla="*/ 25 w 50"/>
                    <a:gd name="T33" fmla="*/ 18 h 51"/>
                    <a:gd name="T34" fmla="*/ 25 w 50"/>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1">
                      <a:moveTo>
                        <a:pt x="25" y="51"/>
                      </a:moveTo>
                      <a:cubicBezTo>
                        <a:pt x="39" y="51"/>
                        <a:pt x="50" y="39"/>
                        <a:pt x="50" y="25"/>
                      </a:cubicBezTo>
                      <a:cubicBezTo>
                        <a:pt x="50" y="12"/>
                        <a:pt x="39" y="0"/>
                        <a:pt x="25" y="0"/>
                      </a:cubicBezTo>
                      <a:cubicBezTo>
                        <a:pt x="25" y="0"/>
                        <a:pt x="25" y="0"/>
                        <a:pt x="25" y="0"/>
                      </a:cubicBezTo>
                      <a:cubicBezTo>
                        <a:pt x="25" y="18"/>
                        <a:pt x="25" y="18"/>
                        <a:pt x="25" y="18"/>
                      </a:cubicBezTo>
                      <a:cubicBezTo>
                        <a:pt x="38" y="13"/>
                        <a:pt x="38" y="13"/>
                        <a:pt x="38" y="13"/>
                      </a:cubicBezTo>
                      <a:cubicBezTo>
                        <a:pt x="30" y="30"/>
                        <a:pt x="30" y="30"/>
                        <a:pt x="30" y="30"/>
                      </a:cubicBezTo>
                      <a:cubicBezTo>
                        <a:pt x="25" y="33"/>
                        <a:pt x="25" y="33"/>
                        <a:pt x="25" y="33"/>
                      </a:cubicBezTo>
                      <a:cubicBezTo>
                        <a:pt x="25" y="51"/>
                        <a:pt x="25" y="51"/>
                        <a:pt x="25" y="51"/>
                      </a:cubicBezTo>
                      <a:close/>
                      <a:moveTo>
                        <a:pt x="25" y="0"/>
                      </a:moveTo>
                      <a:cubicBezTo>
                        <a:pt x="11" y="0"/>
                        <a:pt x="0" y="12"/>
                        <a:pt x="0" y="25"/>
                      </a:cubicBezTo>
                      <a:cubicBezTo>
                        <a:pt x="0" y="39"/>
                        <a:pt x="11" y="51"/>
                        <a:pt x="25" y="51"/>
                      </a:cubicBezTo>
                      <a:cubicBezTo>
                        <a:pt x="25" y="33"/>
                        <a:pt x="25" y="33"/>
                        <a:pt x="25" y="33"/>
                      </a:cubicBezTo>
                      <a:cubicBezTo>
                        <a:pt x="12" y="38"/>
                        <a:pt x="12" y="38"/>
                        <a:pt x="12" y="38"/>
                      </a:cubicBezTo>
                      <a:cubicBezTo>
                        <a:pt x="20" y="20"/>
                        <a:pt x="20" y="20"/>
                        <a:pt x="20" y="20"/>
                      </a:cubicBezTo>
                      <a:cubicBezTo>
                        <a:pt x="20" y="20"/>
                        <a:pt x="20" y="20"/>
                        <a:pt x="20" y="20"/>
                      </a:cubicBezTo>
                      <a:cubicBezTo>
                        <a:pt x="25" y="18"/>
                        <a:pt x="25" y="18"/>
                        <a:pt x="25" y="18"/>
                      </a:cubicBez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2" name="Oval 263"/>
                <p:cNvSpPr>
                  <a:spLocks noChangeArrowheads="1"/>
                </p:cNvSpPr>
                <p:nvPr/>
              </p:nvSpPr>
              <p:spPr bwMode="auto">
                <a:xfrm>
                  <a:off x="-4702175" y="539750"/>
                  <a:ext cx="23813"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3" name="Freeform 264"/>
                <p:cNvSpPr>
                  <a:spLocks noEditPoints="1"/>
                </p:cNvSpPr>
                <p:nvPr/>
              </p:nvSpPr>
              <p:spPr bwMode="auto">
                <a:xfrm>
                  <a:off x="-2266950" y="1716087"/>
                  <a:ext cx="225425" cy="225425"/>
                </a:xfrm>
                <a:custGeom>
                  <a:avLst/>
                  <a:gdLst>
                    <a:gd name="T0" fmla="*/ 30 w 60"/>
                    <a:gd name="T1" fmla="*/ 60 h 60"/>
                    <a:gd name="T2" fmla="*/ 35 w 60"/>
                    <a:gd name="T3" fmla="*/ 60 h 60"/>
                    <a:gd name="T4" fmla="*/ 35 w 60"/>
                    <a:gd name="T5" fmla="*/ 55 h 60"/>
                    <a:gd name="T6" fmla="*/ 45 w 60"/>
                    <a:gd name="T7" fmla="*/ 51 h 60"/>
                    <a:gd name="T8" fmla="*/ 48 w 60"/>
                    <a:gd name="T9" fmla="*/ 54 h 60"/>
                    <a:gd name="T10" fmla="*/ 55 w 60"/>
                    <a:gd name="T11" fmla="*/ 48 h 60"/>
                    <a:gd name="T12" fmla="*/ 52 w 60"/>
                    <a:gd name="T13" fmla="*/ 45 h 60"/>
                    <a:gd name="T14" fmla="*/ 56 w 60"/>
                    <a:gd name="T15" fmla="*/ 35 h 60"/>
                    <a:gd name="T16" fmla="*/ 60 w 60"/>
                    <a:gd name="T17" fmla="*/ 35 h 60"/>
                    <a:gd name="T18" fmla="*/ 60 w 60"/>
                    <a:gd name="T19" fmla="*/ 25 h 60"/>
                    <a:gd name="T20" fmla="*/ 56 w 60"/>
                    <a:gd name="T21" fmla="*/ 25 h 60"/>
                    <a:gd name="T22" fmla="*/ 52 w 60"/>
                    <a:gd name="T23" fmla="*/ 15 h 60"/>
                    <a:gd name="T24" fmla="*/ 55 w 60"/>
                    <a:gd name="T25" fmla="*/ 12 h 60"/>
                    <a:gd name="T26" fmla="*/ 48 w 60"/>
                    <a:gd name="T27" fmla="*/ 5 h 60"/>
                    <a:gd name="T28" fmla="*/ 45 w 60"/>
                    <a:gd name="T29" fmla="*/ 8 h 60"/>
                    <a:gd name="T30" fmla="*/ 35 w 60"/>
                    <a:gd name="T31" fmla="*/ 4 h 60"/>
                    <a:gd name="T32" fmla="*/ 35 w 60"/>
                    <a:gd name="T33" fmla="*/ 0 h 60"/>
                    <a:gd name="T34" fmla="*/ 30 w 60"/>
                    <a:gd name="T35" fmla="*/ 0 h 60"/>
                    <a:gd name="T36" fmla="*/ 30 w 60"/>
                    <a:gd name="T37" fmla="*/ 11 h 60"/>
                    <a:gd name="T38" fmla="*/ 30 w 60"/>
                    <a:gd name="T39" fmla="*/ 11 h 60"/>
                    <a:gd name="T40" fmla="*/ 49 w 60"/>
                    <a:gd name="T41" fmla="*/ 30 h 60"/>
                    <a:gd name="T42" fmla="*/ 30 w 60"/>
                    <a:gd name="T43" fmla="*/ 49 h 60"/>
                    <a:gd name="T44" fmla="*/ 30 w 60"/>
                    <a:gd name="T45" fmla="*/ 60 h 60"/>
                    <a:gd name="T46" fmla="*/ 9 w 60"/>
                    <a:gd name="T47" fmla="*/ 45 h 60"/>
                    <a:gd name="T48" fmla="*/ 6 w 60"/>
                    <a:gd name="T49" fmla="*/ 48 h 60"/>
                    <a:gd name="T50" fmla="*/ 12 w 60"/>
                    <a:gd name="T51" fmla="*/ 54 h 60"/>
                    <a:gd name="T52" fmla="*/ 15 w 60"/>
                    <a:gd name="T53" fmla="*/ 51 h 60"/>
                    <a:gd name="T54" fmla="*/ 25 w 60"/>
                    <a:gd name="T55" fmla="*/ 55 h 60"/>
                    <a:gd name="T56" fmla="*/ 25 w 60"/>
                    <a:gd name="T57" fmla="*/ 60 h 60"/>
                    <a:gd name="T58" fmla="*/ 30 w 60"/>
                    <a:gd name="T59" fmla="*/ 60 h 60"/>
                    <a:gd name="T60" fmla="*/ 30 w 60"/>
                    <a:gd name="T61" fmla="*/ 49 h 60"/>
                    <a:gd name="T62" fmla="*/ 11 w 60"/>
                    <a:gd name="T63" fmla="*/ 30 h 60"/>
                    <a:gd name="T64" fmla="*/ 30 w 60"/>
                    <a:gd name="T65" fmla="*/ 11 h 60"/>
                    <a:gd name="T66" fmla="*/ 30 w 60"/>
                    <a:gd name="T67" fmla="*/ 0 h 60"/>
                    <a:gd name="T68" fmla="*/ 25 w 60"/>
                    <a:gd name="T69" fmla="*/ 0 h 60"/>
                    <a:gd name="T70" fmla="*/ 25 w 60"/>
                    <a:gd name="T71" fmla="*/ 4 h 60"/>
                    <a:gd name="T72" fmla="*/ 15 w 60"/>
                    <a:gd name="T73" fmla="*/ 8 h 60"/>
                    <a:gd name="T74" fmla="*/ 12 w 60"/>
                    <a:gd name="T75" fmla="*/ 5 h 60"/>
                    <a:gd name="T76" fmla="*/ 6 w 60"/>
                    <a:gd name="T77" fmla="*/ 12 h 60"/>
                    <a:gd name="T78" fmla="*/ 9 w 60"/>
                    <a:gd name="T79" fmla="*/ 15 h 60"/>
                    <a:gd name="T80" fmla="*/ 5 w 60"/>
                    <a:gd name="T81" fmla="*/ 25 h 60"/>
                    <a:gd name="T82" fmla="*/ 0 w 60"/>
                    <a:gd name="T83" fmla="*/ 25 h 60"/>
                    <a:gd name="T84" fmla="*/ 0 w 60"/>
                    <a:gd name="T85" fmla="*/ 35 h 60"/>
                    <a:gd name="T86" fmla="*/ 5 w 60"/>
                    <a:gd name="T87" fmla="*/ 35 h 60"/>
                    <a:gd name="T88" fmla="*/ 9 w 60"/>
                    <a:gd name="T89" fmla="*/ 45 h 60"/>
                    <a:gd name="T90" fmla="*/ 30 w 60"/>
                    <a:gd name="T91" fmla="*/ 11 h 60"/>
                    <a:gd name="T92" fmla="*/ 30 w 60"/>
                    <a:gd name="T93" fmla="*/ 1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60">
                      <a:moveTo>
                        <a:pt x="30" y="60"/>
                      </a:moveTo>
                      <a:cubicBezTo>
                        <a:pt x="35" y="60"/>
                        <a:pt x="35" y="60"/>
                        <a:pt x="35" y="60"/>
                      </a:cubicBezTo>
                      <a:cubicBezTo>
                        <a:pt x="35" y="55"/>
                        <a:pt x="35" y="55"/>
                        <a:pt x="35" y="55"/>
                      </a:cubicBezTo>
                      <a:cubicBezTo>
                        <a:pt x="39" y="55"/>
                        <a:pt x="42" y="53"/>
                        <a:pt x="45" y="51"/>
                      </a:cubicBezTo>
                      <a:cubicBezTo>
                        <a:pt x="48" y="54"/>
                        <a:pt x="48" y="54"/>
                        <a:pt x="48" y="54"/>
                      </a:cubicBezTo>
                      <a:cubicBezTo>
                        <a:pt x="55" y="48"/>
                        <a:pt x="55" y="48"/>
                        <a:pt x="55" y="48"/>
                      </a:cubicBezTo>
                      <a:cubicBezTo>
                        <a:pt x="52" y="45"/>
                        <a:pt x="52" y="45"/>
                        <a:pt x="52" y="45"/>
                      </a:cubicBezTo>
                      <a:cubicBezTo>
                        <a:pt x="54" y="42"/>
                        <a:pt x="55" y="38"/>
                        <a:pt x="56" y="35"/>
                      </a:cubicBezTo>
                      <a:cubicBezTo>
                        <a:pt x="60" y="35"/>
                        <a:pt x="60" y="35"/>
                        <a:pt x="60" y="35"/>
                      </a:cubicBezTo>
                      <a:cubicBezTo>
                        <a:pt x="60" y="25"/>
                        <a:pt x="60" y="25"/>
                        <a:pt x="60" y="25"/>
                      </a:cubicBezTo>
                      <a:cubicBezTo>
                        <a:pt x="56" y="25"/>
                        <a:pt x="56" y="25"/>
                        <a:pt x="56" y="25"/>
                      </a:cubicBezTo>
                      <a:cubicBezTo>
                        <a:pt x="55" y="21"/>
                        <a:pt x="54" y="18"/>
                        <a:pt x="52" y="15"/>
                      </a:cubicBezTo>
                      <a:cubicBezTo>
                        <a:pt x="55" y="12"/>
                        <a:pt x="55" y="12"/>
                        <a:pt x="55" y="12"/>
                      </a:cubicBezTo>
                      <a:cubicBezTo>
                        <a:pt x="48" y="5"/>
                        <a:pt x="48" y="5"/>
                        <a:pt x="48" y="5"/>
                      </a:cubicBezTo>
                      <a:cubicBezTo>
                        <a:pt x="45" y="8"/>
                        <a:pt x="45" y="8"/>
                        <a:pt x="45" y="8"/>
                      </a:cubicBezTo>
                      <a:cubicBezTo>
                        <a:pt x="42" y="6"/>
                        <a:pt x="39" y="5"/>
                        <a:pt x="35" y="4"/>
                      </a:cubicBezTo>
                      <a:cubicBezTo>
                        <a:pt x="35" y="0"/>
                        <a:pt x="35" y="0"/>
                        <a:pt x="35" y="0"/>
                      </a:cubicBezTo>
                      <a:cubicBezTo>
                        <a:pt x="30" y="0"/>
                        <a:pt x="30" y="0"/>
                        <a:pt x="30" y="0"/>
                      </a:cubicBezTo>
                      <a:cubicBezTo>
                        <a:pt x="30" y="11"/>
                        <a:pt x="30" y="11"/>
                        <a:pt x="30" y="11"/>
                      </a:cubicBezTo>
                      <a:cubicBezTo>
                        <a:pt x="30" y="11"/>
                        <a:pt x="30" y="11"/>
                        <a:pt x="30" y="11"/>
                      </a:cubicBezTo>
                      <a:cubicBezTo>
                        <a:pt x="41" y="11"/>
                        <a:pt x="49" y="19"/>
                        <a:pt x="49" y="30"/>
                      </a:cubicBezTo>
                      <a:cubicBezTo>
                        <a:pt x="49" y="40"/>
                        <a:pt x="41" y="49"/>
                        <a:pt x="30" y="49"/>
                      </a:cubicBezTo>
                      <a:lnTo>
                        <a:pt x="30" y="60"/>
                      </a:lnTo>
                      <a:close/>
                      <a:moveTo>
                        <a:pt x="9" y="45"/>
                      </a:moveTo>
                      <a:cubicBezTo>
                        <a:pt x="6" y="48"/>
                        <a:pt x="6" y="48"/>
                        <a:pt x="6" y="48"/>
                      </a:cubicBezTo>
                      <a:cubicBezTo>
                        <a:pt x="12" y="54"/>
                        <a:pt x="12" y="54"/>
                        <a:pt x="12" y="54"/>
                      </a:cubicBezTo>
                      <a:cubicBezTo>
                        <a:pt x="15" y="51"/>
                        <a:pt x="15" y="51"/>
                        <a:pt x="15" y="51"/>
                      </a:cubicBezTo>
                      <a:cubicBezTo>
                        <a:pt x="18" y="53"/>
                        <a:pt x="22" y="55"/>
                        <a:pt x="25" y="55"/>
                      </a:cubicBezTo>
                      <a:cubicBezTo>
                        <a:pt x="25" y="60"/>
                        <a:pt x="25" y="60"/>
                        <a:pt x="25" y="60"/>
                      </a:cubicBezTo>
                      <a:cubicBezTo>
                        <a:pt x="30" y="60"/>
                        <a:pt x="30" y="60"/>
                        <a:pt x="30" y="60"/>
                      </a:cubicBezTo>
                      <a:cubicBezTo>
                        <a:pt x="30" y="49"/>
                        <a:pt x="30" y="49"/>
                        <a:pt x="30" y="49"/>
                      </a:cubicBezTo>
                      <a:cubicBezTo>
                        <a:pt x="20" y="49"/>
                        <a:pt x="11" y="40"/>
                        <a:pt x="11" y="30"/>
                      </a:cubicBezTo>
                      <a:cubicBezTo>
                        <a:pt x="11" y="19"/>
                        <a:pt x="20" y="11"/>
                        <a:pt x="30" y="11"/>
                      </a:cubicBezTo>
                      <a:cubicBezTo>
                        <a:pt x="30" y="0"/>
                        <a:pt x="30" y="0"/>
                        <a:pt x="30" y="0"/>
                      </a:cubicBezTo>
                      <a:cubicBezTo>
                        <a:pt x="25" y="0"/>
                        <a:pt x="25" y="0"/>
                        <a:pt x="25" y="0"/>
                      </a:cubicBezTo>
                      <a:cubicBezTo>
                        <a:pt x="25" y="4"/>
                        <a:pt x="25" y="4"/>
                        <a:pt x="25" y="4"/>
                      </a:cubicBezTo>
                      <a:cubicBezTo>
                        <a:pt x="22" y="5"/>
                        <a:pt x="18" y="6"/>
                        <a:pt x="15" y="8"/>
                      </a:cubicBezTo>
                      <a:cubicBezTo>
                        <a:pt x="12" y="5"/>
                        <a:pt x="12" y="5"/>
                        <a:pt x="12" y="5"/>
                      </a:cubicBezTo>
                      <a:cubicBezTo>
                        <a:pt x="6" y="12"/>
                        <a:pt x="6" y="12"/>
                        <a:pt x="6" y="12"/>
                      </a:cubicBezTo>
                      <a:cubicBezTo>
                        <a:pt x="9" y="15"/>
                        <a:pt x="9" y="15"/>
                        <a:pt x="9" y="15"/>
                      </a:cubicBezTo>
                      <a:cubicBezTo>
                        <a:pt x="7" y="18"/>
                        <a:pt x="5" y="21"/>
                        <a:pt x="5" y="25"/>
                      </a:cubicBezTo>
                      <a:cubicBezTo>
                        <a:pt x="0" y="25"/>
                        <a:pt x="0" y="25"/>
                        <a:pt x="0" y="25"/>
                      </a:cubicBezTo>
                      <a:cubicBezTo>
                        <a:pt x="0" y="35"/>
                        <a:pt x="0" y="35"/>
                        <a:pt x="0" y="35"/>
                      </a:cubicBezTo>
                      <a:cubicBezTo>
                        <a:pt x="5" y="35"/>
                        <a:pt x="5" y="35"/>
                        <a:pt x="5" y="35"/>
                      </a:cubicBezTo>
                      <a:cubicBezTo>
                        <a:pt x="5" y="38"/>
                        <a:pt x="7" y="42"/>
                        <a:pt x="9" y="45"/>
                      </a:cubicBezTo>
                      <a:close/>
                      <a:moveTo>
                        <a:pt x="30" y="11"/>
                      </a:moveTo>
                      <a:cubicBezTo>
                        <a:pt x="30" y="11"/>
                        <a:pt x="30" y="11"/>
                        <a:pt x="3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4" name="Rectangle 265"/>
                <p:cNvSpPr>
                  <a:spLocks noChangeArrowheads="1"/>
                </p:cNvSpPr>
                <p:nvPr/>
              </p:nvSpPr>
              <p:spPr bwMode="auto">
                <a:xfrm>
                  <a:off x="-2805113" y="2324100"/>
                  <a:ext cx="263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5" name="Freeform 266"/>
                <p:cNvSpPr>
                  <a:spLocks noEditPoints="1"/>
                </p:cNvSpPr>
                <p:nvPr/>
              </p:nvSpPr>
              <p:spPr bwMode="auto">
                <a:xfrm>
                  <a:off x="-2805113" y="2384425"/>
                  <a:ext cx="263525" cy="104775"/>
                </a:xfrm>
                <a:custGeom>
                  <a:avLst/>
                  <a:gdLst>
                    <a:gd name="T0" fmla="*/ 140 w 166"/>
                    <a:gd name="T1" fmla="*/ 66 h 66"/>
                    <a:gd name="T2" fmla="*/ 166 w 166"/>
                    <a:gd name="T3" fmla="*/ 66 h 66"/>
                    <a:gd name="T4" fmla="*/ 166 w 166"/>
                    <a:gd name="T5" fmla="*/ 0 h 66"/>
                    <a:gd name="T6" fmla="*/ 140 w 166"/>
                    <a:gd name="T7" fmla="*/ 0 h 66"/>
                    <a:gd name="T8" fmla="*/ 140 w 166"/>
                    <a:gd name="T9" fmla="*/ 33 h 66"/>
                    <a:gd name="T10" fmla="*/ 140 w 166"/>
                    <a:gd name="T11" fmla="*/ 33 h 66"/>
                    <a:gd name="T12" fmla="*/ 152 w 166"/>
                    <a:gd name="T13" fmla="*/ 45 h 66"/>
                    <a:gd name="T14" fmla="*/ 140 w 166"/>
                    <a:gd name="T15" fmla="*/ 57 h 66"/>
                    <a:gd name="T16" fmla="*/ 140 w 166"/>
                    <a:gd name="T17" fmla="*/ 66 h 66"/>
                    <a:gd name="T18" fmla="*/ 0 w 166"/>
                    <a:gd name="T19" fmla="*/ 66 h 66"/>
                    <a:gd name="T20" fmla="*/ 140 w 166"/>
                    <a:gd name="T21" fmla="*/ 66 h 66"/>
                    <a:gd name="T22" fmla="*/ 140 w 166"/>
                    <a:gd name="T23" fmla="*/ 57 h 66"/>
                    <a:gd name="T24" fmla="*/ 128 w 166"/>
                    <a:gd name="T25" fmla="*/ 45 h 66"/>
                    <a:gd name="T26" fmla="*/ 140 w 166"/>
                    <a:gd name="T27" fmla="*/ 33 h 66"/>
                    <a:gd name="T28" fmla="*/ 140 w 166"/>
                    <a:gd name="T29" fmla="*/ 0 h 66"/>
                    <a:gd name="T30" fmla="*/ 0 w 166"/>
                    <a:gd name="T31" fmla="*/ 0 h 66"/>
                    <a:gd name="T32" fmla="*/ 0 w 166"/>
                    <a:gd name="T33" fmla="*/ 66 h 66"/>
                    <a:gd name="T34" fmla="*/ 0 w 166"/>
                    <a:gd name="T35" fmla="*/ 66 h 66"/>
                    <a:gd name="T36" fmla="*/ 140 w 166"/>
                    <a:gd name="T37" fmla="*/ 33 h 66"/>
                    <a:gd name="T38" fmla="*/ 140 w 166"/>
                    <a:gd name="T3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66">
                      <a:moveTo>
                        <a:pt x="140" y="66"/>
                      </a:moveTo>
                      <a:lnTo>
                        <a:pt x="166" y="66"/>
                      </a:lnTo>
                      <a:lnTo>
                        <a:pt x="166" y="0"/>
                      </a:lnTo>
                      <a:lnTo>
                        <a:pt x="140" y="0"/>
                      </a:lnTo>
                      <a:lnTo>
                        <a:pt x="140" y="33"/>
                      </a:lnTo>
                      <a:lnTo>
                        <a:pt x="140" y="33"/>
                      </a:lnTo>
                      <a:lnTo>
                        <a:pt x="152" y="45"/>
                      </a:lnTo>
                      <a:lnTo>
                        <a:pt x="140" y="57"/>
                      </a:lnTo>
                      <a:lnTo>
                        <a:pt x="140" y="66"/>
                      </a:lnTo>
                      <a:close/>
                      <a:moveTo>
                        <a:pt x="0" y="66"/>
                      </a:moveTo>
                      <a:lnTo>
                        <a:pt x="140" y="66"/>
                      </a:lnTo>
                      <a:lnTo>
                        <a:pt x="140" y="57"/>
                      </a:lnTo>
                      <a:lnTo>
                        <a:pt x="128" y="45"/>
                      </a:lnTo>
                      <a:lnTo>
                        <a:pt x="140" y="33"/>
                      </a:lnTo>
                      <a:lnTo>
                        <a:pt x="140" y="0"/>
                      </a:lnTo>
                      <a:lnTo>
                        <a:pt x="0" y="0"/>
                      </a:lnTo>
                      <a:lnTo>
                        <a:pt x="0" y="66"/>
                      </a:lnTo>
                      <a:lnTo>
                        <a:pt x="0" y="66"/>
                      </a:lnTo>
                      <a:close/>
                      <a:moveTo>
                        <a:pt x="140" y="33"/>
                      </a:moveTo>
                      <a:lnTo>
                        <a:pt x="14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6" name="Freeform 267"/>
                <p:cNvSpPr>
                  <a:spLocks noEditPoints="1"/>
                </p:cNvSpPr>
                <p:nvPr/>
              </p:nvSpPr>
              <p:spPr bwMode="auto">
                <a:xfrm>
                  <a:off x="-2805113" y="2384425"/>
                  <a:ext cx="263525" cy="104775"/>
                </a:xfrm>
                <a:custGeom>
                  <a:avLst/>
                  <a:gdLst>
                    <a:gd name="T0" fmla="*/ 140 w 166"/>
                    <a:gd name="T1" fmla="*/ 66 h 66"/>
                    <a:gd name="T2" fmla="*/ 166 w 166"/>
                    <a:gd name="T3" fmla="*/ 66 h 66"/>
                    <a:gd name="T4" fmla="*/ 166 w 166"/>
                    <a:gd name="T5" fmla="*/ 0 h 66"/>
                    <a:gd name="T6" fmla="*/ 140 w 166"/>
                    <a:gd name="T7" fmla="*/ 0 h 66"/>
                    <a:gd name="T8" fmla="*/ 140 w 166"/>
                    <a:gd name="T9" fmla="*/ 33 h 66"/>
                    <a:gd name="T10" fmla="*/ 140 w 166"/>
                    <a:gd name="T11" fmla="*/ 33 h 66"/>
                    <a:gd name="T12" fmla="*/ 152 w 166"/>
                    <a:gd name="T13" fmla="*/ 45 h 66"/>
                    <a:gd name="T14" fmla="*/ 140 w 166"/>
                    <a:gd name="T15" fmla="*/ 57 h 66"/>
                    <a:gd name="T16" fmla="*/ 140 w 166"/>
                    <a:gd name="T17" fmla="*/ 66 h 66"/>
                    <a:gd name="T18" fmla="*/ 0 w 166"/>
                    <a:gd name="T19" fmla="*/ 66 h 66"/>
                    <a:gd name="T20" fmla="*/ 140 w 166"/>
                    <a:gd name="T21" fmla="*/ 66 h 66"/>
                    <a:gd name="T22" fmla="*/ 140 w 166"/>
                    <a:gd name="T23" fmla="*/ 57 h 66"/>
                    <a:gd name="T24" fmla="*/ 128 w 166"/>
                    <a:gd name="T25" fmla="*/ 45 h 66"/>
                    <a:gd name="T26" fmla="*/ 140 w 166"/>
                    <a:gd name="T27" fmla="*/ 33 h 66"/>
                    <a:gd name="T28" fmla="*/ 140 w 166"/>
                    <a:gd name="T29" fmla="*/ 0 h 66"/>
                    <a:gd name="T30" fmla="*/ 0 w 166"/>
                    <a:gd name="T31" fmla="*/ 0 h 66"/>
                    <a:gd name="T32" fmla="*/ 0 w 166"/>
                    <a:gd name="T33" fmla="*/ 66 h 66"/>
                    <a:gd name="T34" fmla="*/ 0 w 166"/>
                    <a:gd name="T35" fmla="*/ 66 h 66"/>
                    <a:gd name="T36" fmla="*/ 140 w 166"/>
                    <a:gd name="T37" fmla="*/ 33 h 66"/>
                    <a:gd name="T38" fmla="*/ 140 w 166"/>
                    <a:gd name="T3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66">
                      <a:moveTo>
                        <a:pt x="140" y="66"/>
                      </a:moveTo>
                      <a:lnTo>
                        <a:pt x="166" y="66"/>
                      </a:lnTo>
                      <a:lnTo>
                        <a:pt x="166" y="0"/>
                      </a:lnTo>
                      <a:lnTo>
                        <a:pt x="140" y="0"/>
                      </a:lnTo>
                      <a:lnTo>
                        <a:pt x="140" y="33"/>
                      </a:lnTo>
                      <a:lnTo>
                        <a:pt x="140" y="33"/>
                      </a:lnTo>
                      <a:lnTo>
                        <a:pt x="152" y="45"/>
                      </a:lnTo>
                      <a:lnTo>
                        <a:pt x="140" y="57"/>
                      </a:lnTo>
                      <a:lnTo>
                        <a:pt x="140" y="66"/>
                      </a:lnTo>
                      <a:moveTo>
                        <a:pt x="0" y="66"/>
                      </a:moveTo>
                      <a:lnTo>
                        <a:pt x="140" y="66"/>
                      </a:lnTo>
                      <a:lnTo>
                        <a:pt x="140" y="57"/>
                      </a:lnTo>
                      <a:lnTo>
                        <a:pt x="128" y="45"/>
                      </a:lnTo>
                      <a:lnTo>
                        <a:pt x="140" y="33"/>
                      </a:lnTo>
                      <a:lnTo>
                        <a:pt x="140" y="0"/>
                      </a:lnTo>
                      <a:lnTo>
                        <a:pt x="0" y="0"/>
                      </a:lnTo>
                      <a:lnTo>
                        <a:pt x="0" y="66"/>
                      </a:lnTo>
                      <a:lnTo>
                        <a:pt x="0" y="66"/>
                      </a:lnTo>
                      <a:moveTo>
                        <a:pt x="140" y="33"/>
                      </a:moveTo>
                      <a:lnTo>
                        <a:pt x="140" y="3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grpSp>
            <p:nvGrpSpPr>
              <p:cNvPr id="7" name="Group 6"/>
              <p:cNvGrpSpPr/>
              <p:nvPr/>
            </p:nvGrpSpPr>
            <p:grpSpPr>
              <a:xfrm>
                <a:off x="1103599" y="1583535"/>
                <a:ext cx="3283030" cy="4870483"/>
                <a:chOff x="-7085012" y="-420688"/>
                <a:chExt cx="6362699" cy="9439276"/>
              </a:xfrm>
              <a:grpFill/>
            </p:grpSpPr>
            <p:sp>
              <p:nvSpPr>
                <p:cNvPr id="9" name="Freeform 271"/>
                <p:cNvSpPr>
                  <a:spLocks/>
                </p:cNvSpPr>
                <p:nvPr/>
              </p:nvSpPr>
              <p:spPr bwMode="auto">
                <a:xfrm>
                  <a:off x="-4905375" y="-222250"/>
                  <a:ext cx="619125" cy="461963"/>
                </a:xfrm>
                <a:custGeom>
                  <a:avLst/>
                  <a:gdLst>
                    <a:gd name="T0" fmla="*/ 82 w 165"/>
                    <a:gd name="T1" fmla="*/ 0 h 123"/>
                    <a:gd name="T2" fmla="*/ 0 w 165"/>
                    <a:gd name="T3" fmla="*/ 83 h 123"/>
                    <a:gd name="T4" fmla="*/ 10 w 165"/>
                    <a:gd name="T5" fmla="*/ 122 h 123"/>
                    <a:gd name="T6" fmla="*/ 10 w 165"/>
                    <a:gd name="T7" fmla="*/ 100 h 123"/>
                    <a:gd name="T8" fmla="*/ 14 w 165"/>
                    <a:gd name="T9" fmla="*/ 89 h 123"/>
                    <a:gd name="T10" fmla="*/ 13 w 165"/>
                    <a:gd name="T11" fmla="*/ 83 h 123"/>
                    <a:gd name="T12" fmla="*/ 82 w 165"/>
                    <a:gd name="T13" fmla="*/ 13 h 123"/>
                    <a:gd name="T14" fmla="*/ 151 w 165"/>
                    <a:gd name="T15" fmla="*/ 83 h 123"/>
                    <a:gd name="T16" fmla="*/ 151 w 165"/>
                    <a:gd name="T17" fmla="*/ 90 h 123"/>
                    <a:gd name="T18" fmla="*/ 155 w 165"/>
                    <a:gd name="T19" fmla="*/ 100 h 123"/>
                    <a:gd name="T20" fmla="*/ 155 w 165"/>
                    <a:gd name="T21" fmla="*/ 123 h 123"/>
                    <a:gd name="T22" fmla="*/ 165 w 165"/>
                    <a:gd name="T23" fmla="*/ 83 h 123"/>
                    <a:gd name="T24" fmla="*/ 82 w 165"/>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123">
                      <a:moveTo>
                        <a:pt x="82" y="0"/>
                      </a:moveTo>
                      <a:cubicBezTo>
                        <a:pt x="37" y="0"/>
                        <a:pt x="0" y="37"/>
                        <a:pt x="0" y="83"/>
                      </a:cubicBezTo>
                      <a:cubicBezTo>
                        <a:pt x="0" y="96"/>
                        <a:pt x="3" y="110"/>
                        <a:pt x="10" y="122"/>
                      </a:cubicBezTo>
                      <a:cubicBezTo>
                        <a:pt x="10" y="100"/>
                        <a:pt x="10" y="100"/>
                        <a:pt x="10" y="100"/>
                      </a:cubicBezTo>
                      <a:cubicBezTo>
                        <a:pt x="10" y="96"/>
                        <a:pt x="11" y="92"/>
                        <a:pt x="14" y="89"/>
                      </a:cubicBezTo>
                      <a:cubicBezTo>
                        <a:pt x="14" y="87"/>
                        <a:pt x="13" y="85"/>
                        <a:pt x="13" y="83"/>
                      </a:cubicBezTo>
                      <a:cubicBezTo>
                        <a:pt x="13" y="45"/>
                        <a:pt x="44" y="13"/>
                        <a:pt x="82" y="13"/>
                      </a:cubicBezTo>
                      <a:cubicBezTo>
                        <a:pt x="120" y="13"/>
                        <a:pt x="151" y="45"/>
                        <a:pt x="151" y="83"/>
                      </a:cubicBezTo>
                      <a:cubicBezTo>
                        <a:pt x="151" y="85"/>
                        <a:pt x="151" y="88"/>
                        <a:pt x="151" y="90"/>
                      </a:cubicBezTo>
                      <a:cubicBezTo>
                        <a:pt x="153" y="93"/>
                        <a:pt x="155" y="97"/>
                        <a:pt x="155" y="100"/>
                      </a:cubicBezTo>
                      <a:cubicBezTo>
                        <a:pt x="155" y="123"/>
                        <a:pt x="155" y="123"/>
                        <a:pt x="155" y="123"/>
                      </a:cubicBezTo>
                      <a:cubicBezTo>
                        <a:pt x="161" y="111"/>
                        <a:pt x="165" y="97"/>
                        <a:pt x="165" y="83"/>
                      </a:cubicBezTo>
                      <a:cubicBezTo>
                        <a:pt x="165" y="37"/>
                        <a:pt x="128" y="0"/>
                        <a:pt x="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0" name="Freeform 272"/>
                <p:cNvSpPr>
                  <a:spLocks/>
                </p:cNvSpPr>
                <p:nvPr/>
              </p:nvSpPr>
              <p:spPr bwMode="auto">
                <a:xfrm>
                  <a:off x="-4852988" y="90487"/>
                  <a:ext cx="138112" cy="247650"/>
                </a:xfrm>
                <a:custGeom>
                  <a:avLst/>
                  <a:gdLst>
                    <a:gd name="T0" fmla="*/ 1 w 37"/>
                    <a:gd name="T1" fmla="*/ 14 h 66"/>
                    <a:gd name="T2" fmla="*/ 0 w 37"/>
                    <a:gd name="T3" fmla="*/ 17 h 66"/>
                    <a:gd name="T4" fmla="*/ 0 w 37"/>
                    <a:gd name="T5" fmla="*/ 38 h 66"/>
                    <a:gd name="T6" fmla="*/ 0 w 37"/>
                    <a:gd name="T7" fmla="*/ 48 h 66"/>
                    <a:gd name="T8" fmla="*/ 26 w 37"/>
                    <a:gd name="T9" fmla="*/ 66 h 66"/>
                    <a:gd name="T10" fmla="*/ 37 w 37"/>
                    <a:gd name="T11" fmla="*/ 66 h 66"/>
                    <a:gd name="T12" fmla="*/ 37 w 37"/>
                    <a:gd name="T13" fmla="*/ 0 h 66"/>
                    <a:gd name="T14" fmla="*/ 26 w 37"/>
                    <a:gd name="T15" fmla="*/ 0 h 66"/>
                    <a:gd name="T16" fmla="*/ 1 w 37"/>
                    <a:gd name="T1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6">
                      <a:moveTo>
                        <a:pt x="1" y="14"/>
                      </a:moveTo>
                      <a:cubicBezTo>
                        <a:pt x="1" y="15"/>
                        <a:pt x="0" y="16"/>
                        <a:pt x="0" y="17"/>
                      </a:cubicBezTo>
                      <a:cubicBezTo>
                        <a:pt x="0" y="38"/>
                        <a:pt x="0" y="38"/>
                        <a:pt x="0" y="38"/>
                      </a:cubicBezTo>
                      <a:cubicBezTo>
                        <a:pt x="0" y="48"/>
                        <a:pt x="0" y="48"/>
                        <a:pt x="0" y="48"/>
                      </a:cubicBezTo>
                      <a:cubicBezTo>
                        <a:pt x="0" y="58"/>
                        <a:pt x="12" y="66"/>
                        <a:pt x="26" y="66"/>
                      </a:cubicBezTo>
                      <a:cubicBezTo>
                        <a:pt x="37" y="66"/>
                        <a:pt x="37" y="66"/>
                        <a:pt x="37" y="66"/>
                      </a:cubicBezTo>
                      <a:cubicBezTo>
                        <a:pt x="37" y="0"/>
                        <a:pt x="37" y="0"/>
                        <a:pt x="37" y="0"/>
                      </a:cubicBezTo>
                      <a:cubicBezTo>
                        <a:pt x="26" y="0"/>
                        <a:pt x="26" y="0"/>
                        <a:pt x="26" y="0"/>
                      </a:cubicBezTo>
                      <a:cubicBezTo>
                        <a:pt x="14" y="0"/>
                        <a:pt x="3" y="6"/>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 name="Freeform 273"/>
                <p:cNvSpPr>
                  <a:spLocks/>
                </p:cNvSpPr>
                <p:nvPr/>
              </p:nvSpPr>
              <p:spPr bwMode="auto">
                <a:xfrm>
                  <a:off x="-4478338" y="90487"/>
                  <a:ext cx="134937" cy="247650"/>
                </a:xfrm>
                <a:custGeom>
                  <a:avLst/>
                  <a:gdLst>
                    <a:gd name="T0" fmla="*/ 36 w 36"/>
                    <a:gd name="T1" fmla="*/ 48 h 66"/>
                    <a:gd name="T2" fmla="*/ 36 w 36"/>
                    <a:gd name="T3" fmla="*/ 38 h 66"/>
                    <a:gd name="T4" fmla="*/ 36 w 36"/>
                    <a:gd name="T5" fmla="*/ 17 h 66"/>
                    <a:gd name="T6" fmla="*/ 36 w 36"/>
                    <a:gd name="T7" fmla="*/ 15 h 66"/>
                    <a:gd name="T8" fmla="*/ 10 w 36"/>
                    <a:gd name="T9" fmla="*/ 0 h 66"/>
                    <a:gd name="T10" fmla="*/ 0 w 36"/>
                    <a:gd name="T11" fmla="*/ 0 h 66"/>
                    <a:gd name="T12" fmla="*/ 0 w 36"/>
                    <a:gd name="T13" fmla="*/ 66 h 66"/>
                    <a:gd name="T14" fmla="*/ 10 w 36"/>
                    <a:gd name="T15" fmla="*/ 66 h 66"/>
                    <a:gd name="T16" fmla="*/ 36 w 36"/>
                    <a:gd name="T1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6">
                      <a:moveTo>
                        <a:pt x="36" y="48"/>
                      </a:moveTo>
                      <a:cubicBezTo>
                        <a:pt x="36" y="38"/>
                        <a:pt x="36" y="38"/>
                        <a:pt x="36" y="38"/>
                      </a:cubicBezTo>
                      <a:cubicBezTo>
                        <a:pt x="36" y="17"/>
                        <a:pt x="36" y="17"/>
                        <a:pt x="36" y="17"/>
                      </a:cubicBezTo>
                      <a:cubicBezTo>
                        <a:pt x="36" y="17"/>
                        <a:pt x="36" y="16"/>
                        <a:pt x="36" y="15"/>
                      </a:cubicBezTo>
                      <a:cubicBezTo>
                        <a:pt x="34" y="7"/>
                        <a:pt x="23" y="0"/>
                        <a:pt x="10" y="0"/>
                      </a:cubicBezTo>
                      <a:cubicBezTo>
                        <a:pt x="0" y="0"/>
                        <a:pt x="0" y="0"/>
                        <a:pt x="0" y="0"/>
                      </a:cubicBezTo>
                      <a:cubicBezTo>
                        <a:pt x="0" y="66"/>
                        <a:pt x="0" y="66"/>
                        <a:pt x="0" y="66"/>
                      </a:cubicBezTo>
                      <a:cubicBezTo>
                        <a:pt x="10" y="66"/>
                        <a:pt x="10" y="66"/>
                        <a:pt x="10" y="66"/>
                      </a:cubicBezTo>
                      <a:cubicBezTo>
                        <a:pt x="25" y="66"/>
                        <a:pt x="36" y="58"/>
                        <a:pt x="3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 name="Freeform 274"/>
                <p:cNvSpPr>
                  <a:spLocks noEditPoints="1"/>
                </p:cNvSpPr>
                <p:nvPr/>
              </p:nvSpPr>
              <p:spPr bwMode="auto">
                <a:xfrm>
                  <a:off x="-6126163" y="1309687"/>
                  <a:ext cx="514350" cy="511175"/>
                </a:xfrm>
                <a:custGeom>
                  <a:avLst/>
                  <a:gdLst>
                    <a:gd name="T0" fmla="*/ 137 w 137"/>
                    <a:gd name="T1" fmla="*/ 68 h 136"/>
                    <a:gd name="T2" fmla="*/ 122 w 137"/>
                    <a:gd name="T3" fmla="*/ 64 h 136"/>
                    <a:gd name="T4" fmla="*/ 131 w 137"/>
                    <a:gd name="T5" fmla="*/ 64 h 136"/>
                    <a:gd name="T6" fmla="*/ 122 w 137"/>
                    <a:gd name="T7" fmla="*/ 72 h 136"/>
                    <a:gd name="T8" fmla="*/ 106 w 137"/>
                    <a:gd name="T9" fmla="*/ 125 h 136"/>
                    <a:gd name="T10" fmla="*/ 122 w 137"/>
                    <a:gd name="T11" fmla="*/ 72 h 136"/>
                    <a:gd name="T12" fmla="*/ 113 w 137"/>
                    <a:gd name="T13" fmla="*/ 64 h 136"/>
                    <a:gd name="T14" fmla="*/ 122 w 137"/>
                    <a:gd name="T15" fmla="*/ 25 h 136"/>
                    <a:gd name="T16" fmla="*/ 106 w 137"/>
                    <a:gd name="T17" fmla="*/ 25 h 136"/>
                    <a:gd name="T18" fmla="*/ 110 w 137"/>
                    <a:gd name="T19" fmla="*/ 21 h 136"/>
                    <a:gd name="T20" fmla="*/ 106 w 137"/>
                    <a:gd name="T21" fmla="*/ 36 h 136"/>
                    <a:gd name="T22" fmla="*/ 115 w 137"/>
                    <a:gd name="T23" fmla="*/ 109 h 136"/>
                    <a:gd name="T24" fmla="*/ 106 w 137"/>
                    <a:gd name="T25" fmla="*/ 111 h 136"/>
                    <a:gd name="T26" fmla="*/ 68 w 137"/>
                    <a:gd name="T27" fmla="*/ 136 h 136"/>
                    <a:gd name="T28" fmla="*/ 106 w 137"/>
                    <a:gd name="T29" fmla="*/ 111 h 136"/>
                    <a:gd name="T30" fmla="*/ 102 w 137"/>
                    <a:gd name="T31" fmla="*/ 97 h 136"/>
                    <a:gd name="T32" fmla="*/ 106 w 137"/>
                    <a:gd name="T33" fmla="*/ 100 h 136"/>
                    <a:gd name="T34" fmla="*/ 102 w 137"/>
                    <a:gd name="T35" fmla="*/ 39 h 136"/>
                    <a:gd name="T36" fmla="*/ 106 w 137"/>
                    <a:gd name="T37" fmla="*/ 25 h 136"/>
                    <a:gd name="T38" fmla="*/ 68 w 137"/>
                    <a:gd name="T39" fmla="*/ 0 h 136"/>
                    <a:gd name="T40" fmla="*/ 68 w 137"/>
                    <a:gd name="T41" fmla="*/ 5 h 136"/>
                    <a:gd name="T42" fmla="*/ 72 w 137"/>
                    <a:gd name="T43" fmla="*/ 24 h 136"/>
                    <a:gd name="T44" fmla="*/ 68 w 137"/>
                    <a:gd name="T45" fmla="*/ 63 h 136"/>
                    <a:gd name="T46" fmla="*/ 90 w 137"/>
                    <a:gd name="T47" fmla="*/ 42 h 136"/>
                    <a:gd name="T48" fmla="*/ 69 w 137"/>
                    <a:gd name="T49" fmla="*/ 74 h 136"/>
                    <a:gd name="T50" fmla="*/ 68 w 137"/>
                    <a:gd name="T51" fmla="*/ 112 h 136"/>
                    <a:gd name="T52" fmla="*/ 72 w 137"/>
                    <a:gd name="T53" fmla="*/ 131 h 136"/>
                    <a:gd name="T54" fmla="*/ 68 w 137"/>
                    <a:gd name="T55" fmla="*/ 131 h 136"/>
                    <a:gd name="T56" fmla="*/ 68 w 137"/>
                    <a:gd name="T57" fmla="*/ 0 h 136"/>
                    <a:gd name="T58" fmla="*/ 30 w 137"/>
                    <a:gd name="T59" fmla="*/ 25 h 136"/>
                    <a:gd name="T60" fmla="*/ 34 w 137"/>
                    <a:gd name="T61" fmla="*/ 39 h 136"/>
                    <a:gd name="T62" fmla="*/ 30 w 137"/>
                    <a:gd name="T63" fmla="*/ 100 h 136"/>
                    <a:gd name="T64" fmla="*/ 40 w 137"/>
                    <a:gd name="T65" fmla="*/ 102 h 136"/>
                    <a:gd name="T66" fmla="*/ 30 w 137"/>
                    <a:gd name="T67" fmla="*/ 125 h 136"/>
                    <a:gd name="T68" fmla="*/ 68 w 137"/>
                    <a:gd name="T69" fmla="*/ 131 h 136"/>
                    <a:gd name="T70" fmla="*/ 64 w 137"/>
                    <a:gd name="T71" fmla="*/ 112 h 136"/>
                    <a:gd name="T72" fmla="*/ 68 w 137"/>
                    <a:gd name="T73" fmla="*/ 74 h 136"/>
                    <a:gd name="T74" fmla="*/ 57 w 137"/>
                    <a:gd name="T75" fmla="*/ 52 h 136"/>
                    <a:gd name="T76" fmla="*/ 68 w 137"/>
                    <a:gd name="T77" fmla="*/ 63 h 136"/>
                    <a:gd name="T78" fmla="*/ 64 w 137"/>
                    <a:gd name="T79" fmla="*/ 24 h 136"/>
                    <a:gd name="T80" fmla="*/ 64 w 137"/>
                    <a:gd name="T81" fmla="*/ 5 h 136"/>
                    <a:gd name="T82" fmla="*/ 68 w 137"/>
                    <a:gd name="T83" fmla="*/ 0 h 136"/>
                    <a:gd name="T84" fmla="*/ 15 w 137"/>
                    <a:gd name="T85" fmla="*/ 25 h 136"/>
                    <a:gd name="T86" fmla="*/ 24 w 137"/>
                    <a:gd name="T87" fmla="*/ 64 h 136"/>
                    <a:gd name="T88" fmla="*/ 24 w 137"/>
                    <a:gd name="T89" fmla="*/ 72 h 136"/>
                    <a:gd name="T90" fmla="*/ 15 w 137"/>
                    <a:gd name="T91" fmla="*/ 111 h 136"/>
                    <a:gd name="T92" fmla="*/ 30 w 137"/>
                    <a:gd name="T93" fmla="*/ 111 h 136"/>
                    <a:gd name="T94" fmla="*/ 27 w 137"/>
                    <a:gd name="T95" fmla="*/ 115 h 136"/>
                    <a:gd name="T96" fmla="*/ 30 w 137"/>
                    <a:gd name="T97" fmla="*/ 100 h 136"/>
                    <a:gd name="T98" fmla="*/ 21 w 137"/>
                    <a:gd name="T99" fmla="*/ 27 h 136"/>
                    <a:gd name="T100" fmla="*/ 27 w 137"/>
                    <a:gd name="T101" fmla="*/ 21 h 136"/>
                    <a:gd name="T102" fmla="*/ 30 w 137"/>
                    <a:gd name="T103" fmla="*/ 11 h 136"/>
                    <a:gd name="T104" fmla="*/ 0 w 137"/>
                    <a:gd name="T105" fmla="*/ 68 h 136"/>
                    <a:gd name="T106" fmla="*/ 15 w 137"/>
                    <a:gd name="T107" fmla="*/ 72 h 136"/>
                    <a:gd name="T108" fmla="*/ 6 w 137"/>
                    <a:gd name="T109" fmla="*/ 64 h 136"/>
                    <a:gd name="T110" fmla="*/ 15 w 137"/>
                    <a:gd name="T111" fmla="*/ 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136">
                      <a:moveTo>
                        <a:pt x="122" y="111"/>
                      </a:moveTo>
                      <a:cubicBezTo>
                        <a:pt x="131" y="99"/>
                        <a:pt x="137" y="84"/>
                        <a:pt x="137" y="68"/>
                      </a:cubicBezTo>
                      <a:cubicBezTo>
                        <a:pt x="137" y="52"/>
                        <a:pt x="131" y="37"/>
                        <a:pt x="122" y="25"/>
                      </a:cubicBezTo>
                      <a:cubicBezTo>
                        <a:pt x="122" y="64"/>
                        <a:pt x="122" y="64"/>
                        <a:pt x="122" y="64"/>
                      </a:cubicBezTo>
                      <a:cubicBezTo>
                        <a:pt x="131" y="64"/>
                        <a:pt x="131" y="64"/>
                        <a:pt x="131" y="64"/>
                      </a:cubicBezTo>
                      <a:cubicBezTo>
                        <a:pt x="131" y="64"/>
                        <a:pt x="131" y="64"/>
                        <a:pt x="131" y="64"/>
                      </a:cubicBezTo>
                      <a:cubicBezTo>
                        <a:pt x="131" y="72"/>
                        <a:pt x="131" y="72"/>
                        <a:pt x="131" y="72"/>
                      </a:cubicBezTo>
                      <a:cubicBezTo>
                        <a:pt x="122" y="72"/>
                        <a:pt x="122" y="72"/>
                        <a:pt x="122" y="72"/>
                      </a:cubicBezTo>
                      <a:lnTo>
                        <a:pt x="122" y="111"/>
                      </a:lnTo>
                      <a:close/>
                      <a:moveTo>
                        <a:pt x="106" y="125"/>
                      </a:moveTo>
                      <a:cubicBezTo>
                        <a:pt x="112" y="121"/>
                        <a:pt x="117" y="116"/>
                        <a:pt x="122" y="111"/>
                      </a:cubicBezTo>
                      <a:cubicBezTo>
                        <a:pt x="122" y="72"/>
                        <a:pt x="122" y="72"/>
                        <a:pt x="122" y="72"/>
                      </a:cubicBezTo>
                      <a:cubicBezTo>
                        <a:pt x="113" y="72"/>
                        <a:pt x="113" y="72"/>
                        <a:pt x="113" y="72"/>
                      </a:cubicBezTo>
                      <a:cubicBezTo>
                        <a:pt x="113" y="64"/>
                        <a:pt x="113" y="64"/>
                        <a:pt x="113" y="64"/>
                      </a:cubicBezTo>
                      <a:cubicBezTo>
                        <a:pt x="122" y="64"/>
                        <a:pt x="122" y="64"/>
                        <a:pt x="122" y="64"/>
                      </a:cubicBezTo>
                      <a:cubicBezTo>
                        <a:pt x="122" y="25"/>
                        <a:pt x="122" y="25"/>
                        <a:pt x="122" y="25"/>
                      </a:cubicBezTo>
                      <a:cubicBezTo>
                        <a:pt x="117" y="20"/>
                        <a:pt x="112" y="15"/>
                        <a:pt x="106" y="11"/>
                      </a:cubicBezTo>
                      <a:cubicBezTo>
                        <a:pt x="106" y="25"/>
                        <a:pt x="106" y="25"/>
                        <a:pt x="106" y="25"/>
                      </a:cubicBezTo>
                      <a:cubicBezTo>
                        <a:pt x="110" y="21"/>
                        <a:pt x="110" y="21"/>
                        <a:pt x="110" y="21"/>
                      </a:cubicBezTo>
                      <a:cubicBezTo>
                        <a:pt x="110" y="21"/>
                        <a:pt x="110" y="21"/>
                        <a:pt x="110" y="21"/>
                      </a:cubicBezTo>
                      <a:cubicBezTo>
                        <a:pt x="115" y="27"/>
                        <a:pt x="115" y="27"/>
                        <a:pt x="115" y="27"/>
                      </a:cubicBezTo>
                      <a:cubicBezTo>
                        <a:pt x="106" y="36"/>
                        <a:pt x="106" y="36"/>
                        <a:pt x="106" y="36"/>
                      </a:cubicBezTo>
                      <a:cubicBezTo>
                        <a:pt x="106" y="100"/>
                        <a:pt x="106" y="100"/>
                        <a:pt x="106" y="100"/>
                      </a:cubicBezTo>
                      <a:cubicBezTo>
                        <a:pt x="115" y="109"/>
                        <a:pt x="115" y="109"/>
                        <a:pt x="115" y="109"/>
                      </a:cubicBezTo>
                      <a:cubicBezTo>
                        <a:pt x="110" y="115"/>
                        <a:pt x="110" y="115"/>
                        <a:pt x="110" y="115"/>
                      </a:cubicBezTo>
                      <a:cubicBezTo>
                        <a:pt x="106" y="111"/>
                        <a:pt x="106" y="111"/>
                        <a:pt x="106" y="111"/>
                      </a:cubicBezTo>
                      <a:lnTo>
                        <a:pt x="106" y="125"/>
                      </a:lnTo>
                      <a:close/>
                      <a:moveTo>
                        <a:pt x="68" y="136"/>
                      </a:moveTo>
                      <a:cubicBezTo>
                        <a:pt x="82" y="136"/>
                        <a:pt x="95" y="132"/>
                        <a:pt x="106" y="125"/>
                      </a:cubicBezTo>
                      <a:cubicBezTo>
                        <a:pt x="106" y="111"/>
                        <a:pt x="106" y="111"/>
                        <a:pt x="106" y="111"/>
                      </a:cubicBezTo>
                      <a:cubicBezTo>
                        <a:pt x="97" y="102"/>
                        <a:pt x="97" y="102"/>
                        <a:pt x="97" y="102"/>
                      </a:cubicBezTo>
                      <a:cubicBezTo>
                        <a:pt x="102" y="97"/>
                        <a:pt x="102" y="97"/>
                        <a:pt x="102" y="97"/>
                      </a:cubicBezTo>
                      <a:cubicBezTo>
                        <a:pt x="102" y="97"/>
                        <a:pt x="102" y="97"/>
                        <a:pt x="102" y="97"/>
                      </a:cubicBezTo>
                      <a:cubicBezTo>
                        <a:pt x="106" y="100"/>
                        <a:pt x="106" y="100"/>
                        <a:pt x="106" y="100"/>
                      </a:cubicBezTo>
                      <a:cubicBezTo>
                        <a:pt x="106" y="36"/>
                        <a:pt x="106" y="36"/>
                        <a:pt x="106" y="36"/>
                      </a:cubicBezTo>
                      <a:cubicBezTo>
                        <a:pt x="102" y="39"/>
                        <a:pt x="102" y="39"/>
                        <a:pt x="102" y="39"/>
                      </a:cubicBezTo>
                      <a:cubicBezTo>
                        <a:pt x="97" y="34"/>
                        <a:pt x="97" y="34"/>
                        <a:pt x="97" y="34"/>
                      </a:cubicBezTo>
                      <a:cubicBezTo>
                        <a:pt x="106" y="25"/>
                        <a:pt x="106" y="25"/>
                        <a:pt x="106" y="25"/>
                      </a:cubicBezTo>
                      <a:cubicBezTo>
                        <a:pt x="106" y="11"/>
                        <a:pt x="106" y="11"/>
                        <a:pt x="106" y="11"/>
                      </a:cubicBezTo>
                      <a:cubicBezTo>
                        <a:pt x="95" y="4"/>
                        <a:pt x="82" y="0"/>
                        <a:pt x="68" y="0"/>
                      </a:cubicBezTo>
                      <a:cubicBezTo>
                        <a:pt x="68" y="0"/>
                        <a:pt x="68" y="0"/>
                        <a:pt x="68" y="0"/>
                      </a:cubicBezTo>
                      <a:cubicBezTo>
                        <a:pt x="68" y="5"/>
                        <a:pt x="68" y="5"/>
                        <a:pt x="68" y="5"/>
                      </a:cubicBezTo>
                      <a:cubicBezTo>
                        <a:pt x="72" y="5"/>
                        <a:pt x="72" y="5"/>
                        <a:pt x="72" y="5"/>
                      </a:cubicBezTo>
                      <a:cubicBezTo>
                        <a:pt x="72" y="24"/>
                        <a:pt x="72" y="24"/>
                        <a:pt x="72" y="24"/>
                      </a:cubicBezTo>
                      <a:cubicBezTo>
                        <a:pt x="68" y="24"/>
                        <a:pt x="68" y="24"/>
                        <a:pt x="68" y="24"/>
                      </a:cubicBezTo>
                      <a:cubicBezTo>
                        <a:pt x="68" y="63"/>
                        <a:pt x="68" y="63"/>
                        <a:pt x="68" y="63"/>
                      </a:cubicBezTo>
                      <a:cubicBezTo>
                        <a:pt x="69" y="63"/>
                        <a:pt x="69" y="63"/>
                        <a:pt x="69" y="63"/>
                      </a:cubicBezTo>
                      <a:cubicBezTo>
                        <a:pt x="90" y="42"/>
                        <a:pt x="90" y="42"/>
                        <a:pt x="90" y="42"/>
                      </a:cubicBezTo>
                      <a:cubicBezTo>
                        <a:pt x="96" y="48"/>
                        <a:pt x="96" y="48"/>
                        <a:pt x="96" y="48"/>
                      </a:cubicBezTo>
                      <a:cubicBezTo>
                        <a:pt x="69" y="74"/>
                        <a:pt x="69" y="74"/>
                        <a:pt x="69" y="74"/>
                      </a:cubicBezTo>
                      <a:cubicBezTo>
                        <a:pt x="68" y="74"/>
                        <a:pt x="68" y="74"/>
                        <a:pt x="68" y="74"/>
                      </a:cubicBezTo>
                      <a:cubicBezTo>
                        <a:pt x="68" y="112"/>
                        <a:pt x="68" y="112"/>
                        <a:pt x="68" y="112"/>
                      </a:cubicBezTo>
                      <a:cubicBezTo>
                        <a:pt x="72" y="112"/>
                        <a:pt x="72" y="112"/>
                        <a:pt x="72" y="112"/>
                      </a:cubicBezTo>
                      <a:cubicBezTo>
                        <a:pt x="72" y="131"/>
                        <a:pt x="72" y="131"/>
                        <a:pt x="72" y="131"/>
                      </a:cubicBezTo>
                      <a:cubicBezTo>
                        <a:pt x="72" y="131"/>
                        <a:pt x="72" y="131"/>
                        <a:pt x="72" y="131"/>
                      </a:cubicBezTo>
                      <a:cubicBezTo>
                        <a:pt x="68" y="131"/>
                        <a:pt x="68" y="131"/>
                        <a:pt x="68" y="131"/>
                      </a:cubicBezTo>
                      <a:cubicBezTo>
                        <a:pt x="68" y="136"/>
                        <a:pt x="68" y="136"/>
                        <a:pt x="68" y="136"/>
                      </a:cubicBezTo>
                      <a:close/>
                      <a:moveTo>
                        <a:pt x="68" y="0"/>
                      </a:moveTo>
                      <a:cubicBezTo>
                        <a:pt x="54" y="0"/>
                        <a:pt x="41" y="4"/>
                        <a:pt x="30" y="11"/>
                      </a:cubicBezTo>
                      <a:cubicBezTo>
                        <a:pt x="30" y="25"/>
                        <a:pt x="30" y="25"/>
                        <a:pt x="30" y="25"/>
                      </a:cubicBezTo>
                      <a:cubicBezTo>
                        <a:pt x="40" y="34"/>
                        <a:pt x="40" y="34"/>
                        <a:pt x="40" y="34"/>
                      </a:cubicBezTo>
                      <a:cubicBezTo>
                        <a:pt x="34" y="39"/>
                        <a:pt x="34" y="39"/>
                        <a:pt x="34" y="39"/>
                      </a:cubicBezTo>
                      <a:cubicBezTo>
                        <a:pt x="30" y="36"/>
                        <a:pt x="30" y="36"/>
                        <a:pt x="30" y="36"/>
                      </a:cubicBezTo>
                      <a:cubicBezTo>
                        <a:pt x="30" y="100"/>
                        <a:pt x="30" y="100"/>
                        <a:pt x="30" y="100"/>
                      </a:cubicBezTo>
                      <a:cubicBezTo>
                        <a:pt x="34" y="97"/>
                        <a:pt x="34" y="97"/>
                        <a:pt x="34" y="97"/>
                      </a:cubicBezTo>
                      <a:cubicBezTo>
                        <a:pt x="40" y="102"/>
                        <a:pt x="40" y="102"/>
                        <a:pt x="40" y="102"/>
                      </a:cubicBezTo>
                      <a:cubicBezTo>
                        <a:pt x="30" y="111"/>
                        <a:pt x="30" y="111"/>
                        <a:pt x="30" y="111"/>
                      </a:cubicBezTo>
                      <a:cubicBezTo>
                        <a:pt x="30" y="125"/>
                        <a:pt x="30" y="125"/>
                        <a:pt x="30" y="125"/>
                      </a:cubicBezTo>
                      <a:cubicBezTo>
                        <a:pt x="41" y="132"/>
                        <a:pt x="54" y="136"/>
                        <a:pt x="68" y="136"/>
                      </a:cubicBezTo>
                      <a:cubicBezTo>
                        <a:pt x="68" y="131"/>
                        <a:pt x="68" y="131"/>
                        <a:pt x="68" y="131"/>
                      </a:cubicBezTo>
                      <a:cubicBezTo>
                        <a:pt x="64" y="131"/>
                        <a:pt x="64" y="131"/>
                        <a:pt x="64" y="131"/>
                      </a:cubicBezTo>
                      <a:cubicBezTo>
                        <a:pt x="64" y="112"/>
                        <a:pt x="64" y="112"/>
                        <a:pt x="64" y="112"/>
                      </a:cubicBezTo>
                      <a:cubicBezTo>
                        <a:pt x="68" y="112"/>
                        <a:pt x="68" y="112"/>
                        <a:pt x="68" y="112"/>
                      </a:cubicBezTo>
                      <a:cubicBezTo>
                        <a:pt x="68" y="74"/>
                        <a:pt x="68" y="74"/>
                        <a:pt x="68" y="74"/>
                      </a:cubicBezTo>
                      <a:cubicBezTo>
                        <a:pt x="52" y="58"/>
                        <a:pt x="52" y="58"/>
                        <a:pt x="52" y="58"/>
                      </a:cubicBezTo>
                      <a:cubicBezTo>
                        <a:pt x="57" y="52"/>
                        <a:pt x="57" y="52"/>
                        <a:pt x="57" y="52"/>
                      </a:cubicBezTo>
                      <a:cubicBezTo>
                        <a:pt x="57" y="52"/>
                        <a:pt x="57" y="52"/>
                        <a:pt x="57" y="52"/>
                      </a:cubicBezTo>
                      <a:cubicBezTo>
                        <a:pt x="68" y="63"/>
                        <a:pt x="68" y="63"/>
                        <a:pt x="68" y="63"/>
                      </a:cubicBezTo>
                      <a:cubicBezTo>
                        <a:pt x="68" y="24"/>
                        <a:pt x="68" y="24"/>
                        <a:pt x="68" y="24"/>
                      </a:cubicBezTo>
                      <a:cubicBezTo>
                        <a:pt x="64" y="24"/>
                        <a:pt x="64" y="24"/>
                        <a:pt x="64" y="24"/>
                      </a:cubicBezTo>
                      <a:cubicBezTo>
                        <a:pt x="64" y="5"/>
                        <a:pt x="64" y="5"/>
                        <a:pt x="64" y="5"/>
                      </a:cubicBezTo>
                      <a:cubicBezTo>
                        <a:pt x="64" y="5"/>
                        <a:pt x="64" y="5"/>
                        <a:pt x="64" y="5"/>
                      </a:cubicBezTo>
                      <a:cubicBezTo>
                        <a:pt x="68" y="5"/>
                        <a:pt x="68" y="5"/>
                        <a:pt x="68" y="5"/>
                      </a:cubicBezTo>
                      <a:lnTo>
                        <a:pt x="68" y="0"/>
                      </a:lnTo>
                      <a:close/>
                      <a:moveTo>
                        <a:pt x="30" y="11"/>
                      </a:moveTo>
                      <a:cubicBezTo>
                        <a:pt x="25" y="15"/>
                        <a:pt x="19" y="20"/>
                        <a:pt x="15" y="25"/>
                      </a:cubicBezTo>
                      <a:cubicBezTo>
                        <a:pt x="15" y="64"/>
                        <a:pt x="15" y="64"/>
                        <a:pt x="15" y="64"/>
                      </a:cubicBezTo>
                      <a:cubicBezTo>
                        <a:pt x="24" y="64"/>
                        <a:pt x="24" y="64"/>
                        <a:pt x="24" y="64"/>
                      </a:cubicBezTo>
                      <a:cubicBezTo>
                        <a:pt x="24" y="64"/>
                        <a:pt x="24" y="64"/>
                        <a:pt x="24" y="64"/>
                      </a:cubicBezTo>
                      <a:cubicBezTo>
                        <a:pt x="24" y="72"/>
                        <a:pt x="24" y="72"/>
                        <a:pt x="24" y="72"/>
                      </a:cubicBezTo>
                      <a:cubicBezTo>
                        <a:pt x="15" y="72"/>
                        <a:pt x="15" y="72"/>
                        <a:pt x="15" y="72"/>
                      </a:cubicBezTo>
                      <a:cubicBezTo>
                        <a:pt x="15" y="111"/>
                        <a:pt x="15" y="111"/>
                        <a:pt x="15" y="111"/>
                      </a:cubicBezTo>
                      <a:cubicBezTo>
                        <a:pt x="19" y="116"/>
                        <a:pt x="25" y="121"/>
                        <a:pt x="30" y="125"/>
                      </a:cubicBezTo>
                      <a:cubicBezTo>
                        <a:pt x="30" y="111"/>
                        <a:pt x="30" y="111"/>
                        <a:pt x="30" y="111"/>
                      </a:cubicBezTo>
                      <a:cubicBezTo>
                        <a:pt x="27" y="115"/>
                        <a:pt x="27" y="115"/>
                        <a:pt x="27" y="115"/>
                      </a:cubicBezTo>
                      <a:cubicBezTo>
                        <a:pt x="27" y="115"/>
                        <a:pt x="27" y="115"/>
                        <a:pt x="27" y="115"/>
                      </a:cubicBezTo>
                      <a:cubicBezTo>
                        <a:pt x="21" y="109"/>
                        <a:pt x="21" y="109"/>
                        <a:pt x="21" y="109"/>
                      </a:cubicBezTo>
                      <a:cubicBezTo>
                        <a:pt x="30" y="100"/>
                        <a:pt x="30" y="100"/>
                        <a:pt x="30" y="100"/>
                      </a:cubicBezTo>
                      <a:cubicBezTo>
                        <a:pt x="30" y="36"/>
                        <a:pt x="30" y="36"/>
                        <a:pt x="30" y="36"/>
                      </a:cubicBezTo>
                      <a:cubicBezTo>
                        <a:pt x="21" y="27"/>
                        <a:pt x="21" y="27"/>
                        <a:pt x="21" y="27"/>
                      </a:cubicBezTo>
                      <a:cubicBezTo>
                        <a:pt x="27" y="21"/>
                        <a:pt x="27" y="21"/>
                        <a:pt x="27" y="21"/>
                      </a:cubicBezTo>
                      <a:cubicBezTo>
                        <a:pt x="27" y="21"/>
                        <a:pt x="27" y="21"/>
                        <a:pt x="27" y="21"/>
                      </a:cubicBezTo>
                      <a:cubicBezTo>
                        <a:pt x="30" y="25"/>
                        <a:pt x="30" y="25"/>
                        <a:pt x="30" y="25"/>
                      </a:cubicBezTo>
                      <a:lnTo>
                        <a:pt x="30" y="11"/>
                      </a:lnTo>
                      <a:close/>
                      <a:moveTo>
                        <a:pt x="15" y="25"/>
                      </a:moveTo>
                      <a:cubicBezTo>
                        <a:pt x="6" y="37"/>
                        <a:pt x="0" y="52"/>
                        <a:pt x="0" y="68"/>
                      </a:cubicBezTo>
                      <a:cubicBezTo>
                        <a:pt x="0" y="84"/>
                        <a:pt x="6" y="99"/>
                        <a:pt x="15" y="111"/>
                      </a:cubicBezTo>
                      <a:cubicBezTo>
                        <a:pt x="15" y="72"/>
                        <a:pt x="15" y="72"/>
                        <a:pt x="15" y="72"/>
                      </a:cubicBezTo>
                      <a:cubicBezTo>
                        <a:pt x="6" y="72"/>
                        <a:pt x="6" y="72"/>
                        <a:pt x="6" y="72"/>
                      </a:cubicBezTo>
                      <a:cubicBezTo>
                        <a:pt x="6" y="64"/>
                        <a:pt x="6" y="64"/>
                        <a:pt x="6" y="64"/>
                      </a:cubicBezTo>
                      <a:cubicBezTo>
                        <a:pt x="15" y="64"/>
                        <a:pt x="15" y="64"/>
                        <a:pt x="15" y="64"/>
                      </a:cubicBezTo>
                      <a:lnTo>
                        <a:pt x="15"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 name="Freeform 275"/>
                <p:cNvSpPr>
                  <a:spLocks/>
                </p:cNvSpPr>
                <p:nvPr/>
              </p:nvSpPr>
              <p:spPr bwMode="auto">
                <a:xfrm>
                  <a:off x="-3414713" y="5214938"/>
                  <a:ext cx="266700" cy="769938"/>
                </a:xfrm>
                <a:custGeom>
                  <a:avLst/>
                  <a:gdLst>
                    <a:gd name="T0" fmla="*/ 8 w 71"/>
                    <a:gd name="T1" fmla="*/ 24 h 205"/>
                    <a:gd name="T2" fmla="*/ 1 w 71"/>
                    <a:gd name="T3" fmla="*/ 49 h 205"/>
                    <a:gd name="T4" fmla="*/ 6 w 71"/>
                    <a:gd name="T5" fmla="*/ 71 h 205"/>
                    <a:gd name="T6" fmla="*/ 26 w 71"/>
                    <a:gd name="T7" fmla="*/ 93 h 205"/>
                    <a:gd name="T8" fmla="*/ 26 w 71"/>
                    <a:gd name="T9" fmla="*/ 205 h 205"/>
                    <a:gd name="T10" fmla="*/ 45 w 71"/>
                    <a:gd name="T11" fmla="*/ 205 h 205"/>
                    <a:gd name="T12" fmla="*/ 45 w 71"/>
                    <a:gd name="T13" fmla="*/ 93 h 205"/>
                    <a:gd name="T14" fmla="*/ 65 w 71"/>
                    <a:gd name="T15" fmla="*/ 71 h 205"/>
                    <a:gd name="T16" fmla="*/ 70 w 71"/>
                    <a:gd name="T17" fmla="*/ 49 h 205"/>
                    <a:gd name="T18" fmla="*/ 63 w 71"/>
                    <a:gd name="T19" fmla="*/ 24 h 205"/>
                    <a:gd name="T20" fmla="*/ 47 w 71"/>
                    <a:gd name="T21" fmla="*/ 0 h 205"/>
                    <a:gd name="T22" fmla="*/ 52 w 71"/>
                    <a:gd name="T23" fmla="*/ 48 h 205"/>
                    <a:gd name="T24" fmla="*/ 46 w 71"/>
                    <a:gd name="T25" fmla="*/ 48 h 205"/>
                    <a:gd name="T26" fmla="*/ 41 w 71"/>
                    <a:gd name="T27" fmla="*/ 0 h 205"/>
                    <a:gd name="T28" fmla="*/ 35 w 71"/>
                    <a:gd name="T29" fmla="*/ 0 h 205"/>
                    <a:gd name="T30" fmla="*/ 30 w 71"/>
                    <a:gd name="T31" fmla="*/ 0 h 205"/>
                    <a:gd name="T32" fmla="*/ 25 w 71"/>
                    <a:gd name="T33" fmla="*/ 48 h 205"/>
                    <a:gd name="T34" fmla="*/ 19 w 71"/>
                    <a:gd name="T35" fmla="*/ 48 h 205"/>
                    <a:gd name="T36" fmla="*/ 24 w 71"/>
                    <a:gd name="T37" fmla="*/ 0 h 205"/>
                    <a:gd name="T38" fmla="*/ 8 w 71"/>
                    <a:gd name="T39" fmla="*/ 2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205">
                      <a:moveTo>
                        <a:pt x="8" y="24"/>
                      </a:moveTo>
                      <a:cubicBezTo>
                        <a:pt x="5" y="32"/>
                        <a:pt x="2" y="40"/>
                        <a:pt x="1" y="49"/>
                      </a:cubicBezTo>
                      <a:cubicBezTo>
                        <a:pt x="0" y="57"/>
                        <a:pt x="2" y="63"/>
                        <a:pt x="6" y="71"/>
                      </a:cubicBezTo>
                      <a:cubicBezTo>
                        <a:pt x="10" y="78"/>
                        <a:pt x="17" y="88"/>
                        <a:pt x="26" y="93"/>
                      </a:cubicBezTo>
                      <a:cubicBezTo>
                        <a:pt x="26" y="205"/>
                        <a:pt x="26" y="205"/>
                        <a:pt x="26" y="205"/>
                      </a:cubicBezTo>
                      <a:cubicBezTo>
                        <a:pt x="45" y="205"/>
                        <a:pt x="45" y="205"/>
                        <a:pt x="45" y="205"/>
                      </a:cubicBezTo>
                      <a:cubicBezTo>
                        <a:pt x="45" y="93"/>
                        <a:pt x="45" y="93"/>
                        <a:pt x="45" y="93"/>
                      </a:cubicBezTo>
                      <a:cubicBezTo>
                        <a:pt x="54" y="88"/>
                        <a:pt x="61" y="78"/>
                        <a:pt x="65" y="71"/>
                      </a:cubicBezTo>
                      <a:cubicBezTo>
                        <a:pt x="69" y="63"/>
                        <a:pt x="71" y="57"/>
                        <a:pt x="70" y="49"/>
                      </a:cubicBezTo>
                      <a:cubicBezTo>
                        <a:pt x="69" y="40"/>
                        <a:pt x="66" y="32"/>
                        <a:pt x="63" y="24"/>
                      </a:cubicBezTo>
                      <a:cubicBezTo>
                        <a:pt x="60" y="17"/>
                        <a:pt x="56" y="1"/>
                        <a:pt x="47" y="0"/>
                      </a:cubicBezTo>
                      <a:cubicBezTo>
                        <a:pt x="52" y="48"/>
                        <a:pt x="52" y="48"/>
                        <a:pt x="52" y="48"/>
                      </a:cubicBezTo>
                      <a:cubicBezTo>
                        <a:pt x="46" y="48"/>
                        <a:pt x="46" y="48"/>
                        <a:pt x="46" y="48"/>
                      </a:cubicBezTo>
                      <a:cubicBezTo>
                        <a:pt x="41" y="0"/>
                        <a:pt x="41" y="0"/>
                        <a:pt x="41" y="0"/>
                      </a:cubicBezTo>
                      <a:cubicBezTo>
                        <a:pt x="35" y="0"/>
                        <a:pt x="35" y="0"/>
                        <a:pt x="35" y="0"/>
                      </a:cubicBezTo>
                      <a:cubicBezTo>
                        <a:pt x="30" y="0"/>
                        <a:pt x="30" y="0"/>
                        <a:pt x="30" y="0"/>
                      </a:cubicBezTo>
                      <a:cubicBezTo>
                        <a:pt x="25" y="48"/>
                        <a:pt x="25" y="48"/>
                        <a:pt x="25" y="48"/>
                      </a:cubicBezTo>
                      <a:cubicBezTo>
                        <a:pt x="19" y="48"/>
                        <a:pt x="19" y="48"/>
                        <a:pt x="19" y="48"/>
                      </a:cubicBezTo>
                      <a:cubicBezTo>
                        <a:pt x="24" y="0"/>
                        <a:pt x="24" y="0"/>
                        <a:pt x="24" y="0"/>
                      </a:cubicBezTo>
                      <a:cubicBezTo>
                        <a:pt x="15" y="1"/>
                        <a:pt x="11" y="17"/>
                        <a:pt x="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4" name="Freeform 276"/>
                <p:cNvSpPr>
                  <a:spLocks/>
                </p:cNvSpPr>
                <p:nvPr/>
              </p:nvSpPr>
              <p:spPr bwMode="auto">
                <a:xfrm>
                  <a:off x="-3028950" y="5214938"/>
                  <a:ext cx="173037" cy="769938"/>
                </a:xfrm>
                <a:custGeom>
                  <a:avLst/>
                  <a:gdLst>
                    <a:gd name="T0" fmla="*/ 0 w 46"/>
                    <a:gd name="T1" fmla="*/ 57 h 205"/>
                    <a:gd name="T2" fmla="*/ 26 w 46"/>
                    <a:gd name="T3" fmla="*/ 114 h 205"/>
                    <a:gd name="T4" fmla="*/ 26 w 46"/>
                    <a:gd name="T5" fmla="*/ 205 h 205"/>
                    <a:gd name="T6" fmla="*/ 46 w 46"/>
                    <a:gd name="T7" fmla="*/ 205 h 205"/>
                    <a:gd name="T8" fmla="*/ 46 w 46"/>
                    <a:gd name="T9" fmla="*/ 0 h 205"/>
                    <a:gd name="T10" fmla="*/ 26 w 46"/>
                    <a:gd name="T11" fmla="*/ 0 h 205"/>
                    <a:gd name="T12" fmla="*/ 0 w 46"/>
                    <a:gd name="T13" fmla="*/ 57 h 205"/>
                  </a:gdLst>
                  <a:ahLst/>
                  <a:cxnLst>
                    <a:cxn ang="0">
                      <a:pos x="T0" y="T1"/>
                    </a:cxn>
                    <a:cxn ang="0">
                      <a:pos x="T2" y="T3"/>
                    </a:cxn>
                    <a:cxn ang="0">
                      <a:pos x="T4" y="T5"/>
                    </a:cxn>
                    <a:cxn ang="0">
                      <a:pos x="T6" y="T7"/>
                    </a:cxn>
                    <a:cxn ang="0">
                      <a:pos x="T8" y="T9"/>
                    </a:cxn>
                    <a:cxn ang="0">
                      <a:pos x="T10" y="T11"/>
                    </a:cxn>
                    <a:cxn ang="0">
                      <a:pos x="T12" y="T13"/>
                    </a:cxn>
                  </a:cxnLst>
                  <a:rect l="0" t="0" r="r" b="b"/>
                  <a:pathLst>
                    <a:path w="46" h="205">
                      <a:moveTo>
                        <a:pt x="0" y="57"/>
                      </a:moveTo>
                      <a:cubicBezTo>
                        <a:pt x="0" y="108"/>
                        <a:pt x="21" y="114"/>
                        <a:pt x="26" y="114"/>
                      </a:cubicBezTo>
                      <a:cubicBezTo>
                        <a:pt x="26" y="205"/>
                        <a:pt x="26" y="205"/>
                        <a:pt x="26" y="205"/>
                      </a:cubicBezTo>
                      <a:cubicBezTo>
                        <a:pt x="46" y="205"/>
                        <a:pt x="46" y="205"/>
                        <a:pt x="46" y="205"/>
                      </a:cubicBezTo>
                      <a:cubicBezTo>
                        <a:pt x="46" y="0"/>
                        <a:pt x="46" y="0"/>
                        <a:pt x="46" y="0"/>
                      </a:cubicBezTo>
                      <a:cubicBezTo>
                        <a:pt x="26" y="0"/>
                        <a:pt x="26" y="0"/>
                        <a:pt x="26" y="0"/>
                      </a:cubicBezTo>
                      <a:cubicBezTo>
                        <a:pt x="26" y="0"/>
                        <a:pt x="0" y="0"/>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 name="Oval 277"/>
                <p:cNvSpPr>
                  <a:spLocks noChangeArrowheads="1"/>
                </p:cNvSpPr>
                <p:nvPr/>
              </p:nvSpPr>
              <p:spPr bwMode="auto">
                <a:xfrm>
                  <a:off x="-4083050" y="7588250"/>
                  <a:ext cx="55562"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6" name="Oval 278"/>
                <p:cNvSpPr>
                  <a:spLocks noChangeArrowheads="1"/>
                </p:cNvSpPr>
                <p:nvPr/>
              </p:nvSpPr>
              <p:spPr bwMode="auto">
                <a:xfrm>
                  <a:off x="-4027488" y="7531100"/>
                  <a:ext cx="46037"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7" name="Oval 279"/>
                <p:cNvSpPr>
                  <a:spLocks noChangeArrowheads="1"/>
                </p:cNvSpPr>
                <p:nvPr/>
              </p:nvSpPr>
              <p:spPr bwMode="auto">
                <a:xfrm>
                  <a:off x="-4071938" y="7453313"/>
                  <a:ext cx="33337"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 name="Oval 280"/>
                <p:cNvSpPr>
                  <a:spLocks noChangeArrowheads="1"/>
                </p:cNvSpPr>
                <p:nvPr/>
              </p:nvSpPr>
              <p:spPr bwMode="auto">
                <a:xfrm>
                  <a:off x="-4083050" y="7324725"/>
                  <a:ext cx="55562"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 name="Freeform 281"/>
                <p:cNvSpPr>
                  <a:spLocks noEditPoints="1"/>
                </p:cNvSpPr>
                <p:nvPr/>
              </p:nvSpPr>
              <p:spPr bwMode="auto">
                <a:xfrm>
                  <a:off x="-4162425" y="7070725"/>
                  <a:ext cx="285750" cy="641350"/>
                </a:xfrm>
                <a:custGeom>
                  <a:avLst/>
                  <a:gdLst>
                    <a:gd name="T0" fmla="*/ 41 w 76"/>
                    <a:gd name="T1" fmla="*/ 9 h 171"/>
                    <a:gd name="T2" fmla="*/ 40 w 76"/>
                    <a:gd name="T3" fmla="*/ 15 h 171"/>
                    <a:gd name="T4" fmla="*/ 40 w 76"/>
                    <a:gd name="T5" fmla="*/ 26 h 171"/>
                    <a:gd name="T6" fmla="*/ 36 w 76"/>
                    <a:gd name="T7" fmla="*/ 26 h 171"/>
                    <a:gd name="T8" fmla="*/ 36 w 76"/>
                    <a:gd name="T9" fmla="*/ 56 h 171"/>
                    <a:gd name="T10" fmla="*/ 40 w 76"/>
                    <a:gd name="T11" fmla="*/ 56 h 171"/>
                    <a:gd name="T12" fmla="*/ 40 w 76"/>
                    <a:gd name="T13" fmla="*/ 79 h 171"/>
                    <a:gd name="T14" fmla="*/ 40 w 76"/>
                    <a:gd name="T15" fmla="*/ 89 h 171"/>
                    <a:gd name="T16" fmla="*/ 46 w 76"/>
                    <a:gd name="T17" fmla="*/ 96 h 171"/>
                    <a:gd name="T18" fmla="*/ 48 w 76"/>
                    <a:gd name="T19" fmla="*/ 96 h 171"/>
                    <a:gd name="T20" fmla="*/ 53 w 76"/>
                    <a:gd name="T21" fmla="*/ 89 h 171"/>
                    <a:gd name="T22" fmla="*/ 53 w 76"/>
                    <a:gd name="T23" fmla="*/ 56 h 171"/>
                    <a:gd name="T24" fmla="*/ 58 w 76"/>
                    <a:gd name="T25" fmla="*/ 56 h 171"/>
                    <a:gd name="T26" fmla="*/ 58 w 76"/>
                    <a:gd name="T27" fmla="*/ 56 h 171"/>
                    <a:gd name="T28" fmla="*/ 58 w 76"/>
                    <a:gd name="T29" fmla="*/ 156 h 171"/>
                    <a:gd name="T30" fmla="*/ 36 w 76"/>
                    <a:gd name="T31" fmla="*/ 156 h 171"/>
                    <a:gd name="T32" fmla="*/ 36 w 76"/>
                    <a:gd name="T33" fmla="*/ 171 h 171"/>
                    <a:gd name="T34" fmla="*/ 72 w 76"/>
                    <a:gd name="T35" fmla="*/ 171 h 171"/>
                    <a:gd name="T36" fmla="*/ 72 w 76"/>
                    <a:gd name="T37" fmla="*/ 26 h 171"/>
                    <a:gd name="T38" fmla="*/ 53 w 76"/>
                    <a:gd name="T39" fmla="*/ 26 h 171"/>
                    <a:gd name="T40" fmla="*/ 53 w 76"/>
                    <a:gd name="T41" fmla="*/ 18 h 171"/>
                    <a:gd name="T42" fmla="*/ 70 w 76"/>
                    <a:gd name="T43" fmla="*/ 14 h 171"/>
                    <a:gd name="T44" fmla="*/ 75 w 76"/>
                    <a:gd name="T45" fmla="*/ 6 h 171"/>
                    <a:gd name="T46" fmla="*/ 67 w 76"/>
                    <a:gd name="T47" fmla="*/ 1 h 171"/>
                    <a:gd name="T48" fmla="*/ 46 w 76"/>
                    <a:gd name="T49" fmla="*/ 6 h 171"/>
                    <a:gd name="T50" fmla="*/ 41 w 76"/>
                    <a:gd name="T51" fmla="*/ 9 h 171"/>
                    <a:gd name="T52" fmla="*/ 36 w 76"/>
                    <a:gd name="T53" fmla="*/ 26 h 171"/>
                    <a:gd name="T54" fmla="*/ 0 w 76"/>
                    <a:gd name="T55" fmla="*/ 26 h 171"/>
                    <a:gd name="T56" fmla="*/ 0 w 76"/>
                    <a:gd name="T57" fmla="*/ 171 h 171"/>
                    <a:gd name="T58" fmla="*/ 36 w 76"/>
                    <a:gd name="T59" fmla="*/ 171 h 171"/>
                    <a:gd name="T60" fmla="*/ 36 w 76"/>
                    <a:gd name="T61" fmla="*/ 156 h 171"/>
                    <a:gd name="T62" fmla="*/ 15 w 76"/>
                    <a:gd name="T63" fmla="*/ 156 h 171"/>
                    <a:gd name="T64" fmla="*/ 15 w 76"/>
                    <a:gd name="T65" fmla="*/ 56 h 171"/>
                    <a:gd name="T66" fmla="*/ 36 w 76"/>
                    <a:gd name="T67" fmla="*/ 56 h 171"/>
                    <a:gd name="T68" fmla="*/ 36 w 76"/>
                    <a:gd name="T69" fmla="*/ 2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171">
                      <a:moveTo>
                        <a:pt x="41" y="9"/>
                      </a:moveTo>
                      <a:cubicBezTo>
                        <a:pt x="40" y="10"/>
                        <a:pt x="40" y="13"/>
                        <a:pt x="40" y="15"/>
                      </a:cubicBezTo>
                      <a:cubicBezTo>
                        <a:pt x="40" y="15"/>
                        <a:pt x="40" y="19"/>
                        <a:pt x="40" y="26"/>
                      </a:cubicBezTo>
                      <a:cubicBezTo>
                        <a:pt x="36" y="26"/>
                        <a:pt x="36" y="26"/>
                        <a:pt x="36" y="26"/>
                      </a:cubicBezTo>
                      <a:cubicBezTo>
                        <a:pt x="36" y="56"/>
                        <a:pt x="36" y="56"/>
                        <a:pt x="36" y="56"/>
                      </a:cubicBezTo>
                      <a:cubicBezTo>
                        <a:pt x="40" y="56"/>
                        <a:pt x="40" y="56"/>
                        <a:pt x="40" y="56"/>
                      </a:cubicBezTo>
                      <a:cubicBezTo>
                        <a:pt x="40" y="68"/>
                        <a:pt x="40" y="78"/>
                        <a:pt x="40" y="79"/>
                      </a:cubicBezTo>
                      <a:cubicBezTo>
                        <a:pt x="40" y="81"/>
                        <a:pt x="40" y="89"/>
                        <a:pt x="40" y="89"/>
                      </a:cubicBezTo>
                      <a:cubicBezTo>
                        <a:pt x="40" y="93"/>
                        <a:pt x="42" y="96"/>
                        <a:pt x="46" y="96"/>
                      </a:cubicBezTo>
                      <a:cubicBezTo>
                        <a:pt x="47" y="96"/>
                        <a:pt x="47" y="96"/>
                        <a:pt x="48" y="96"/>
                      </a:cubicBezTo>
                      <a:cubicBezTo>
                        <a:pt x="51" y="95"/>
                        <a:pt x="53" y="92"/>
                        <a:pt x="53" y="89"/>
                      </a:cubicBezTo>
                      <a:cubicBezTo>
                        <a:pt x="53" y="56"/>
                        <a:pt x="53" y="56"/>
                        <a:pt x="53" y="56"/>
                      </a:cubicBezTo>
                      <a:cubicBezTo>
                        <a:pt x="58" y="56"/>
                        <a:pt x="58" y="56"/>
                        <a:pt x="58" y="56"/>
                      </a:cubicBezTo>
                      <a:cubicBezTo>
                        <a:pt x="58" y="56"/>
                        <a:pt x="58" y="56"/>
                        <a:pt x="58" y="56"/>
                      </a:cubicBezTo>
                      <a:cubicBezTo>
                        <a:pt x="58" y="156"/>
                        <a:pt x="58" y="156"/>
                        <a:pt x="58" y="156"/>
                      </a:cubicBezTo>
                      <a:cubicBezTo>
                        <a:pt x="36" y="156"/>
                        <a:pt x="36" y="156"/>
                        <a:pt x="36" y="156"/>
                      </a:cubicBezTo>
                      <a:cubicBezTo>
                        <a:pt x="36" y="171"/>
                        <a:pt x="36" y="171"/>
                        <a:pt x="36" y="171"/>
                      </a:cubicBezTo>
                      <a:cubicBezTo>
                        <a:pt x="72" y="171"/>
                        <a:pt x="72" y="171"/>
                        <a:pt x="72" y="171"/>
                      </a:cubicBezTo>
                      <a:cubicBezTo>
                        <a:pt x="72" y="26"/>
                        <a:pt x="72" y="26"/>
                        <a:pt x="72" y="26"/>
                      </a:cubicBezTo>
                      <a:cubicBezTo>
                        <a:pt x="53" y="26"/>
                        <a:pt x="53" y="26"/>
                        <a:pt x="53" y="26"/>
                      </a:cubicBezTo>
                      <a:cubicBezTo>
                        <a:pt x="53" y="18"/>
                        <a:pt x="53" y="18"/>
                        <a:pt x="53" y="18"/>
                      </a:cubicBezTo>
                      <a:cubicBezTo>
                        <a:pt x="70" y="14"/>
                        <a:pt x="70" y="14"/>
                        <a:pt x="70" y="14"/>
                      </a:cubicBezTo>
                      <a:cubicBezTo>
                        <a:pt x="74" y="13"/>
                        <a:pt x="76" y="10"/>
                        <a:pt x="75" y="6"/>
                      </a:cubicBezTo>
                      <a:cubicBezTo>
                        <a:pt x="75" y="3"/>
                        <a:pt x="71" y="0"/>
                        <a:pt x="67" y="1"/>
                      </a:cubicBezTo>
                      <a:cubicBezTo>
                        <a:pt x="66" y="1"/>
                        <a:pt x="48" y="5"/>
                        <a:pt x="46" y="6"/>
                      </a:cubicBezTo>
                      <a:cubicBezTo>
                        <a:pt x="44" y="6"/>
                        <a:pt x="42" y="7"/>
                        <a:pt x="41" y="9"/>
                      </a:cubicBezTo>
                      <a:close/>
                      <a:moveTo>
                        <a:pt x="36" y="26"/>
                      </a:moveTo>
                      <a:cubicBezTo>
                        <a:pt x="0" y="26"/>
                        <a:pt x="0" y="26"/>
                        <a:pt x="0" y="26"/>
                      </a:cubicBezTo>
                      <a:cubicBezTo>
                        <a:pt x="0" y="171"/>
                        <a:pt x="0" y="171"/>
                        <a:pt x="0" y="171"/>
                      </a:cubicBezTo>
                      <a:cubicBezTo>
                        <a:pt x="36" y="171"/>
                        <a:pt x="36" y="171"/>
                        <a:pt x="36" y="171"/>
                      </a:cubicBezTo>
                      <a:cubicBezTo>
                        <a:pt x="36" y="156"/>
                        <a:pt x="36" y="156"/>
                        <a:pt x="36" y="156"/>
                      </a:cubicBezTo>
                      <a:cubicBezTo>
                        <a:pt x="15" y="156"/>
                        <a:pt x="15" y="156"/>
                        <a:pt x="15" y="156"/>
                      </a:cubicBezTo>
                      <a:cubicBezTo>
                        <a:pt x="15" y="56"/>
                        <a:pt x="15" y="56"/>
                        <a:pt x="15" y="56"/>
                      </a:cubicBezTo>
                      <a:cubicBezTo>
                        <a:pt x="36" y="56"/>
                        <a:pt x="36" y="56"/>
                        <a:pt x="36" y="56"/>
                      </a:cubicBezTo>
                      <a:lnTo>
                        <a:pt x="3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 name="Freeform 282"/>
                <p:cNvSpPr>
                  <a:spLocks/>
                </p:cNvSpPr>
                <p:nvPr/>
              </p:nvSpPr>
              <p:spPr bwMode="auto">
                <a:xfrm>
                  <a:off x="-1938338" y="4310063"/>
                  <a:ext cx="311150" cy="187325"/>
                </a:xfrm>
                <a:custGeom>
                  <a:avLst/>
                  <a:gdLst>
                    <a:gd name="T0" fmla="*/ 196 w 196"/>
                    <a:gd name="T1" fmla="*/ 0 h 118"/>
                    <a:gd name="T2" fmla="*/ 14 w 196"/>
                    <a:gd name="T3" fmla="*/ 0 h 118"/>
                    <a:gd name="T4" fmla="*/ 14 w 196"/>
                    <a:gd name="T5" fmla="*/ 36 h 118"/>
                    <a:gd name="T6" fmla="*/ 0 w 196"/>
                    <a:gd name="T7" fmla="*/ 36 h 118"/>
                    <a:gd name="T8" fmla="*/ 0 w 196"/>
                    <a:gd name="T9" fmla="*/ 85 h 118"/>
                    <a:gd name="T10" fmla="*/ 14 w 196"/>
                    <a:gd name="T11" fmla="*/ 85 h 118"/>
                    <a:gd name="T12" fmla="*/ 14 w 196"/>
                    <a:gd name="T13" fmla="*/ 118 h 118"/>
                    <a:gd name="T14" fmla="*/ 196 w 196"/>
                    <a:gd name="T15" fmla="*/ 118 h 118"/>
                    <a:gd name="T16" fmla="*/ 196 w 196"/>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8">
                      <a:moveTo>
                        <a:pt x="196" y="0"/>
                      </a:moveTo>
                      <a:lnTo>
                        <a:pt x="14" y="0"/>
                      </a:lnTo>
                      <a:lnTo>
                        <a:pt x="14" y="36"/>
                      </a:lnTo>
                      <a:lnTo>
                        <a:pt x="0" y="36"/>
                      </a:lnTo>
                      <a:lnTo>
                        <a:pt x="0" y="85"/>
                      </a:lnTo>
                      <a:lnTo>
                        <a:pt x="14" y="85"/>
                      </a:lnTo>
                      <a:lnTo>
                        <a:pt x="14" y="118"/>
                      </a:lnTo>
                      <a:lnTo>
                        <a:pt x="196" y="118"/>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 name="Rectangle 283"/>
                <p:cNvSpPr>
                  <a:spLocks noChangeArrowheads="1"/>
                </p:cNvSpPr>
                <p:nvPr/>
              </p:nvSpPr>
              <p:spPr bwMode="auto">
                <a:xfrm>
                  <a:off x="-2190750" y="4227512"/>
                  <a:ext cx="49212"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 name="Oval 284"/>
                <p:cNvSpPr>
                  <a:spLocks noChangeArrowheads="1"/>
                </p:cNvSpPr>
                <p:nvPr/>
              </p:nvSpPr>
              <p:spPr bwMode="auto">
                <a:xfrm>
                  <a:off x="-2133600" y="4343400"/>
                  <a:ext cx="96837"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3" name="Freeform 285"/>
                <p:cNvSpPr>
                  <a:spLocks noEditPoints="1"/>
                </p:cNvSpPr>
                <p:nvPr/>
              </p:nvSpPr>
              <p:spPr bwMode="auto">
                <a:xfrm>
                  <a:off x="-2220913" y="4268787"/>
                  <a:ext cx="263525" cy="506413"/>
                </a:xfrm>
                <a:custGeom>
                  <a:avLst/>
                  <a:gdLst>
                    <a:gd name="T0" fmla="*/ 36 w 70"/>
                    <a:gd name="T1" fmla="*/ 135 h 135"/>
                    <a:gd name="T2" fmla="*/ 70 w 70"/>
                    <a:gd name="T3" fmla="*/ 135 h 135"/>
                    <a:gd name="T4" fmla="*/ 70 w 70"/>
                    <a:gd name="T5" fmla="*/ 47 h 135"/>
                    <a:gd name="T6" fmla="*/ 70 w 70"/>
                    <a:gd name="T7" fmla="*/ 26 h 135"/>
                    <a:gd name="T8" fmla="*/ 70 w 70"/>
                    <a:gd name="T9" fmla="*/ 0 h 135"/>
                    <a:gd name="T10" fmla="*/ 36 w 70"/>
                    <a:gd name="T11" fmla="*/ 0 h 135"/>
                    <a:gd name="T12" fmla="*/ 36 w 70"/>
                    <a:gd name="T13" fmla="*/ 7 h 135"/>
                    <a:gd name="T14" fmla="*/ 36 w 70"/>
                    <a:gd name="T15" fmla="*/ 7 h 135"/>
                    <a:gd name="T16" fmla="*/ 62 w 70"/>
                    <a:gd name="T17" fmla="*/ 34 h 135"/>
                    <a:gd name="T18" fmla="*/ 36 w 70"/>
                    <a:gd name="T19" fmla="*/ 60 h 135"/>
                    <a:gd name="T20" fmla="*/ 36 w 70"/>
                    <a:gd name="T21" fmla="*/ 135 h 135"/>
                    <a:gd name="T22" fmla="*/ 0 w 70"/>
                    <a:gd name="T23" fmla="*/ 135 h 135"/>
                    <a:gd name="T24" fmla="*/ 36 w 70"/>
                    <a:gd name="T25" fmla="*/ 135 h 135"/>
                    <a:gd name="T26" fmla="*/ 36 w 70"/>
                    <a:gd name="T27" fmla="*/ 60 h 135"/>
                    <a:gd name="T28" fmla="*/ 9 w 70"/>
                    <a:gd name="T29" fmla="*/ 34 h 135"/>
                    <a:gd name="T30" fmla="*/ 36 w 70"/>
                    <a:gd name="T31" fmla="*/ 7 h 135"/>
                    <a:gd name="T32" fmla="*/ 36 w 70"/>
                    <a:gd name="T33" fmla="*/ 0 h 135"/>
                    <a:gd name="T34" fmla="*/ 0 w 70"/>
                    <a:gd name="T35" fmla="*/ 0 h 135"/>
                    <a:gd name="T36" fmla="*/ 0 w 70"/>
                    <a:gd name="T37" fmla="*/ 135 h 135"/>
                    <a:gd name="T38" fmla="*/ 36 w 70"/>
                    <a:gd name="T39" fmla="*/ 7 h 135"/>
                    <a:gd name="T40" fmla="*/ 36 w 70"/>
                    <a:gd name="T41"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135">
                      <a:moveTo>
                        <a:pt x="36" y="135"/>
                      </a:moveTo>
                      <a:cubicBezTo>
                        <a:pt x="70" y="135"/>
                        <a:pt x="70" y="135"/>
                        <a:pt x="70" y="135"/>
                      </a:cubicBezTo>
                      <a:cubicBezTo>
                        <a:pt x="70" y="47"/>
                        <a:pt x="70" y="47"/>
                        <a:pt x="70" y="47"/>
                      </a:cubicBezTo>
                      <a:cubicBezTo>
                        <a:pt x="70" y="26"/>
                        <a:pt x="70" y="26"/>
                        <a:pt x="70" y="26"/>
                      </a:cubicBezTo>
                      <a:cubicBezTo>
                        <a:pt x="70" y="0"/>
                        <a:pt x="70" y="0"/>
                        <a:pt x="70" y="0"/>
                      </a:cubicBezTo>
                      <a:cubicBezTo>
                        <a:pt x="36" y="0"/>
                        <a:pt x="36" y="0"/>
                        <a:pt x="36" y="0"/>
                      </a:cubicBezTo>
                      <a:cubicBezTo>
                        <a:pt x="36" y="7"/>
                        <a:pt x="36" y="7"/>
                        <a:pt x="36" y="7"/>
                      </a:cubicBezTo>
                      <a:cubicBezTo>
                        <a:pt x="36" y="7"/>
                        <a:pt x="36" y="7"/>
                        <a:pt x="36" y="7"/>
                      </a:cubicBezTo>
                      <a:cubicBezTo>
                        <a:pt x="51" y="7"/>
                        <a:pt x="62" y="19"/>
                        <a:pt x="62" y="34"/>
                      </a:cubicBezTo>
                      <a:cubicBezTo>
                        <a:pt x="62" y="48"/>
                        <a:pt x="51" y="60"/>
                        <a:pt x="36" y="60"/>
                      </a:cubicBezTo>
                      <a:lnTo>
                        <a:pt x="36" y="135"/>
                      </a:lnTo>
                      <a:close/>
                      <a:moveTo>
                        <a:pt x="0" y="135"/>
                      </a:moveTo>
                      <a:cubicBezTo>
                        <a:pt x="36" y="135"/>
                        <a:pt x="36" y="135"/>
                        <a:pt x="36" y="135"/>
                      </a:cubicBezTo>
                      <a:cubicBezTo>
                        <a:pt x="36" y="60"/>
                        <a:pt x="36" y="60"/>
                        <a:pt x="36" y="60"/>
                      </a:cubicBezTo>
                      <a:cubicBezTo>
                        <a:pt x="21" y="60"/>
                        <a:pt x="9" y="48"/>
                        <a:pt x="9" y="34"/>
                      </a:cubicBezTo>
                      <a:cubicBezTo>
                        <a:pt x="9" y="19"/>
                        <a:pt x="21" y="7"/>
                        <a:pt x="36" y="7"/>
                      </a:cubicBezTo>
                      <a:cubicBezTo>
                        <a:pt x="36" y="0"/>
                        <a:pt x="36" y="0"/>
                        <a:pt x="36" y="0"/>
                      </a:cubicBezTo>
                      <a:cubicBezTo>
                        <a:pt x="0" y="0"/>
                        <a:pt x="0" y="0"/>
                        <a:pt x="0" y="0"/>
                      </a:cubicBezTo>
                      <a:cubicBezTo>
                        <a:pt x="0" y="135"/>
                        <a:pt x="0" y="135"/>
                        <a:pt x="0" y="135"/>
                      </a:cubicBezTo>
                      <a:close/>
                      <a:moveTo>
                        <a:pt x="36" y="7"/>
                      </a:moveTo>
                      <a:cubicBezTo>
                        <a:pt x="36" y="7"/>
                        <a:pt x="36" y="7"/>
                        <a:pt x="3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4" name="Freeform 286"/>
                <p:cNvSpPr>
                  <a:spLocks noEditPoints="1"/>
                </p:cNvSpPr>
                <p:nvPr/>
              </p:nvSpPr>
              <p:spPr bwMode="auto">
                <a:xfrm>
                  <a:off x="-4286250" y="7899400"/>
                  <a:ext cx="511175" cy="511175"/>
                </a:xfrm>
                <a:custGeom>
                  <a:avLst/>
                  <a:gdLst>
                    <a:gd name="T0" fmla="*/ 68 w 136"/>
                    <a:gd name="T1" fmla="*/ 136 h 136"/>
                    <a:gd name="T2" fmla="*/ 136 w 136"/>
                    <a:gd name="T3" fmla="*/ 68 h 136"/>
                    <a:gd name="T4" fmla="*/ 68 w 136"/>
                    <a:gd name="T5" fmla="*/ 0 h 136"/>
                    <a:gd name="T6" fmla="*/ 68 w 136"/>
                    <a:gd name="T7" fmla="*/ 0 h 136"/>
                    <a:gd name="T8" fmla="*/ 68 w 136"/>
                    <a:gd name="T9" fmla="*/ 48 h 136"/>
                    <a:gd name="T10" fmla="*/ 102 w 136"/>
                    <a:gd name="T11" fmla="*/ 33 h 136"/>
                    <a:gd name="T12" fmla="*/ 81 w 136"/>
                    <a:gd name="T13" fmla="*/ 81 h 136"/>
                    <a:gd name="T14" fmla="*/ 68 w 136"/>
                    <a:gd name="T15" fmla="*/ 87 h 136"/>
                    <a:gd name="T16" fmla="*/ 68 w 136"/>
                    <a:gd name="T17" fmla="*/ 136 h 136"/>
                    <a:gd name="T18" fmla="*/ 68 w 136"/>
                    <a:gd name="T19" fmla="*/ 0 h 136"/>
                    <a:gd name="T20" fmla="*/ 0 w 136"/>
                    <a:gd name="T21" fmla="*/ 68 h 136"/>
                    <a:gd name="T22" fmla="*/ 68 w 136"/>
                    <a:gd name="T23" fmla="*/ 136 h 136"/>
                    <a:gd name="T24" fmla="*/ 68 w 136"/>
                    <a:gd name="T25" fmla="*/ 87 h 136"/>
                    <a:gd name="T26" fmla="*/ 33 w 136"/>
                    <a:gd name="T27" fmla="*/ 103 h 136"/>
                    <a:gd name="T28" fmla="*/ 54 w 136"/>
                    <a:gd name="T29" fmla="*/ 54 h 136"/>
                    <a:gd name="T30" fmla="*/ 54 w 136"/>
                    <a:gd name="T31" fmla="*/ 54 h 136"/>
                    <a:gd name="T32" fmla="*/ 68 w 136"/>
                    <a:gd name="T33" fmla="*/ 48 h 136"/>
                    <a:gd name="T34" fmla="*/ 68 w 136"/>
                    <a:gd name="T35"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68" y="136"/>
                      </a:moveTo>
                      <a:cubicBezTo>
                        <a:pt x="105" y="136"/>
                        <a:pt x="136" y="105"/>
                        <a:pt x="136" y="68"/>
                      </a:cubicBezTo>
                      <a:cubicBezTo>
                        <a:pt x="136" y="30"/>
                        <a:pt x="105" y="0"/>
                        <a:pt x="68" y="0"/>
                      </a:cubicBezTo>
                      <a:cubicBezTo>
                        <a:pt x="68" y="0"/>
                        <a:pt x="68" y="0"/>
                        <a:pt x="68" y="0"/>
                      </a:cubicBezTo>
                      <a:cubicBezTo>
                        <a:pt x="68" y="48"/>
                        <a:pt x="68" y="48"/>
                        <a:pt x="68" y="48"/>
                      </a:cubicBezTo>
                      <a:cubicBezTo>
                        <a:pt x="102" y="33"/>
                        <a:pt x="102" y="33"/>
                        <a:pt x="102" y="33"/>
                      </a:cubicBezTo>
                      <a:cubicBezTo>
                        <a:pt x="81" y="81"/>
                        <a:pt x="81" y="81"/>
                        <a:pt x="81" y="81"/>
                      </a:cubicBezTo>
                      <a:cubicBezTo>
                        <a:pt x="68" y="87"/>
                        <a:pt x="68" y="87"/>
                        <a:pt x="68" y="87"/>
                      </a:cubicBezTo>
                      <a:cubicBezTo>
                        <a:pt x="68" y="136"/>
                        <a:pt x="68" y="136"/>
                        <a:pt x="68" y="136"/>
                      </a:cubicBezTo>
                      <a:close/>
                      <a:moveTo>
                        <a:pt x="68" y="0"/>
                      </a:moveTo>
                      <a:cubicBezTo>
                        <a:pt x="30" y="0"/>
                        <a:pt x="0" y="30"/>
                        <a:pt x="0" y="68"/>
                      </a:cubicBezTo>
                      <a:cubicBezTo>
                        <a:pt x="0" y="105"/>
                        <a:pt x="30" y="136"/>
                        <a:pt x="68" y="136"/>
                      </a:cubicBezTo>
                      <a:cubicBezTo>
                        <a:pt x="68" y="87"/>
                        <a:pt x="68" y="87"/>
                        <a:pt x="68" y="87"/>
                      </a:cubicBezTo>
                      <a:cubicBezTo>
                        <a:pt x="33" y="103"/>
                        <a:pt x="33" y="103"/>
                        <a:pt x="33" y="103"/>
                      </a:cubicBezTo>
                      <a:cubicBezTo>
                        <a:pt x="54" y="54"/>
                        <a:pt x="54" y="54"/>
                        <a:pt x="54" y="54"/>
                      </a:cubicBezTo>
                      <a:cubicBezTo>
                        <a:pt x="54" y="54"/>
                        <a:pt x="54" y="54"/>
                        <a:pt x="54" y="54"/>
                      </a:cubicBezTo>
                      <a:cubicBezTo>
                        <a:pt x="68" y="48"/>
                        <a:pt x="68" y="48"/>
                        <a:pt x="68" y="48"/>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 name="Oval 287"/>
                <p:cNvSpPr>
                  <a:spLocks noChangeArrowheads="1"/>
                </p:cNvSpPr>
                <p:nvPr/>
              </p:nvSpPr>
              <p:spPr bwMode="auto">
                <a:xfrm>
                  <a:off x="-4060825" y="8121650"/>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 name="Freeform 288"/>
                <p:cNvSpPr>
                  <a:spLocks noEditPoints="1"/>
                </p:cNvSpPr>
                <p:nvPr/>
              </p:nvSpPr>
              <p:spPr bwMode="auto">
                <a:xfrm>
                  <a:off x="-4921250" y="2854325"/>
                  <a:ext cx="338137" cy="660400"/>
                </a:xfrm>
                <a:custGeom>
                  <a:avLst/>
                  <a:gdLst>
                    <a:gd name="T0" fmla="*/ 45 w 90"/>
                    <a:gd name="T1" fmla="*/ 176 h 176"/>
                    <a:gd name="T2" fmla="*/ 90 w 90"/>
                    <a:gd name="T3" fmla="*/ 176 h 176"/>
                    <a:gd name="T4" fmla="*/ 90 w 90"/>
                    <a:gd name="T5" fmla="*/ 0 h 176"/>
                    <a:gd name="T6" fmla="*/ 45 w 90"/>
                    <a:gd name="T7" fmla="*/ 0 h 176"/>
                    <a:gd name="T8" fmla="*/ 45 w 90"/>
                    <a:gd name="T9" fmla="*/ 10 h 176"/>
                    <a:gd name="T10" fmla="*/ 82 w 90"/>
                    <a:gd name="T11" fmla="*/ 10 h 176"/>
                    <a:gd name="T12" fmla="*/ 82 w 90"/>
                    <a:gd name="T13" fmla="*/ 44 h 176"/>
                    <a:gd name="T14" fmla="*/ 45 w 90"/>
                    <a:gd name="T15" fmla="*/ 44 h 176"/>
                    <a:gd name="T16" fmla="*/ 45 w 90"/>
                    <a:gd name="T17" fmla="*/ 51 h 176"/>
                    <a:gd name="T18" fmla="*/ 82 w 90"/>
                    <a:gd name="T19" fmla="*/ 51 h 176"/>
                    <a:gd name="T20" fmla="*/ 82 w 90"/>
                    <a:gd name="T21" fmla="*/ 85 h 176"/>
                    <a:gd name="T22" fmla="*/ 45 w 90"/>
                    <a:gd name="T23" fmla="*/ 85 h 176"/>
                    <a:gd name="T24" fmla="*/ 45 w 90"/>
                    <a:gd name="T25" fmla="*/ 99 h 176"/>
                    <a:gd name="T26" fmla="*/ 56 w 90"/>
                    <a:gd name="T27" fmla="*/ 110 h 176"/>
                    <a:gd name="T28" fmla="*/ 45 w 90"/>
                    <a:gd name="T29" fmla="*/ 121 h 176"/>
                    <a:gd name="T30" fmla="*/ 45 w 90"/>
                    <a:gd name="T31" fmla="*/ 138 h 176"/>
                    <a:gd name="T32" fmla="*/ 56 w 90"/>
                    <a:gd name="T33" fmla="*/ 149 h 176"/>
                    <a:gd name="T34" fmla="*/ 45 w 90"/>
                    <a:gd name="T35" fmla="*/ 160 h 176"/>
                    <a:gd name="T36" fmla="*/ 45 w 90"/>
                    <a:gd name="T37" fmla="*/ 176 h 176"/>
                    <a:gd name="T38" fmla="*/ 0 w 90"/>
                    <a:gd name="T39" fmla="*/ 176 h 176"/>
                    <a:gd name="T40" fmla="*/ 45 w 90"/>
                    <a:gd name="T41" fmla="*/ 176 h 176"/>
                    <a:gd name="T42" fmla="*/ 45 w 90"/>
                    <a:gd name="T43" fmla="*/ 160 h 176"/>
                    <a:gd name="T44" fmla="*/ 45 w 90"/>
                    <a:gd name="T45" fmla="*/ 160 h 176"/>
                    <a:gd name="T46" fmla="*/ 45 w 90"/>
                    <a:gd name="T47" fmla="*/ 160 h 176"/>
                    <a:gd name="T48" fmla="*/ 34 w 90"/>
                    <a:gd name="T49" fmla="*/ 149 h 176"/>
                    <a:gd name="T50" fmla="*/ 45 w 90"/>
                    <a:gd name="T51" fmla="*/ 138 h 176"/>
                    <a:gd name="T52" fmla="*/ 45 w 90"/>
                    <a:gd name="T53" fmla="*/ 138 h 176"/>
                    <a:gd name="T54" fmla="*/ 45 w 90"/>
                    <a:gd name="T55" fmla="*/ 121 h 176"/>
                    <a:gd name="T56" fmla="*/ 45 w 90"/>
                    <a:gd name="T57" fmla="*/ 121 h 176"/>
                    <a:gd name="T58" fmla="*/ 45 w 90"/>
                    <a:gd name="T59" fmla="*/ 121 h 176"/>
                    <a:gd name="T60" fmla="*/ 34 w 90"/>
                    <a:gd name="T61" fmla="*/ 110 h 176"/>
                    <a:gd name="T62" fmla="*/ 45 w 90"/>
                    <a:gd name="T63" fmla="*/ 99 h 176"/>
                    <a:gd name="T64" fmla="*/ 45 w 90"/>
                    <a:gd name="T65" fmla="*/ 99 h 176"/>
                    <a:gd name="T66" fmla="*/ 45 w 90"/>
                    <a:gd name="T67" fmla="*/ 85 h 176"/>
                    <a:gd name="T68" fmla="*/ 9 w 90"/>
                    <a:gd name="T69" fmla="*/ 85 h 176"/>
                    <a:gd name="T70" fmla="*/ 9 w 90"/>
                    <a:gd name="T71" fmla="*/ 51 h 176"/>
                    <a:gd name="T72" fmla="*/ 9 w 90"/>
                    <a:gd name="T73" fmla="*/ 51 h 176"/>
                    <a:gd name="T74" fmla="*/ 45 w 90"/>
                    <a:gd name="T75" fmla="*/ 51 h 176"/>
                    <a:gd name="T76" fmla="*/ 45 w 90"/>
                    <a:gd name="T77" fmla="*/ 44 h 176"/>
                    <a:gd name="T78" fmla="*/ 9 w 90"/>
                    <a:gd name="T79" fmla="*/ 44 h 176"/>
                    <a:gd name="T80" fmla="*/ 9 w 90"/>
                    <a:gd name="T81" fmla="*/ 10 h 176"/>
                    <a:gd name="T82" fmla="*/ 9 w 90"/>
                    <a:gd name="T83" fmla="*/ 10 h 176"/>
                    <a:gd name="T84" fmla="*/ 45 w 90"/>
                    <a:gd name="T85" fmla="*/ 10 h 176"/>
                    <a:gd name="T86" fmla="*/ 45 w 90"/>
                    <a:gd name="T87" fmla="*/ 0 h 176"/>
                    <a:gd name="T88" fmla="*/ 0 w 90"/>
                    <a:gd name="T89" fmla="*/ 0 h 176"/>
                    <a:gd name="T90" fmla="*/ 0 w 90"/>
                    <a:gd name="T91"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176">
                      <a:moveTo>
                        <a:pt x="45" y="176"/>
                      </a:moveTo>
                      <a:cubicBezTo>
                        <a:pt x="90" y="176"/>
                        <a:pt x="90" y="176"/>
                        <a:pt x="90" y="176"/>
                      </a:cubicBezTo>
                      <a:cubicBezTo>
                        <a:pt x="90" y="0"/>
                        <a:pt x="90" y="0"/>
                        <a:pt x="90" y="0"/>
                      </a:cubicBezTo>
                      <a:cubicBezTo>
                        <a:pt x="45" y="0"/>
                        <a:pt x="45" y="0"/>
                        <a:pt x="45" y="0"/>
                      </a:cubicBezTo>
                      <a:cubicBezTo>
                        <a:pt x="45" y="10"/>
                        <a:pt x="45" y="10"/>
                        <a:pt x="45" y="10"/>
                      </a:cubicBezTo>
                      <a:cubicBezTo>
                        <a:pt x="82" y="10"/>
                        <a:pt x="82" y="10"/>
                        <a:pt x="82" y="10"/>
                      </a:cubicBezTo>
                      <a:cubicBezTo>
                        <a:pt x="82" y="44"/>
                        <a:pt x="82" y="44"/>
                        <a:pt x="82" y="44"/>
                      </a:cubicBezTo>
                      <a:cubicBezTo>
                        <a:pt x="45" y="44"/>
                        <a:pt x="45" y="44"/>
                        <a:pt x="45" y="44"/>
                      </a:cubicBezTo>
                      <a:cubicBezTo>
                        <a:pt x="45" y="51"/>
                        <a:pt x="45" y="51"/>
                        <a:pt x="45" y="51"/>
                      </a:cubicBezTo>
                      <a:cubicBezTo>
                        <a:pt x="82" y="51"/>
                        <a:pt x="82" y="51"/>
                        <a:pt x="82" y="51"/>
                      </a:cubicBezTo>
                      <a:cubicBezTo>
                        <a:pt x="82" y="85"/>
                        <a:pt x="82" y="85"/>
                        <a:pt x="82" y="85"/>
                      </a:cubicBezTo>
                      <a:cubicBezTo>
                        <a:pt x="45" y="85"/>
                        <a:pt x="45" y="85"/>
                        <a:pt x="45" y="85"/>
                      </a:cubicBezTo>
                      <a:cubicBezTo>
                        <a:pt x="45" y="99"/>
                        <a:pt x="45" y="99"/>
                        <a:pt x="45" y="99"/>
                      </a:cubicBezTo>
                      <a:cubicBezTo>
                        <a:pt x="51" y="99"/>
                        <a:pt x="56" y="104"/>
                        <a:pt x="56" y="110"/>
                      </a:cubicBezTo>
                      <a:cubicBezTo>
                        <a:pt x="56" y="116"/>
                        <a:pt x="51" y="121"/>
                        <a:pt x="45" y="121"/>
                      </a:cubicBezTo>
                      <a:cubicBezTo>
                        <a:pt x="45" y="138"/>
                        <a:pt x="45" y="138"/>
                        <a:pt x="45" y="138"/>
                      </a:cubicBezTo>
                      <a:cubicBezTo>
                        <a:pt x="51" y="138"/>
                        <a:pt x="56" y="143"/>
                        <a:pt x="56" y="149"/>
                      </a:cubicBezTo>
                      <a:cubicBezTo>
                        <a:pt x="56" y="155"/>
                        <a:pt x="51" y="160"/>
                        <a:pt x="45" y="160"/>
                      </a:cubicBezTo>
                      <a:lnTo>
                        <a:pt x="45" y="176"/>
                      </a:lnTo>
                      <a:close/>
                      <a:moveTo>
                        <a:pt x="0" y="176"/>
                      </a:moveTo>
                      <a:cubicBezTo>
                        <a:pt x="45" y="176"/>
                        <a:pt x="45" y="176"/>
                        <a:pt x="45" y="176"/>
                      </a:cubicBezTo>
                      <a:cubicBezTo>
                        <a:pt x="45" y="160"/>
                        <a:pt x="45" y="160"/>
                        <a:pt x="45" y="160"/>
                      </a:cubicBezTo>
                      <a:cubicBezTo>
                        <a:pt x="45" y="160"/>
                        <a:pt x="45" y="160"/>
                        <a:pt x="45" y="160"/>
                      </a:cubicBezTo>
                      <a:cubicBezTo>
                        <a:pt x="45" y="160"/>
                        <a:pt x="45" y="160"/>
                        <a:pt x="45" y="160"/>
                      </a:cubicBezTo>
                      <a:cubicBezTo>
                        <a:pt x="39" y="160"/>
                        <a:pt x="34" y="155"/>
                        <a:pt x="34" y="149"/>
                      </a:cubicBezTo>
                      <a:cubicBezTo>
                        <a:pt x="34" y="143"/>
                        <a:pt x="39" y="138"/>
                        <a:pt x="45" y="138"/>
                      </a:cubicBezTo>
                      <a:cubicBezTo>
                        <a:pt x="45" y="138"/>
                        <a:pt x="45" y="138"/>
                        <a:pt x="45" y="138"/>
                      </a:cubicBezTo>
                      <a:cubicBezTo>
                        <a:pt x="45" y="121"/>
                        <a:pt x="45" y="121"/>
                        <a:pt x="45" y="121"/>
                      </a:cubicBezTo>
                      <a:cubicBezTo>
                        <a:pt x="45" y="121"/>
                        <a:pt x="45" y="121"/>
                        <a:pt x="45" y="121"/>
                      </a:cubicBezTo>
                      <a:cubicBezTo>
                        <a:pt x="45" y="121"/>
                        <a:pt x="45" y="121"/>
                        <a:pt x="45" y="121"/>
                      </a:cubicBezTo>
                      <a:cubicBezTo>
                        <a:pt x="39" y="121"/>
                        <a:pt x="34" y="116"/>
                        <a:pt x="34" y="110"/>
                      </a:cubicBezTo>
                      <a:cubicBezTo>
                        <a:pt x="34" y="104"/>
                        <a:pt x="39" y="99"/>
                        <a:pt x="45" y="99"/>
                      </a:cubicBezTo>
                      <a:cubicBezTo>
                        <a:pt x="45" y="99"/>
                        <a:pt x="45" y="99"/>
                        <a:pt x="45" y="99"/>
                      </a:cubicBezTo>
                      <a:cubicBezTo>
                        <a:pt x="45" y="85"/>
                        <a:pt x="45" y="85"/>
                        <a:pt x="45" y="85"/>
                      </a:cubicBezTo>
                      <a:cubicBezTo>
                        <a:pt x="9" y="85"/>
                        <a:pt x="9" y="85"/>
                        <a:pt x="9" y="85"/>
                      </a:cubicBezTo>
                      <a:cubicBezTo>
                        <a:pt x="9" y="51"/>
                        <a:pt x="9" y="51"/>
                        <a:pt x="9" y="51"/>
                      </a:cubicBezTo>
                      <a:cubicBezTo>
                        <a:pt x="9" y="51"/>
                        <a:pt x="9" y="51"/>
                        <a:pt x="9" y="51"/>
                      </a:cubicBezTo>
                      <a:cubicBezTo>
                        <a:pt x="45" y="51"/>
                        <a:pt x="45" y="51"/>
                        <a:pt x="45" y="51"/>
                      </a:cubicBezTo>
                      <a:cubicBezTo>
                        <a:pt x="45" y="44"/>
                        <a:pt x="45" y="44"/>
                        <a:pt x="45" y="44"/>
                      </a:cubicBezTo>
                      <a:cubicBezTo>
                        <a:pt x="9" y="44"/>
                        <a:pt x="9" y="44"/>
                        <a:pt x="9" y="44"/>
                      </a:cubicBezTo>
                      <a:cubicBezTo>
                        <a:pt x="9" y="10"/>
                        <a:pt x="9" y="10"/>
                        <a:pt x="9" y="10"/>
                      </a:cubicBezTo>
                      <a:cubicBezTo>
                        <a:pt x="9" y="10"/>
                        <a:pt x="9" y="10"/>
                        <a:pt x="9" y="10"/>
                      </a:cubicBezTo>
                      <a:cubicBezTo>
                        <a:pt x="45" y="10"/>
                        <a:pt x="45" y="10"/>
                        <a:pt x="45" y="10"/>
                      </a:cubicBezTo>
                      <a:cubicBezTo>
                        <a:pt x="45" y="0"/>
                        <a:pt x="45" y="0"/>
                        <a:pt x="45" y="0"/>
                      </a:cubicBezTo>
                      <a:cubicBezTo>
                        <a:pt x="0" y="0"/>
                        <a:pt x="0" y="0"/>
                        <a:pt x="0" y="0"/>
                      </a:cubicBezTo>
                      <a:lnTo>
                        <a:pt x="0"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 name="Freeform 289"/>
                <p:cNvSpPr>
                  <a:spLocks/>
                </p:cNvSpPr>
                <p:nvPr/>
              </p:nvSpPr>
              <p:spPr bwMode="auto">
                <a:xfrm>
                  <a:off x="-4556125" y="2854325"/>
                  <a:ext cx="141287" cy="660400"/>
                </a:xfrm>
                <a:custGeom>
                  <a:avLst/>
                  <a:gdLst>
                    <a:gd name="T0" fmla="*/ 89 w 89"/>
                    <a:gd name="T1" fmla="*/ 392 h 416"/>
                    <a:gd name="T2" fmla="*/ 89 w 89"/>
                    <a:gd name="T3" fmla="*/ 70 h 416"/>
                    <a:gd name="T4" fmla="*/ 0 w 89"/>
                    <a:gd name="T5" fmla="*/ 0 h 416"/>
                    <a:gd name="T6" fmla="*/ 0 w 89"/>
                    <a:gd name="T7" fmla="*/ 416 h 416"/>
                    <a:gd name="T8" fmla="*/ 89 w 89"/>
                    <a:gd name="T9" fmla="*/ 392 h 416"/>
                  </a:gdLst>
                  <a:ahLst/>
                  <a:cxnLst>
                    <a:cxn ang="0">
                      <a:pos x="T0" y="T1"/>
                    </a:cxn>
                    <a:cxn ang="0">
                      <a:pos x="T2" y="T3"/>
                    </a:cxn>
                    <a:cxn ang="0">
                      <a:pos x="T4" y="T5"/>
                    </a:cxn>
                    <a:cxn ang="0">
                      <a:pos x="T6" y="T7"/>
                    </a:cxn>
                    <a:cxn ang="0">
                      <a:pos x="T8" y="T9"/>
                    </a:cxn>
                  </a:cxnLst>
                  <a:rect l="0" t="0" r="r" b="b"/>
                  <a:pathLst>
                    <a:path w="89" h="416">
                      <a:moveTo>
                        <a:pt x="89" y="392"/>
                      </a:moveTo>
                      <a:lnTo>
                        <a:pt x="89" y="70"/>
                      </a:lnTo>
                      <a:lnTo>
                        <a:pt x="0" y="0"/>
                      </a:lnTo>
                      <a:lnTo>
                        <a:pt x="0" y="416"/>
                      </a:lnTo>
                      <a:lnTo>
                        <a:pt x="89"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 name="Rectangle 290"/>
                <p:cNvSpPr>
                  <a:spLocks noChangeArrowheads="1"/>
                </p:cNvSpPr>
                <p:nvPr/>
              </p:nvSpPr>
              <p:spPr bwMode="auto">
                <a:xfrm>
                  <a:off x="-4868863" y="2909887"/>
                  <a:ext cx="236537"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 name="Rectangle 291"/>
                <p:cNvSpPr>
                  <a:spLocks noChangeArrowheads="1"/>
                </p:cNvSpPr>
                <p:nvPr/>
              </p:nvSpPr>
              <p:spPr bwMode="auto">
                <a:xfrm>
                  <a:off x="-4868863" y="3063875"/>
                  <a:ext cx="236537"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 name="Freeform 292"/>
                <p:cNvSpPr>
                  <a:spLocks noEditPoints="1"/>
                </p:cNvSpPr>
                <p:nvPr/>
              </p:nvSpPr>
              <p:spPr bwMode="auto">
                <a:xfrm>
                  <a:off x="-2968625" y="346075"/>
                  <a:ext cx="627062" cy="622300"/>
                </a:xfrm>
                <a:custGeom>
                  <a:avLst/>
                  <a:gdLst>
                    <a:gd name="T0" fmla="*/ 167 w 167"/>
                    <a:gd name="T1" fmla="*/ 0 h 166"/>
                    <a:gd name="T2" fmla="*/ 84 w 167"/>
                    <a:gd name="T3" fmla="*/ 0 h 166"/>
                    <a:gd name="T4" fmla="*/ 84 w 167"/>
                    <a:gd name="T5" fmla="*/ 13 h 166"/>
                    <a:gd name="T6" fmla="*/ 84 w 167"/>
                    <a:gd name="T7" fmla="*/ 13 h 166"/>
                    <a:gd name="T8" fmla="*/ 84 w 167"/>
                    <a:gd name="T9" fmla="*/ 13 h 166"/>
                    <a:gd name="T10" fmla="*/ 97 w 167"/>
                    <a:gd name="T11" fmla="*/ 26 h 166"/>
                    <a:gd name="T12" fmla="*/ 84 w 167"/>
                    <a:gd name="T13" fmla="*/ 39 h 166"/>
                    <a:gd name="T14" fmla="*/ 84 w 167"/>
                    <a:gd name="T15" fmla="*/ 39 h 166"/>
                    <a:gd name="T16" fmla="*/ 84 w 167"/>
                    <a:gd name="T17" fmla="*/ 51 h 166"/>
                    <a:gd name="T18" fmla="*/ 106 w 167"/>
                    <a:gd name="T19" fmla="*/ 51 h 166"/>
                    <a:gd name="T20" fmla="*/ 106 w 167"/>
                    <a:gd name="T21" fmla="*/ 63 h 166"/>
                    <a:gd name="T22" fmla="*/ 106 w 167"/>
                    <a:gd name="T23" fmla="*/ 63 h 166"/>
                    <a:gd name="T24" fmla="*/ 91 w 167"/>
                    <a:gd name="T25" fmla="*/ 63 h 166"/>
                    <a:gd name="T26" fmla="*/ 91 w 167"/>
                    <a:gd name="T27" fmla="*/ 140 h 166"/>
                    <a:gd name="T28" fmla="*/ 106 w 167"/>
                    <a:gd name="T29" fmla="*/ 140 h 166"/>
                    <a:gd name="T30" fmla="*/ 106 w 167"/>
                    <a:gd name="T31" fmla="*/ 152 h 166"/>
                    <a:gd name="T32" fmla="*/ 84 w 167"/>
                    <a:gd name="T33" fmla="*/ 152 h 166"/>
                    <a:gd name="T34" fmla="*/ 84 w 167"/>
                    <a:gd name="T35" fmla="*/ 166 h 166"/>
                    <a:gd name="T36" fmla="*/ 167 w 167"/>
                    <a:gd name="T37" fmla="*/ 166 h 166"/>
                    <a:gd name="T38" fmla="*/ 167 w 167"/>
                    <a:gd name="T39" fmla="*/ 0 h 166"/>
                    <a:gd name="T40" fmla="*/ 84 w 167"/>
                    <a:gd name="T41" fmla="*/ 0 h 166"/>
                    <a:gd name="T42" fmla="*/ 0 w 167"/>
                    <a:gd name="T43" fmla="*/ 0 h 166"/>
                    <a:gd name="T44" fmla="*/ 0 w 167"/>
                    <a:gd name="T45" fmla="*/ 166 h 166"/>
                    <a:gd name="T46" fmla="*/ 84 w 167"/>
                    <a:gd name="T47" fmla="*/ 166 h 166"/>
                    <a:gd name="T48" fmla="*/ 84 w 167"/>
                    <a:gd name="T49" fmla="*/ 152 h 166"/>
                    <a:gd name="T50" fmla="*/ 62 w 167"/>
                    <a:gd name="T51" fmla="*/ 152 h 166"/>
                    <a:gd name="T52" fmla="*/ 62 w 167"/>
                    <a:gd name="T53" fmla="*/ 140 h 166"/>
                    <a:gd name="T54" fmla="*/ 77 w 167"/>
                    <a:gd name="T55" fmla="*/ 140 h 166"/>
                    <a:gd name="T56" fmla="*/ 77 w 167"/>
                    <a:gd name="T57" fmla="*/ 63 h 166"/>
                    <a:gd name="T58" fmla="*/ 62 w 167"/>
                    <a:gd name="T59" fmla="*/ 63 h 166"/>
                    <a:gd name="T60" fmla="*/ 62 w 167"/>
                    <a:gd name="T61" fmla="*/ 51 h 166"/>
                    <a:gd name="T62" fmla="*/ 84 w 167"/>
                    <a:gd name="T63" fmla="*/ 51 h 166"/>
                    <a:gd name="T64" fmla="*/ 84 w 167"/>
                    <a:gd name="T65" fmla="*/ 39 h 166"/>
                    <a:gd name="T66" fmla="*/ 71 w 167"/>
                    <a:gd name="T67" fmla="*/ 26 h 166"/>
                    <a:gd name="T68" fmla="*/ 84 w 167"/>
                    <a:gd name="T69" fmla="*/ 13 h 166"/>
                    <a:gd name="T70" fmla="*/ 84 w 167"/>
                    <a:gd name="T7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 h="166">
                      <a:moveTo>
                        <a:pt x="167" y="0"/>
                      </a:moveTo>
                      <a:cubicBezTo>
                        <a:pt x="84" y="0"/>
                        <a:pt x="84" y="0"/>
                        <a:pt x="84" y="0"/>
                      </a:cubicBezTo>
                      <a:cubicBezTo>
                        <a:pt x="84" y="13"/>
                        <a:pt x="84" y="13"/>
                        <a:pt x="84" y="13"/>
                      </a:cubicBezTo>
                      <a:cubicBezTo>
                        <a:pt x="84" y="13"/>
                        <a:pt x="84" y="13"/>
                        <a:pt x="84" y="13"/>
                      </a:cubicBezTo>
                      <a:cubicBezTo>
                        <a:pt x="84" y="13"/>
                        <a:pt x="84" y="13"/>
                        <a:pt x="84" y="13"/>
                      </a:cubicBezTo>
                      <a:cubicBezTo>
                        <a:pt x="92" y="13"/>
                        <a:pt x="97" y="19"/>
                        <a:pt x="97" y="26"/>
                      </a:cubicBezTo>
                      <a:cubicBezTo>
                        <a:pt x="97" y="33"/>
                        <a:pt x="92" y="39"/>
                        <a:pt x="84" y="39"/>
                      </a:cubicBezTo>
                      <a:cubicBezTo>
                        <a:pt x="84" y="39"/>
                        <a:pt x="84" y="39"/>
                        <a:pt x="84" y="39"/>
                      </a:cubicBezTo>
                      <a:cubicBezTo>
                        <a:pt x="84" y="51"/>
                        <a:pt x="84" y="51"/>
                        <a:pt x="84" y="51"/>
                      </a:cubicBezTo>
                      <a:cubicBezTo>
                        <a:pt x="106" y="51"/>
                        <a:pt x="106" y="51"/>
                        <a:pt x="106" y="51"/>
                      </a:cubicBezTo>
                      <a:cubicBezTo>
                        <a:pt x="106" y="63"/>
                        <a:pt x="106" y="63"/>
                        <a:pt x="106" y="63"/>
                      </a:cubicBezTo>
                      <a:cubicBezTo>
                        <a:pt x="106" y="63"/>
                        <a:pt x="106" y="63"/>
                        <a:pt x="106" y="63"/>
                      </a:cubicBezTo>
                      <a:cubicBezTo>
                        <a:pt x="91" y="63"/>
                        <a:pt x="91" y="63"/>
                        <a:pt x="91" y="63"/>
                      </a:cubicBezTo>
                      <a:cubicBezTo>
                        <a:pt x="91" y="140"/>
                        <a:pt x="91" y="140"/>
                        <a:pt x="91" y="140"/>
                      </a:cubicBezTo>
                      <a:cubicBezTo>
                        <a:pt x="106" y="140"/>
                        <a:pt x="106" y="140"/>
                        <a:pt x="106" y="140"/>
                      </a:cubicBezTo>
                      <a:cubicBezTo>
                        <a:pt x="106" y="152"/>
                        <a:pt x="106" y="152"/>
                        <a:pt x="106" y="152"/>
                      </a:cubicBezTo>
                      <a:cubicBezTo>
                        <a:pt x="84" y="152"/>
                        <a:pt x="84" y="152"/>
                        <a:pt x="84" y="152"/>
                      </a:cubicBezTo>
                      <a:cubicBezTo>
                        <a:pt x="84" y="166"/>
                        <a:pt x="84" y="166"/>
                        <a:pt x="84" y="166"/>
                      </a:cubicBezTo>
                      <a:cubicBezTo>
                        <a:pt x="167" y="166"/>
                        <a:pt x="167" y="166"/>
                        <a:pt x="167" y="166"/>
                      </a:cubicBezTo>
                      <a:lnTo>
                        <a:pt x="167" y="0"/>
                      </a:lnTo>
                      <a:close/>
                      <a:moveTo>
                        <a:pt x="84" y="0"/>
                      </a:moveTo>
                      <a:cubicBezTo>
                        <a:pt x="0" y="0"/>
                        <a:pt x="0" y="0"/>
                        <a:pt x="0" y="0"/>
                      </a:cubicBezTo>
                      <a:cubicBezTo>
                        <a:pt x="0" y="166"/>
                        <a:pt x="0" y="166"/>
                        <a:pt x="0" y="166"/>
                      </a:cubicBezTo>
                      <a:cubicBezTo>
                        <a:pt x="84" y="166"/>
                        <a:pt x="84" y="166"/>
                        <a:pt x="84" y="166"/>
                      </a:cubicBezTo>
                      <a:cubicBezTo>
                        <a:pt x="84" y="152"/>
                        <a:pt x="84" y="152"/>
                        <a:pt x="84" y="152"/>
                      </a:cubicBezTo>
                      <a:cubicBezTo>
                        <a:pt x="62" y="152"/>
                        <a:pt x="62" y="152"/>
                        <a:pt x="62" y="152"/>
                      </a:cubicBezTo>
                      <a:cubicBezTo>
                        <a:pt x="62" y="140"/>
                        <a:pt x="62" y="140"/>
                        <a:pt x="62" y="140"/>
                      </a:cubicBezTo>
                      <a:cubicBezTo>
                        <a:pt x="77" y="140"/>
                        <a:pt x="77" y="140"/>
                        <a:pt x="77" y="140"/>
                      </a:cubicBezTo>
                      <a:cubicBezTo>
                        <a:pt x="77" y="63"/>
                        <a:pt x="77" y="63"/>
                        <a:pt x="77" y="63"/>
                      </a:cubicBezTo>
                      <a:cubicBezTo>
                        <a:pt x="62" y="63"/>
                        <a:pt x="62" y="63"/>
                        <a:pt x="62" y="63"/>
                      </a:cubicBezTo>
                      <a:cubicBezTo>
                        <a:pt x="62" y="51"/>
                        <a:pt x="62" y="51"/>
                        <a:pt x="62" y="51"/>
                      </a:cubicBezTo>
                      <a:cubicBezTo>
                        <a:pt x="84" y="51"/>
                        <a:pt x="84" y="51"/>
                        <a:pt x="84" y="51"/>
                      </a:cubicBezTo>
                      <a:cubicBezTo>
                        <a:pt x="84" y="39"/>
                        <a:pt x="84" y="39"/>
                        <a:pt x="84" y="39"/>
                      </a:cubicBezTo>
                      <a:cubicBezTo>
                        <a:pt x="77" y="39"/>
                        <a:pt x="71" y="33"/>
                        <a:pt x="71" y="26"/>
                      </a:cubicBezTo>
                      <a:cubicBezTo>
                        <a:pt x="71" y="19"/>
                        <a:pt x="77" y="13"/>
                        <a:pt x="84" y="13"/>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 name="Freeform 293"/>
                <p:cNvSpPr>
                  <a:spLocks/>
                </p:cNvSpPr>
                <p:nvPr/>
              </p:nvSpPr>
              <p:spPr bwMode="auto">
                <a:xfrm>
                  <a:off x="-4448175" y="6721475"/>
                  <a:ext cx="508000" cy="119063"/>
                </a:xfrm>
                <a:custGeom>
                  <a:avLst/>
                  <a:gdLst>
                    <a:gd name="T0" fmla="*/ 291 w 320"/>
                    <a:gd name="T1" fmla="*/ 47 h 75"/>
                    <a:gd name="T2" fmla="*/ 29 w 320"/>
                    <a:gd name="T3" fmla="*/ 47 h 75"/>
                    <a:gd name="T4" fmla="*/ 29 w 320"/>
                    <a:gd name="T5" fmla="*/ 0 h 75"/>
                    <a:gd name="T6" fmla="*/ 0 w 320"/>
                    <a:gd name="T7" fmla="*/ 0 h 75"/>
                    <a:gd name="T8" fmla="*/ 0 w 320"/>
                    <a:gd name="T9" fmla="*/ 75 h 75"/>
                    <a:gd name="T10" fmla="*/ 320 w 320"/>
                    <a:gd name="T11" fmla="*/ 75 h 75"/>
                    <a:gd name="T12" fmla="*/ 320 w 320"/>
                    <a:gd name="T13" fmla="*/ 0 h 75"/>
                    <a:gd name="T14" fmla="*/ 291 w 320"/>
                    <a:gd name="T15" fmla="*/ 0 h 75"/>
                    <a:gd name="T16" fmla="*/ 291 w 320"/>
                    <a:gd name="T17" fmla="*/ 4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75">
                      <a:moveTo>
                        <a:pt x="291" y="47"/>
                      </a:moveTo>
                      <a:lnTo>
                        <a:pt x="29" y="47"/>
                      </a:lnTo>
                      <a:lnTo>
                        <a:pt x="29" y="0"/>
                      </a:lnTo>
                      <a:lnTo>
                        <a:pt x="0" y="0"/>
                      </a:lnTo>
                      <a:lnTo>
                        <a:pt x="0" y="75"/>
                      </a:lnTo>
                      <a:lnTo>
                        <a:pt x="320" y="75"/>
                      </a:lnTo>
                      <a:lnTo>
                        <a:pt x="320" y="0"/>
                      </a:lnTo>
                      <a:lnTo>
                        <a:pt x="291" y="0"/>
                      </a:lnTo>
                      <a:lnTo>
                        <a:pt x="29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 name="Freeform 294"/>
                <p:cNvSpPr>
                  <a:spLocks/>
                </p:cNvSpPr>
                <p:nvPr/>
              </p:nvSpPr>
              <p:spPr bwMode="auto">
                <a:xfrm>
                  <a:off x="-4376738" y="6361113"/>
                  <a:ext cx="376237" cy="401638"/>
                </a:xfrm>
                <a:custGeom>
                  <a:avLst/>
                  <a:gdLst>
                    <a:gd name="T0" fmla="*/ 40 w 237"/>
                    <a:gd name="T1" fmla="*/ 146 h 253"/>
                    <a:gd name="T2" fmla="*/ 40 w 237"/>
                    <a:gd name="T3" fmla="*/ 253 h 253"/>
                    <a:gd name="T4" fmla="*/ 194 w 237"/>
                    <a:gd name="T5" fmla="*/ 253 h 253"/>
                    <a:gd name="T6" fmla="*/ 194 w 237"/>
                    <a:gd name="T7" fmla="*/ 146 h 253"/>
                    <a:gd name="T8" fmla="*/ 237 w 237"/>
                    <a:gd name="T9" fmla="*/ 146 h 253"/>
                    <a:gd name="T10" fmla="*/ 118 w 237"/>
                    <a:gd name="T11" fmla="*/ 0 h 253"/>
                    <a:gd name="T12" fmla="*/ 0 w 237"/>
                    <a:gd name="T13" fmla="*/ 146 h 253"/>
                    <a:gd name="T14" fmla="*/ 40 w 237"/>
                    <a:gd name="T15" fmla="*/ 146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53">
                      <a:moveTo>
                        <a:pt x="40" y="146"/>
                      </a:moveTo>
                      <a:lnTo>
                        <a:pt x="40" y="253"/>
                      </a:lnTo>
                      <a:lnTo>
                        <a:pt x="194" y="253"/>
                      </a:lnTo>
                      <a:lnTo>
                        <a:pt x="194" y="146"/>
                      </a:lnTo>
                      <a:lnTo>
                        <a:pt x="237" y="146"/>
                      </a:lnTo>
                      <a:lnTo>
                        <a:pt x="118" y="0"/>
                      </a:lnTo>
                      <a:lnTo>
                        <a:pt x="0" y="146"/>
                      </a:lnTo>
                      <a:lnTo>
                        <a:pt x="4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3" name="Freeform 295"/>
                <p:cNvSpPr>
                  <a:spLocks noEditPoints="1"/>
                </p:cNvSpPr>
                <p:nvPr/>
              </p:nvSpPr>
              <p:spPr bwMode="auto">
                <a:xfrm>
                  <a:off x="-1371600" y="2965450"/>
                  <a:ext cx="539750" cy="428625"/>
                </a:xfrm>
                <a:custGeom>
                  <a:avLst/>
                  <a:gdLst>
                    <a:gd name="T0" fmla="*/ 129 w 144"/>
                    <a:gd name="T1" fmla="*/ 25 h 114"/>
                    <a:gd name="T2" fmla="*/ 116 w 144"/>
                    <a:gd name="T3" fmla="*/ 26 h 114"/>
                    <a:gd name="T4" fmla="*/ 116 w 144"/>
                    <a:gd name="T5" fmla="*/ 32 h 114"/>
                    <a:gd name="T6" fmla="*/ 131 w 144"/>
                    <a:gd name="T7" fmla="*/ 64 h 114"/>
                    <a:gd name="T8" fmla="*/ 131 w 144"/>
                    <a:gd name="T9" fmla="*/ 79 h 114"/>
                    <a:gd name="T10" fmla="*/ 116 w 144"/>
                    <a:gd name="T11" fmla="*/ 114 h 114"/>
                    <a:gd name="T12" fmla="*/ 144 w 144"/>
                    <a:gd name="T13" fmla="*/ 107 h 114"/>
                    <a:gd name="T14" fmla="*/ 144 w 144"/>
                    <a:gd name="T15" fmla="*/ 41 h 114"/>
                    <a:gd name="T16" fmla="*/ 116 w 144"/>
                    <a:gd name="T17" fmla="*/ 0 h 114"/>
                    <a:gd name="T18" fmla="*/ 72 w 144"/>
                    <a:gd name="T19" fmla="*/ 9 h 114"/>
                    <a:gd name="T20" fmla="*/ 116 w 144"/>
                    <a:gd name="T21" fmla="*/ 26 h 114"/>
                    <a:gd name="T22" fmla="*/ 72 w 144"/>
                    <a:gd name="T23" fmla="*/ 91 h 114"/>
                    <a:gd name="T24" fmla="*/ 110 w 144"/>
                    <a:gd name="T25" fmla="*/ 107 h 114"/>
                    <a:gd name="T26" fmla="*/ 116 w 144"/>
                    <a:gd name="T27" fmla="*/ 114 h 114"/>
                    <a:gd name="T28" fmla="*/ 102 w 144"/>
                    <a:gd name="T29" fmla="*/ 79 h 114"/>
                    <a:gd name="T30" fmla="*/ 116 w 144"/>
                    <a:gd name="T31" fmla="*/ 64 h 114"/>
                    <a:gd name="T32" fmla="*/ 72 w 144"/>
                    <a:gd name="T33" fmla="*/ 32 h 114"/>
                    <a:gd name="T34" fmla="*/ 72 w 144"/>
                    <a:gd name="T35" fmla="*/ 0 h 114"/>
                    <a:gd name="T36" fmla="*/ 27 w 144"/>
                    <a:gd name="T37" fmla="*/ 1 h 114"/>
                    <a:gd name="T38" fmla="*/ 36 w 144"/>
                    <a:gd name="T39" fmla="*/ 9 h 114"/>
                    <a:gd name="T40" fmla="*/ 72 w 144"/>
                    <a:gd name="T41" fmla="*/ 9 h 114"/>
                    <a:gd name="T42" fmla="*/ 27 w 144"/>
                    <a:gd name="T43" fmla="*/ 114 h 114"/>
                    <a:gd name="T44" fmla="*/ 34 w 144"/>
                    <a:gd name="T45" fmla="*/ 107 h 114"/>
                    <a:gd name="T46" fmla="*/ 72 w 144"/>
                    <a:gd name="T47" fmla="*/ 91 h 114"/>
                    <a:gd name="T48" fmla="*/ 27 w 144"/>
                    <a:gd name="T49" fmla="*/ 32 h 114"/>
                    <a:gd name="T50" fmla="*/ 42 w 144"/>
                    <a:gd name="T51" fmla="*/ 64 h 114"/>
                    <a:gd name="T52" fmla="*/ 42 w 144"/>
                    <a:gd name="T53" fmla="*/ 79 h 114"/>
                    <a:gd name="T54" fmla="*/ 27 w 144"/>
                    <a:gd name="T55" fmla="*/ 114 h 114"/>
                    <a:gd name="T56" fmla="*/ 14 w 144"/>
                    <a:gd name="T57" fmla="*/ 25 h 114"/>
                    <a:gd name="T58" fmla="*/ 0 w 144"/>
                    <a:gd name="T59" fmla="*/ 87 h 114"/>
                    <a:gd name="T60" fmla="*/ 0 w 144"/>
                    <a:gd name="T61" fmla="*/ 107 h 114"/>
                    <a:gd name="T62" fmla="*/ 27 w 144"/>
                    <a:gd name="T63" fmla="*/ 114 h 114"/>
                    <a:gd name="T64" fmla="*/ 13 w 144"/>
                    <a:gd name="T65" fmla="*/ 79 h 114"/>
                    <a:gd name="T66" fmla="*/ 27 w 144"/>
                    <a:gd name="T67" fmla="*/ 64 h 114"/>
                    <a:gd name="T68" fmla="*/ 24 w 144"/>
                    <a:gd name="T69" fmla="*/ 32 h 114"/>
                    <a:gd name="T70" fmla="*/ 27 w 144"/>
                    <a:gd name="T71" fmla="*/ 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114">
                      <a:moveTo>
                        <a:pt x="144" y="41"/>
                      </a:moveTo>
                      <a:cubicBezTo>
                        <a:pt x="129" y="25"/>
                        <a:pt x="129" y="25"/>
                        <a:pt x="129" y="25"/>
                      </a:cubicBezTo>
                      <a:cubicBezTo>
                        <a:pt x="116" y="1"/>
                        <a:pt x="116" y="1"/>
                        <a:pt x="116" y="1"/>
                      </a:cubicBezTo>
                      <a:cubicBezTo>
                        <a:pt x="116" y="26"/>
                        <a:pt x="116" y="26"/>
                        <a:pt x="116" y="26"/>
                      </a:cubicBezTo>
                      <a:cubicBezTo>
                        <a:pt x="120" y="32"/>
                        <a:pt x="120" y="32"/>
                        <a:pt x="120" y="32"/>
                      </a:cubicBezTo>
                      <a:cubicBezTo>
                        <a:pt x="116" y="32"/>
                        <a:pt x="116" y="32"/>
                        <a:pt x="116" y="32"/>
                      </a:cubicBezTo>
                      <a:cubicBezTo>
                        <a:pt x="116" y="64"/>
                        <a:pt x="116" y="64"/>
                        <a:pt x="116" y="64"/>
                      </a:cubicBezTo>
                      <a:cubicBezTo>
                        <a:pt x="131" y="64"/>
                        <a:pt x="131" y="64"/>
                        <a:pt x="131" y="64"/>
                      </a:cubicBezTo>
                      <a:cubicBezTo>
                        <a:pt x="131" y="79"/>
                        <a:pt x="131" y="79"/>
                        <a:pt x="131" y="79"/>
                      </a:cubicBezTo>
                      <a:cubicBezTo>
                        <a:pt x="131" y="79"/>
                        <a:pt x="131" y="79"/>
                        <a:pt x="131" y="79"/>
                      </a:cubicBezTo>
                      <a:cubicBezTo>
                        <a:pt x="116" y="79"/>
                        <a:pt x="116" y="79"/>
                        <a:pt x="116" y="79"/>
                      </a:cubicBezTo>
                      <a:cubicBezTo>
                        <a:pt x="116" y="114"/>
                        <a:pt x="116" y="114"/>
                        <a:pt x="116" y="114"/>
                      </a:cubicBezTo>
                      <a:cubicBezTo>
                        <a:pt x="137" y="114"/>
                        <a:pt x="137" y="114"/>
                        <a:pt x="137" y="114"/>
                      </a:cubicBezTo>
                      <a:cubicBezTo>
                        <a:pt x="141" y="114"/>
                        <a:pt x="144" y="111"/>
                        <a:pt x="144" y="107"/>
                      </a:cubicBezTo>
                      <a:cubicBezTo>
                        <a:pt x="144" y="91"/>
                        <a:pt x="144" y="91"/>
                        <a:pt x="144" y="91"/>
                      </a:cubicBezTo>
                      <a:lnTo>
                        <a:pt x="144" y="41"/>
                      </a:lnTo>
                      <a:close/>
                      <a:moveTo>
                        <a:pt x="116" y="1"/>
                      </a:moveTo>
                      <a:cubicBezTo>
                        <a:pt x="116" y="0"/>
                        <a:pt x="116" y="0"/>
                        <a:pt x="116" y="0"/>
                      </a:cubicBezTo>
                      <a:cubicBezTo>
                        <a:pt x="72" y="0"/>
                        <a:pt x="72" y="0"/>
                        <a:pt x="72" y="0"/>
                      </a:cubicBezTo>
                      <a:cubicBezTo>
                        <a:pt x="72" y="9"/>
                        <a:pt x="72" y="9"/>
                        <a:pt x="72" y="9"/>
                      </a:cubicBezTo>
                      <a:cubicBezTo>
                        <a:pt x="108" y="9"/>
                        <a:pt x="108" y="9"/>
                        <a:pt x="108" y="9"/>
                      </a:cubicBezTo>
                      <a:cubicBezTo>
                        <a:pt x="116" y="26"/>
                        <a:pt x="116" y="26"/>
                        <a:pt x="116" y="26"/>
                      </a:cubicBezTo>
                      <a:cubicBezTo>
                        <a:pt x="116" y="1"/>
                        <a:pt x="116" y="1"/>
                        <a:pt x="116" y="1"/>
                      </a:cubicBezTo>
                      <a:close/>
                      <a:moveTo>
                        <a:pt x="72" y="91"/>
                      </a:moveTo>
                      <a:cubicBezTo>
                        <a:pt x="110" y="91"/>
                        <a:pt x="110" y="91"/>
                        <a:pt x="110" y="91"/>
                      </a:cubicBezTo>
                      <a:cubicBezTo>
                        <a:pt x="110" y="107"/>
                        <a:pt x="110" y="107"/>
                        <a:pt x="110" y="107"/>
                      </a:cubicBezTo>
                      <a:cubicBezTo>
                        <a:pt x="110" y="111"/>
                        <a:pt x="112" y="114"/>
                        <a:pt x="116" y="114"/>
                      </a:cubicBezTo>
                      <a:cubicBezTo>
                        <a:pt x="116" y="114"/>
                        <a:pt x="116" y="114"/>
                        <a:pt x="116" y="114"/>
                      </a:cubicBezTo>
                      <a:cubicBezTo>
                        <a:pt x="116" y="79"/>
                        <a:pt x="116" y="79"/>
                        <a:pt x="116" y="79"/>
                      </a:cubicBezTo>
                      <a:cubicBezTo>
                        <a:pt x="102" y="79"/>
                        <a:pt x="102" y="79"/>
                        <a:pt x="102" y="79"/>
                      </a:cubicBezTo>
                      <a:cubicBezTo>
                        <a:pt x="102" y="64"/>
                        <a:pt x="102" y="64"/>
                        <a:pt x="102" y="64"/>
                      </a:cubicBezTo>
                      <a:cubicBezTo>
                        <a:pt x="116" y="64"/>
                        <a:pt x="116" y="64"/>
                        <a:pt x="116" y="64"/>
                      </a:cubicBezTo>
                      <a:cubicBezTo>
                        <a:pt x="116" y="32"/>
                        <a:pt x="116" y="32"/>
                        <a:pt x="116" y="32"/>
                      </a:cubicBezTo>
                      <a:cubicBezTo>
                        <a:pt x="72" y="32"/>
                        <a:pt x="72" y="32"/>
                        <a:pt x="72" y="32"/>
                      </a:cubicBezTo>
                      <a:lnTo>
                        <a:pt x="72" y="91"/>
                      </a:lnTo>
                      <a:close/>
                      <a:moveTo>
                        <a:pt x="72" y="0"/>
                      </a:moveTo>
                      <a:cubicBezTo>
                        <a:pt x="28" y="0"/>
                        <a:pt x="28" y="0"/>
                        <a:pt x="28" y="0"/>
                      </a:cubicBezTo>
                      <a:cubicBezTo>
                        <a:pt x="27" y="1"/>
                        <a:pt x="27" y="1"/>
                        <a:pt x="27" y="1"/>
                      </a:cubicBezTo>
                      <a:cubicBezTo>
                        <a:pt x="27" y="26"/>
                        <a:pt x="27" y="26"/>
                        <a:pt x="27" y="26"/>
                      </a:cubicBezTo>
                      <a:cubicBezTo>
                        <a:pt x="36" y="9"/>
                        <a:pt x="36" y="9"/>
                        <a:pt x="36" y="9"/>
                      </a:cubicBezTo>
                      <a:cubicBezTo>
                        <a:pt x="36" y="9"/>
                        <a:pt x="36" y="9"/>
                        <a:pt x="36" y="9"/>
                      </a:cubicBezTo>
                      <a:cubicBezTo>
                        <a:pt x="72" y="9"/>
                        <a:pt x="72" y="9"/>
                        <a:pt x="72" y="9"/>
                      </a:cubicBezTo>
                      <a:cubicBezTo>
                        <a:pt x="72" y="0"/>
                        <a:pt x="72" y="0"/>
                        <a:pt x="72" y="0"/>
                      </a:cubicBezTo>
                      <a:close/>
                      <a:moveTo>
                        <a:pt x="27" y="114"/>
                      </a:moveTo>
                      <a:cubicBezTo>
                        <a:pt x="28" y="114"/>
                        <a:pt x="28" y="114"/>
                        <a:pt x="28" y="114"/>
                      </a:cubicBezTo>
                      <a:cubicBezTo>
                        <a:pt x="31" y="114"/>
                        <a:pt x="34" y="111"/>
                        <a:pt x="34" y="107"/>
                      </a:cubicBezTo>
                      <a:cubicBezTo>
                        <a:pt x="34" y="91"/>
                        <a:pt x="34" y="91"/>
                        <a:pt x="34" y="91"/>
                      </a:cubicBezTo>
                      <a:cubicBezTo>
                        <a:pt x="72" y="91"/>
                        <a:pt x="72" y="91"/>
                        <a:pt x="72" y="91"/>
                      </a:cubicBezTo>
                      <a:cubicBezTo>
                        <a:pt x="72" y="32"/>
                        <a:pt x="72" y="32"/>
                        <a:pt x="72" y="32"/>
                      </a:cubicBezTo>
                      <a:cubicBezTo>
                        <a:pt x="27" y="32"/>
                        <a:pt x="27" y="32"/>
                        <a:pt x="27" y="32"/>
                      </a:cubicBezTo>
                      <a:cubicBezTo>
                        <a:pt x="27" y="64"/>
                        <a:pt x="27" y="64"/>
                        <a:pt x="27" y="64"/>
                      </a:cubicBezTo>
                      <a:cubicBezTo>
                        <a:pt x="42" y="64"/>
                        <a:pt x="42" y="64"/>
                        <a:pt x="42" y="64"/>
                      </a:cubicBezTo>
                      <a:cubicBezTo>
                        <a:pt x="42" y="79"/>
                        <a:pt x="42" y="79"/>
                        <a:pt x="42" y="79"/>
                      </a:cubicBezTo>
                      <a:cubicBezTo>
                        <a:pt x="42" y="79"/>
                        <a:pt x="42" y="79"/>
                        <a:pt x="42" y="79"/>
                      </a:cubicBezTo>
                      <a:cubicBezTo>
                        <a:pt x="27" y="79"/>
                        <a:pt x="27" y="79"/>
                        <a:pt x="27" y="79"/>
                      </a:cubicBezTo>
                      <a:lnTo>
                        <a:pt x="27" y="114"/>
                      </a:lnTo>
                      <a:close/>
                      <a:moveTo>
                        <a:pt x="27" y="1"/>
                      </a:moveTo>
                      <a:cubicBezTo>
                        <a:pt x="14" y="25"/>
                        <a:pt x="14" y="25"/>
                        <a:pt x="14" y="25"/>
                      </a:cubicBezTo>
                      <a:cubicBezTo>
                        <a:pt x="0" y="41"/>
                        <a:pt x="0" y="41"/>
                        <a:pt x="0" y="41"/>
                      </a:cubicBezTo>
                      <a:cubicBezTo>
                        <a:pt x="0" y="87"/>
                        <a:pt x="0" y="87"/>
                        <a:pt x="0" y="87"/>
                      </a:cubicBezTo>
                      <a:cubicBezTo>
                        <a:pt x="0" y="91"/>
                        <a:pt x="0" y="91"/>
                        <a:pt x="0" y="91"/>
                      </a:cubicBezTo>
                      <a:cubicBezTo>
                        <a:pt x="0" y="107"/>
                        <a:pt x="0" y="107"/>
                        <a:pt x="0" y="107"/>
                      </a:cubicBezTo>
                      <a:cubicBezTo>
                        <a:pt x="0" y="111"/>
                        <a:pt x="3" y="114"/>
                        <a:pt x="7" y="114"/>
                      </a:cubicBezTo>
                      <a:cubicBezTo>
                        <a:pt x="27" y="114"/>
                        <a:pt x="27" y="114"/>
                        <a:pt x="27" y="114"/>
                      </a:cubicBezTo>
                      <a:cubicBezTo>
                        <a:pt x="27" y="79"/>
                        <a:pt x="27" y="79"/>
                        <a:pt x="27" y="79"/>
                      </a:cubicBezTo>
                      <a:cubicBezTo>
                        <a:pt x="13" y="79"/>
                        <a:pt x="13" y="79"/>
                        <a:pt x="13" y="79"/>
                      </a:cubicBezTo>
                      <a:cubicBezTo>
                        <a:pt x="13" y="64"/>
                        <a:pt x="13" y="64"/>
                        <a:pt x="13" y="64"/>
                      </a:cubicBezTo>
                      <a:cubicBezTo>
                        <a:pt x="27" y="64"/>
                        <a:pt x="27" y="64"/>
                        <a:pt x="27" y="64"/>
                      </a:cubicBezTo>
                      <a:cubicBezTo>
                        <a:pt x="27" y="32"/>
                        <a:pt x="27" y="32"/>
                        <a:pt x="27" y="32"/>
                      </a:cubicBezTo>
                      <a:cubicBezTo>
                        <a:pt x="24" y="32"/>
                        <a:pt x="24" y="32"/>
                        <a:pt x="24" y="32"/>
                      </a:cubicBezTo>
                      <a:cubicBezTo>
                        <a:pt x="27" y="26"/>
                        <a:pt x="27" y="26"/>
                        <a:pt x="27" y="26"/>
                      </a:cubicBezTo>
                      <a:lnTo>
                        <a:pt x="2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 name="Oval 296"/>
                <p:cNvSpPr>
                  <a:spLocks noChangeArrowheads="1"/>
                </p:cNvSpPr>
                <p:nvPr/>
              </p:nvSpPr>
              <p:spPr bwMode="auto">
                <a:xfrm>
                  <a:off x="-1338263" y="1347787"/>
                  <a:ext cx="134937" cy="134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5" name="Freeform 297"/>
                <p:cNvSpPr>
                  <a:spLocks/>
                </p:cNvSpPr>
                <p:nvPr/>
              </p:nvSpPr>
              <p:spPr bwMode="auto">
                <a:xfrm>
                  <a:off x="-1431925" y="1504950"/>
                  <a:ext cx="319087" cy="500063"/>
                </a:xfrm>
                <a:custGeom>
                  <a:avLst/>
                  <a:gdLst>
                    <a:gd name="T0" fmla="*/ 33 w 201"/>
                    <a:gd name="T1" fmla="*/ 60 h 315"/>
                    <a:gd name="T2" fmla="*/ 45 w 201"/>
                    <a:gd name="T3" fmla="*/ 60 h 315"/>
                    <a:gd name="T4" fmla="*/ 45 w 201"/>
                    <a:gd name="T5" fmla="*/ 161 h 315"/>
                    <a:gd name="T6" fmla="*/ 45 w 201"/>
                    <a:gd name="T7" fmla="*/ 161 h 315"/>
                    <a:gd name="T8" fmla="*/ 45 w 201"/>
                    <a:gd name="T9" fmla="*/ 315 h 315"/>
                    <a:gd name="T10" fmla="*/ 95 w 201"/>
                    <a:gd name="T11" fmla="*/ 315 h 315"/>
                    <a:gd name="T12" fmla="*/ 95 w 201"/>
                    <a:gd name="T13" fmla="*/ 149 h 315"/>
                    <a:gd name="T14" fmla="*/ 109 w 201"/>
                    <a:gd name="T15" fmla="*/ 149 h 315"/>
                    <a:gd name="T16" fmla="*/ 109 w 201"/>
                    <a:gd name="T17" fmla="*/ 315 h 315"/>
                    <a:gd name="T18" fmla="*/ 158 w 201"/>
                    <a:gd name="T19" fmla="*/ 315 h 315"/>
                    <a:gd name="T20" fmla="*/ 158 w 201"/>
                    <a:gd name="T21" fmla="*/ 149 h 315"/>
                    <a:gd name="T22" fmla="*/ 158 w 201"/>
                    <a:gd name="T23" fmla="*/ 149 h 315"/>
                    <a:gd name="T24" fmla="*/ 158 w 201"/>
                    <a:gd name="T25" fmla="*/ 60 h 315"/>
                    <a:gd name="T26" fmla="*/ 170 w 201"/>
                    <a:gd name="T27" fmla="*/ 60 h 315"/>
                    <a:gd name="T28" fmla="*/ 170 w 201"/>
                    <a:gd name="T29" fmla="*/ 149 h 315"/>
                    <a:gd name="T30" fmla="*/ 201 w 201"/>
                    <a:gd name="T31" fmla="*/ 149 h 315"/>
                    <a:gd name="T32" fmla="*/ 201 w 201"/>
                    <a:gd name="T33" fmla="*/ 0 h 315"/>
                    <a:gd name="T34" fmla="*/ 0 w 201"/>
                    <a:gd name="T35" fmla="*/ 0 h 315"/>
                    <a:gd name="T36" fmla="*/ 0 w 201"/>
                    <a:gd name="T37" fmla="*/ 149 h 315"/>
                    <a:gd name="T38" fmla="*/ 33 w 201"/>
                    <a:gd name="T39" fmla="*/ 149 h 315"/>
                    <a:gd name="T40" fmla="*/ 33 w 201"/>
                    <a:gd name="T41" fmla="*/ 6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5">
                      <a:moveTo>
                        <a:pt x="33" y="60"/>
                      </a:moveTo>
                      <a:lnTo>
                        <a:pt x="45" y="60"/>
                      </a:lnTo>
                      <a:lnTo>
                        <a:pt x="45" y="161"/>
                      </a:lnTo>
                      <a:lnTo>
                        <a:pt x="45" y="161"/>
                      </a:lnTo>
                      <a:lnTo>
                        <a:pt x="45" y="315"/>
                      </a:lnTo>
                      <a:lnTo>
                        <a:pt x="95" y="315"/>
                      </a:lnTo>
                      <a:lnTo>
                        <a:pt x="95" y="149"/>
                      </a:lnTo>
                      <a:lnTo>
                        <a:pt x="109" y="149"/>
                      </a:lnTo>
                      <a:lnTo>
                        <a:pt x="109" y="315"/>
                      </a:lnTo>
                      <a:lnTo>
                        <a:pt x="158" y="315"/>
                      </a:lnTo>
                      <a:lnTo>
                        <a:pt x="158" y="149"/>
                      </a:lnTo>
                      <a:lnTo>
                        <a:pt x="158" y="149"/>
                      </a:lnTo>
                      <a:lnTo>
                        <a:pt x="158" y="60"/>
                      </a:lnTo>
                      <a:lnTo>
                        <a:pt x="170" y="60"/>
                      </a:lnTo>
                      <a:lnTo>
                        <a:pt x="170" y="149"/>
                      </a:lnTo>
                      <a:lnTo>
                        <a:pt x="201" y="149"/>
                      </a:lnTo>
                      <a:lnTo>
                        <a:pt x="201" y="0"/>
                      </a:lnTo>
                      <a:lnTo>
                        <a:pt x="0" y="0"/>
                      </a:lnTo>
                      <a:lnTo>
                        <a:pt x="0" y="149"/>
                      </a:lnTo>
                      <a:lnTo>
                        <a:pt x="33" y="149"/>
                      </a:lnTo>
                      <a:lnTo>
                        <a:pt x="3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6" name="Oval 298"/>
                <p:cNvSpPr>
                  <a:spLocks noChangeArrowheads="1"/>
                </p:cNvSpPr>
                <p:nvPr/>
              </p:nvSpPr>
              <p:spPr bwMode="auto">
                <a:xfrm>
                  <a:off x="-973138" y="1347787"/>
                  <a:ext cx="134937" cy="134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7" name="Freeform 299"/>
                <p:cNvSpPr>
                  <a:spLocks/>
                </p:cNvSpPr>
                <p:nvPr/>
              </p:nvSpPr>
              <p:spPr bwMode="auto">
                <a:xfrm>
                  <a:off x="-1090613" y="1504950"/>
                  <a:ext cx="368300" cy="500063"/>
                </a:xfrm>
                <a:custGeom>
                  <a:avLst/>
                  <a:gdLst>
                    <a:gd name="T0" fmla="*/ 199 w 232"/>
                    <a:gd name="T1" fmla="*/ 149 h 315"/>
                    <a:gd name="T2" fmla="*/ 232 w 232"/>
                    <a:gd name="T3" fmla="*/ 149 h 315"/>
                    <a:gd name="T4" fmla="*/ 192 w 232"/>
                    <a:gd name="T5" fmla="*/ 0 h 315"/>
                    <a:gd name="T6" fmla="*/ 43 w 232"/>
                    <a:gd name="T7" fmla="*/ 0 h 315"/>
                    <a:gd name="T8" fmla="*/ 0 w 232"/>
                    <a:gd name="T9" fmla="*/ 149 h 315"/>
                    <a:gd name="T10" fmla="*/ 31 w 232"/>
                    <a:gd name="T11" fmla="*/ 149 h 315"/>
                    <a:gd name="T12" fmla="*/ 57 w 232"/>
                    <a:gd name="T13" fmla="*/ 60 h 315"/>
                    <a:gd name="T14" fmla="*/ 66 w 232"/>
                    <a:gd name="T15" fmla="*/ 60 h 315"/>
                    <a:gd name="T16" fmla="*/ 24 w 232"/>
                    <a:gd name="T17" fmla="*/ 225 h 315"/>
                    <a:gd name="T18" fmla="*/ 59 w 232"/>
                    <a:gd name="T19" fmla="*/ 225 h 315"/>
                    <a:gd name="T20" fmla="*/ 59 w 232"/>
                    <a:gd name="T21" fmla="*/ 315 h 315"/>
                    <a:gd name="T22" fmla="*/ 109 w 232"/>
                    <a:gd name="T23" fmla="*/ 315 h 315"/>
                    <a:gd name="T24" fmla="*/ 109 w 232"/>
                    <a:gd name="T25" fmla="*/ 225 h 315"/>
                    <a:gd name="T26" fmla="*/ 123 w 232"/>
                    <a:gd name="T27" fmla="*/ 225 h 315"/>
                    <a:gd name="T28" fmla="*/ 123 w 232"/>
                    <a:gd name="T29" fmla="*/ 315 h 315"/>
                    <a:gd name="T30" fmla="*/ 173 w 232"/>
                    <a:gd name="T31" fmla="*/ 315 h 315"/>
                    <a:gd name="T32" fmla="*/ 173 w 232"/>
                    <a:gd name="T33" fmla="*/ 225 h 315"/>
                    <a:gd name="T34" fmla="*/ 208 w 232"/>
                    <a:gd name="T35" fmla="*/ 225 h 315"/>
                    <a:gd name="T36" fmla="*/ 163 w 232"/>
                    <a:gd name="T37" fmla="*/ 60 h 315"/>
                    <a:gd name="T38" fmla="*/ 175 w 232"/>
                    <a:gd name="T39" fmla="*/ 60 h 315"/>
                    <a:gd name="T40" fmla="*/ 199 w 232"/>
                    <a:gd name="T41" fmla="*/ 14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 h="315">
                      <a:moveTo>
                        <a:pt x="199" y="149"/>
                      </a:moveTo>
                      <a:lnTo>
                        <a:pt x="232" y="149"/>
                      </a:lnTo>
                      <a:lnTo>
                        <a:pt x="192" y="0"/>
                      </a:lnTo>
                      <a:lnTo>
                        <a:pt x="43" y="0"/>
                      </a:lnTo>
                      <a:lnTo>
                        <a:pt x="0" y="149"/>
                      </a:lnTo>
                      <a:lnTo>
                        <a:pt x="31" y="149"/>
                      </a:lnTo>
                      <a:lnTo>
                        <a:pt x="57" y="60"/>
                      </a:lnTo>
                      <a:lnTo>
                        <a:pt x="66" y="60"/>
                      </a:lnTo>
                      <a:lnTo>
                        <a:pt x="24" y="225"/>
                      </a:lnTo>
                      <a:lnTo>
                        <a:pt x="59" y="225"/>
                      </a:lnTo>
                      <a:lnTo>
                        <a:pt x="59" y="315"/>
                      </a:lnTo>
                      <a:lnTo>
                        <a:pt x="109" y="315"/>
                      </a:lnTo>
                      <a:lnTo>
                        <a:pt x="109" y="225"/>
                      </a:lnTo>
                      <a:lnTo>
                        <a:pt x="123" y="225"/>
                      </a:lnTo>
                      <a:lnTo>
                        <a:pt x="123" y="315"/>
                      </a:lnTo>
                      <a:lnTo>
                        <a:pt x="173" y="315"/>
                      </a:lnTo>
                      <a:lnTo>
                        <a:pt x="173" y="225"/>
                      </a:lnTo>
                      <a:lnTo>
                        <a:pt x="208" y="225"/>
                      </a:lnTo>
                      <a:lnTo>
                        <a:pt x="163" y="60"/>
                      </a:lnTo>
                      <a:lnTo>
                        <a:pt x="175" y="60"/>
                      </a:lnTo>
                      <a:lnTo>
                        <a:pt x="199"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8" name="Freeform 300"/>
                <p:cNvSpPr>
                  <a:spLocks/>
                </p:cNvSpPr>
                <p:nvPr/>
              </p:nvSpPr>
              <p:spPr bwMode="auto">
                <a:xfrm>
                  <a:off x="-1720850" y="701675"/>
                  <a:ext cx="574675" cy="533400"/>
                </a:xfrm>
                <a:custGeom>
                  <a:avLst/>
                  <a:gdLst>
                    <a:gd name="T0" fmla="*/ 91 w 153"/>
                    <a:gd name="T1" fmla="*/ 71 h 142"/>
                    <a:gd name="T2" fmla="*/ 117 w 153"/>
                    <a:gd name="T3" fmla="*/ 50 h 142"/>
                    <a:gd name="T4" fmla="*/ 123 w 153"/>
                    <a:gd name="T5" fmla="*/ 50 h 142"/>
                    <a:gd name="T6" fmla="*/ 140 w 153"/>
                    <a:gd name="T7" fmla="*/ 63 h 142"/>
                    <a:gd name="T8" fmla="*/ 151 w 153"/>
                    <a:gd name="T9" fmla="*/ 58 h 142"/>
                    <a:gd name="T10" fmla="*/ 150 w 153"/>
                    <a:gd name="T11" fmla="*/ 35 h 142"/>
                    <a:gd name="T12" fmla="*/ 103 w 153"/>
                    <a:gd name="T13" fmla="*/ 5 h 142"/>
                    <a:gd name="T14" fmla="*/ 73 w 153"/>
                    <a:gd name="T15" fmla="*/ 32 h 142"/>
                    <a:gd name="T16" fmla="*/ 35 w 153"/>
                    <a:gd name="T17" fmla="*/ 20 h 142"/>
                    <a:gd name="T18" fmla="*/ 4 w 153"/>
                    <a:gd name="T19" fmla="*/ 67 h 142"/>
                    <a:gd name="T20" fmla="*/ 97 w 153"/>
                    <a:gd name="T21" fmla="*/ 142 h 142"/>
                    <a:gd name="T22" fmla="*/ 113 w 153"/>
                    <a:gd name="T23" fmla="*/ 128 h 142"/>
                    <a:gd name="T24" fmla="*/ 91 w 153"/>
                    <a:gd name="T25"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142">
                      <a:moveTo>
                        <a:pt x="91" y="71"/>
                      </a:moveTo>
                      <a:cubicBezTo>
                        <a:pt x="93" y="58"/>
                        <a:pt x="104" y="50"/>
                        <a:pt x="117" y="50"/>
                      </a:cubicBezTo>
                      <a:cubicBezTo>
                        <a:pt x="119" y="50"/>
                        <a:pt x="121" y="50"/>
                        <a:pt x="123" y="50"/>
                      </a:cubicBezTo>
                      <a:cubicBezTo>
                        <a:pt x="130" y="52"/>
                        <a:pt x="136" y="57"/>
                        <a:pt x="140" y="63"/>
                      </a:cubicBezTo>
                      <a:cubicBezTo>
                        <a:pt x="143" y="60"/>
                        <a:pt x="147" y="59"/>
                        <a:pt x="151" y="58"/>
                      </a:cubicBezTo>
                      <a:cubicBezTo>
                        <a:pt x="153" y="44"/>
                        <a:pt x="150" y="35"/>
                        <a:pt x="150" y="35"/>
                      </a:cubicBezTo>
                      <a:cubicBezTo>
                        <a:pt x="145" y="13"/>
                        <a:pt x="124" y="0"/>
                        <a:pt x="103" y="5"/>
                      </a:cubicBezTo>
                      <a:cubicBezTo>
                        <a:pt x="88" y="8"/>
                        <a:pt x="77" y="18"/>
                        <a:pt x="73" y="32"/>
                      </a:cubicBezTo>
                      <a:cubicBezTo>
                        <a:pt x="64" y="21"/>
                        <a:pt x="49" y="16"/>
                        <a:pt x="35" y="20"/>
                      </a:cubicBezTo>
                      <a:cubicBezTo>
                        <a:pt x="13" y="24"/>
                        <a:pt x="0" y="46"/>
                        <a:pt x="4" y="67"/>
                      </a:cubicBezTo>
                      <a:cubicBezTo>
                        <a:pt x="4" y="67"/>
                        <a:pt x="13" y="120"/>
                        <a:pt x="97" y="142"/>
                      </a:cubicBezTo>
                      <a:cubicBezTo>
                        <a:pt x="103" y="138"/>
                        <a:pt x="109" y="133"/>
                        <a:pt x="113" y="128"/>
                      </a:cubicBezTo>
                      <a:cubicBezTo>
                        <a:pt x="84" y="99"/>
                        <a:pt x="90" y="73"/>
                        <a:pt x="9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9" name="Freeform 301"/>
                <p:cNvSpPr>
                  <a:spLocks/>
                </p:cNvSpPr>
                <p:nvPr/>
              </p:nvSpPr>
              <p:spPr bwMode="auto">
                <a:xfrm>
                  <a:off x="-1390650" y="904875"/>
                  <a:ext cx="341312" cy="288925"/>
                </a:xfrm>
                <a:custGeom>
                  <a:avLst/>
                  <a:gdLst>
                    <a:gd name="T0" fmla="*/ 71 w 91"/>
                    <a:gd name="T1" fmla="*/ 9 h 77"/>
                    <a:gd name="T2" fmla="*/ 66 w 91"/>
                    <a:gd name="T3" fmla="*/ 9 h 77"/>
                    <a:gd name="T4" fmla="*/ 62 w 91"/>
                    <a:gd name="T5" fmla="*/ 9 h 77"/>
                    <a:gd name="T6" fmla="*/ 50 w 91"/>
                    <a:gd name="T7" fmla="*/ 16 h 77"/>
                    <a:gd name="T8" fmla="*/ 34 w 91"/>
                    <a:gd name="T9" fmla="*/ 1 h 77"/>
                    <a:gd name="T10" fmla="*/ 29 w 91"/>
                    <a:gd name="T11" fmla="*/ 0 h 77"/>
                    <a:gd name="T12" fmla="*/ 7 w 91"/>
                    <a:gd name="T13" fmla="*/ 18 h 77"/>
                    <a:gd name="T14" fmla="*/ 29 w 91"/>
                    <a:gd name="T15" fmla="*/ 71 h 77"/>
                    <a:gd name="T16" fmla="*/ 36 w 91"/>
                    <a:gd name="T17" fmla="*/ 77 h 77"/>
                    <a:gd name="T18" fmla="*/ 88 w 91"/>
                    <a:gd name="T19" fmla="*/ 36 h 77"/>
                    <a:gd name="T20" fmla="*/ 71 w 91"/>
                    <a:gd name="T21"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7">
                      <a:moveTo>
                        <a:pt x="71" y="9"/>
                      </a:moveTo>
                      <a:cubicBezTo>
                        <a:pt x="69" y="9"/>
                        <a:pt x="68" y="9"/>
                        <a:pt x="66" y="9"/>
                      </a:cubicBezTo>
                      <a:cubicBezTo>
                        <a:pt x="65" y="9"/>
                        <a:pt x="63" y="9"/>
                        <a:pt x="62" y="9"/>
                      </a:cubicBezTo>
                      <a:cubicBezTo>
                        <a:pt x="57" y="10"/>
                        <a:pt x="53" y="13"/>
                        <a:pt x="50" y="16"/>
                      </a:cubicBezTo>
                      <a:cubicBezTo>
                        <a:pt x="48" y="9"/>
                        <a:pt x="42" y="3"/>
                        <a:pt x="34" y="1"/>
                      </a:cubicBezTo>
                      <a:cubicBezTo>
                        <a:pt x="32" y="0"/>
                        <a:pt x="30" y="0"/>
                        <a:pt x="29" y="0"/>
                      </a:cubicBezTo>
                      <a:cubicBezTo>
                        <a:pt x="19" y="0"/>
                        <a:pt x="9" y="7"/>
                        <a:pt x="7" y="18"/>
                      </a:cubicBezTo>
                      <a:cubicBezTo>
                        <a:pt x="7" y="18"/>
                        <a:pt x="0" y="42"/>
                        <a:pt x="29" y="71"/>
                      </a:cubicBezTo>
                      <a:cubicBezTo>
                        <a:pt x="31" y="73"/>
                        <a:pt x="33" y="75"/>
                        <a:pt x="36" y="77"/>
                      </a:cubicBezTo>
                      <a:cubicBezTo>
                        <a:pt x="83" y="65"/>
                        <a:pt x="88" y="36"/>
                        <a:pt x="88" y="36"/>
                      </a:cubicBezTo>
                      <a:cubicBezTo>
                        <a:pt x="91" y="24"/>
                        <a:pt x="83" y="12"/>
                        <a:pt x="7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0" name="Rectangle 302"/>
                <p:cNvSpPr>
                  <a:spLocks noChangeArrowheads="1"/>
                </p:cNvSpPr>
                <p:nvPr/>
              </p:nvSpPr>
              <p:spPr bwMode="auto">
                <a:xfrm>
                  <a:off x="-3956050" y="6067425"/>
                  <a:ext cx="44450" cy="115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1" name="Freeform 303"/>
                <p:cNvSpPr>
                  <a:spLocks/>
                </p:cNvSpPr>
                <p:nvPr/>
              </p:nvSpPr>
              <p:spPr bwMode="auto">
                <a:xfrm>
                  <a:off x="-3760788" y="6067425"/>
                  <a:ext cx="192087" cy="115888"/>
                </a:xfrm>
                <a:custGeom>
                  <a:avLst/>
                  <a:gdLst>
                    <a:gd name="T0" fmla="*/ 121 w 121"/>
                    <a:gd name="T1" fmla="*/ 73 h 73"/>
                    <a:gd name="T2" fmla="*/ 121 w 121"/>
                    <a:gd name="T3" fmla="*/ 0 h 73"/>
                    <a:gd name="T4" fmla="*/ 73 w 121"/>
                    <a:gd name="T5" fmla="*/ 0 h 73"/>
                    <a:gd name="T6" fmla="*/ 0 w 121"/>
                    <a:gd name="T7" fmla="*/ 73 h 73"/>
                    <a:gd name="T8" fmla="*/ 121 w 121"/>
                    <a:gd name="T9" fmla="*/ 73 h 73"/>
                  </a:gdLst>
                  <a:ahLst/>
                  <a:cxnLst>
                    <a:cxn ang="0">
                      <a:pos x="T0" y="T1"/>
                    </a:cxn>
                    <a:cxn ang="0">
                      <a:pos x="T2" y="T3"/>
                    </a:cxn>
                    <a:cxn ang="0">
                      <a:pos x="T4" y="T5"/>
                    </a:cxn>
                    <a:cxn ang="0">
                      <a:pos x="T6" y="T7"/>
                    </a:cxn>
                    <a:cxn ang="0">
                      <a:pos x="T8" y="T9"/>
                    </a:cxn>
                  </a:cxnLst>
                  <a:rect l="0" t="0" r="r" b="b"/>
                  <a:pathLst>
                    <a:path w="121" h="73">
                      <a:moveTo>
                        <a:pt x="121" y="73"/>
                      </a:moveTo>
                      <a:lnTo>
                        <a:pt x="121" y="0"/>
                      </a:lnTo>
                      <a:lnTo>
                        <a:pt x="73" y="0"/>
                      </a:lnTo>
                      <a:lnTo>
                        <a:pt x="0" y="73"/>
                      </a:lnTo>
                      <a:lnTo>
                        <a:pt x="121"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2" name="Freeform 304"/>
                <p:cNvSpPr>
                  <a:spLocks/>
                </p:cNvSpPr>
                <p:nvPr/>
              </p:nvSpPr>
              <p:spPr bwMode="auto">
                <a:xfrm>
                  <a:off x="-3892550" y="6067425"/>
                  <a:ext cx="128587" cy="115888"/>
                </a:xfrm>
                <a:custGeom>
                  <a:avLst/>
                  <a:gdLst>
                    <a:gd name="T0" fmla="*/ 81 w 81"/>
                    <a:gd name="T1" fmla="*/ 0 h 73"/>
                    <a:gd name="T2" fmla="*/ 0 w 81"/>
                    <a:gd name="T3" fmla="*/ 0 h 73"/>
                    <a:gd name="T4" fmla="*/ 0 w 81"/>
                    <a:gd name="T5" fmla="*/ 73 h 73"/>
                    <a:gd name="T6" fmla="*/ 7 w 81"/>
                    <a:gd name="T7" fmla="*/ 73 h 73"/>
                    <a:gd name="T8" fmla="*/ 81 w 81"/>
                    <a:gd name="T9" fmla="*/ 0 h 73"/>
                  </a:gdLst>
                  <a:ahLst/>
                  <a:cxnLst>
                    <a:cxn ang="0">
                      <a:pos x="T0" y="T1"/>
                    </a:cxn>
                    <a:cxn ang="0">
                      <a:pos x="T2" y="T3"/>
                    </a:cxn>
                    <a:cxn ang="0">
                      <a:pos x="T4" y="T5"/>
                    </a:cxn>
                    <a:cxn ang="0">
                      <a:pos x="T6" y="T7"/>
                    </a:cxn>
                    <a:cxn ang="0">
                      <a:pos x="T8" y="T9"/>
                    </a:cxn>
                  </a:cxnLst>
                  <a:rect l="0" t="0" r="r" b="b"/>
                  <a:pathLst>
                    <a:path w="81" h="73">
                      <a:moveTo>
                        <a:pt x="81" y="0"/>
                      </a:moveTo>
                      <a:lnTo>
                        <a:pt x="0" y="0"/>
                      </a:lnTo>
                      <a:lnTo>
                        <a:pt x="0" y="73"/>
                      </a:lnTo>
                      <a:lnTo>
                        <a:pt x="7" y="73"/>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3" name="Freeform 305"/>
                <p:cNvSpPr>
                  <a:spLocks noEditPoints="1"/>
                </p:cNvSpPr>
                <p:nvPr/>
              </p:nvSpPr>
              <p:spPr bwMode="auto">
                <a:xfrm>
                  <a:off x="-4068763" y="5816600"/>
                  <a:ext cx="612775" cy="614363"/>
                </a:xfrm>
                <a:custGeom>
                  <a:avLst/>
                  <a:gdLst>
                    <a:gd name="T0" fmla="*/ 94 w 163"/>
                    <a:gd name="T1" fmla="*/ 163 h 164"/>
                    <a:gd name="T2" fmla="*/ 163 w 163"/>
                    <a:gd name="T3" fmla="*/ 82 h 164"/>
                    <a:gd name="T4" fmla="*/ 94 w 163"/>
                    <a:gd name="T5" fmla="*/ 1 h 164"/>
                    <a:gd name="T6" fmla="*/ 94 w 163"/>
                    <a:gd name="T7" fmla="*/ 15 h 164"/>
                    <a:gd name="T8" fmla="*/ 125 w 163"/>
                    <a:gd name="T9" fmla="*/ 29 h 164"/>
                    <a:gd name="T10" fmla="*/ 94 w 163"/>
                    <a:gd name="T11" fmla="*/ 60 h 164"/>
                    <a:gd name="T12" fmla="*/ 94 w 163"/>
                    <a:gd name="T13" fmla="*/ 79 h 164"/>
                    <a:gd name="T14" fmla="*/ 107 w 163"/>
                    <a:gd name="T15" fmla="*/ 67 h 164"/>
                    <a:gd name="T16" fmla="*/ 109 w 163"/>
                    <a:gd name="T17" fmla="*/ 64 h 164"/>
                    <a:gd name="T18" fmla="*/ 111 w 163"/>
                    <a:gd name="T19" fmla="*/ 62 h 164"/>
                    <a:gd name="T20" fmla="*/ 134 w 163"/>
                    <a:gd name="T21" fmla="*/ 39 h 164"/>
                    <a:gd name="T22" fmla="*/ 150 w 163"/>
                    <a:gd name="T23" fmla="*/ 82 h 164"/>
                    <a:gd name="T24" fmla="*/ 150 w 163"/>
                    <a:gd name="T25" fmla="*/ 82 h 164"/>
                    <a:gd name="T26" fmla="*/ 94 w 163"/>
                    <a:gd name="T27" fmla="*/ 149 h 164"/>
                    <a:gd name="T28" fmla="*/ 94 w 163"/>
                    <a:gd name="T29" fmla="*/ 163 h 164"/>
                    <a:gd name="T30" fmla="*/ 81 w 163"/>
                    <a:gd name="T31" fmla="*/ 164 h 164"/>
                    <a:gd name="T32" fmla="*/ 94 w 163"/>
                    <a:gd name="T33" fmla="*/ 163 h 164"/>
                    <a:gd name="T34" fmla="*/ 94 w 163"/>
                    <a:gd name="T35" fmla="*/ 149 h 164"/>
                    <a:gd name="T36" fmla="*/ 81 w 163"/>
                    <a:gd name="T37" fmla="*/ 151 h 164"/>
                    <a:gd name="T38" fmla="*/ 38 w 163"/>
                    <a:gd name="T39" fmla="*/ 135 h 164"/>
                    <a:gd name="T40" fmla="*/ 71 w 163"/>
                    <a:gd name="T41" fmla="*/ 102 h 164"/>
                    <a:gd name="T42" fmla="*/ 73 w 163"/>
                    <a:gd name="T43" fmla="*/ 100 h 164"/>
                    <a:gd name="T44" fmla="*/ 76 w 163"/>
                    <a:gd name="T45" fmla="*/ 98 h 164"/>
                    <a:gd name="T46" fmla="*/ 94 w 163"/>
                    <a:gd name="T47" fmla="*/ 79 h 164"/>
                    <a:gd name="T48" fmla="*/ 94 w 163"/>
                    <a:gd name="T49" fmla="*/ 60 h 164"/>
                    <a:gd name="T50" fmla="*/ 92 w 163"/>
                    <a:gd name="T51" fmla="*/ 62 h 164"/>
                    <a:gd name="T52" fmla="*/ 90 w 163"/>
                    <a:gd name="T53" fmla="*/ 64 h 164"/>
                    <a:gd name="T54" fmla="*/ 87 w 163"/>
                    <a:gd name="T55" fmla="*/ 67 h 164"/>
                    <a:gd name="T56" fmla="*/ 56 w 163"/>
                    <a:gd name="T57" fmla="*/ 98 h 164"/>
                    <a:gd name="T58" fmla="*/ 54 w 163"/>
                    <a:gd name="T59" fmla="*/ 100 h 164"/>
                    <a:gd name="T60" fmla="*/ 52 w 163"/>
                    <a:gd name="T61" fmla="*/ 102 h 164"/>
                    <a:gd name="T62" fmla="*/ 29 w 163"/>
                    <a:gd name="T63" fmla="*/ 125 h 164"/>
                    <a:gd name="T64" fmla="*/ 13 w 163"/>
                    <a:gd name="T65" fmla="*/ 82 h 164"/>
                    <a:gd name="T66" fmla="*/ 81 w 163"/>
                    <a:gd name="T67" fmla="*/ 14 h 164"/>
                    <a:gd name="T68" fmla="*/ 81 w 163"/>
                    <a:gd name="T69" fmla="*/ 14 h 164"/>
                    <a:gd name="T70" fmla="*/ 94 w 163"/>
                    <a:gd name="T71" fmla="*/ 15 h 164"/>
                    <a:gd name="T72" fmla="*/ 94 w 163"/>
                    <a:gd name="T73" fmla="*/ 1 h 164"/>
                    <a:gd name="T74" fmla="*/ 81 w 163"/>
                    <a:gd name="T75" fmla="*/ 0 h 164"/>
                    <a:gd name="T76" fmla="*/ 0 w 163"/>
                    <a:gd name="T77" fmla="*/ 82 h 164"/>
                    <a:gd name="T78" fmla="*/ 81 w 163"/>
                    <a:gd name="T7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3" h="164">
                      <a:moveTo>
                        <a:pt x="94" y="163"/>
                      </a:moveTo>
                      <a:cubicBezTo>
                        <a:pt x="133" y="157"/>
                        <a:pt x="163" y="123"/>
                        <a:pt x="163" y="82"/>
                      </a:cubicBezTo>
                      <a:cubicBezTo>
                        <a:pt x="163" y="41"/>
                        <a:pt x="133" y="7"/>
                        <a:pt x="94" y="1"/>
                      </a:cubicBezTo>
                      <a:cubicBezTo>
                        <a:pt x="94" y="15"/>
                        <a:pt x="94" y="15"/>
                        <a:pt x="94" y="15"/>
                      </a:cubicBezTo>
                      <a:cubicBezTo>
                        <a:pt x="106" y="17"/>
                        <a:pt x="116" y="22"/>
                        <a:pt x="125" y="29"/>
                      </a:cubicBezTo>
                      <a:cubicBezTo>
                        <a:pt x="94" y="60"/>
                        <a:pt x="94" y="60"/>
                        <a:pt x="94" y="60"/>
                      </a:cubicBezTo>
                      <a:cubicBezTo>
                        <a:pt x="94" y="79"/>
                        <a:pt x="94" y="79"/>
                        <a:pt x="94" y="79"/>
                      </a:cubicBezTo>
                      <a:cubicBezTo>
                        <a:pt x="107" y="67"/>
                        <a:pt x="107" y="67"/>
                        <a:pt x="107" y="67"/>
                      </a:cubicBezTo>
                      <a:cubicBezTo>
                        <a:pt x="109" y="64"/>
                        <a:pt x="109" y="64"/>
                        <a:pt x="109" y="64"/>
                      </a:cubicBezTo>
                      <a:cubicBezTo>
                        <a:pt x="111" y="62"/>
                        <a:pt x="111" y="62"/>
                        <a:pt x="111" y="62"/>
                      </a:cubicBezTo>
                      <a:cubicBezTo>
                        <a:pt x="134" y="39"/>
                        <a:pt x="134" y="39"/>
                        <a:pt x="134" y="39"/>
                      </a:cubicBezTo>
                      <a:cubicBezTo>
                        <a:pt x="144" y="51"/>
                        <a:pt x="150" y="66"/>
                        <a:pt x="150" y="82"/>
                      </a:cubicBezTo>
                      <a:cubicBezTo>
                        <a:pt x="150" y="82"/>
                        <a:pt x="150" y="82"/>
                        <a:pt x="150" y="82"/>
                      </a:cubicBezTo>
                      <a:cubicBezTo>
                        <a:pt x="150" y="116"/>
                        <a:pt x="126" y="143"/>
                        <a:pt x="94" y="149"/>
                      </a:cubicBezTo>
                      <a:lnTo>
                        <a:pt x="94" y="163"/>
                      </a:lnTo>
                      <a:close/>
                      <a:moveTo>
                        <a:pt x="81" y="164"/>
                      </a:moveTo>
                      <a:cubicBezTo>
                        <a:pt x="86" y="164"/>
                        <a:pt x="90" y="164"/>
                        <a:pt x="94" y="163"/>
                      </a:cubicBezTo>
                      <a:cubicBezTo>
                        <a:pt x="94" y="149"/>
                        <a:pt x="94" y="149"/>
                        <a:pt x="94" y="149"/>
                      </a:cubicBezTo>
                      <a:cubicBezTo>
                        <a:pt x="90" y="150"/>
                        <a:pt x="86" y="151"/>
                        <a:pt x="81" y="151"/>
                      </a:cubicBezTo>
                      <a:cubicBezTo>
                        <a:pt x="65" y="151"/>
                        <a:pt x="50" y="145"/>
                        <a:pt x="38" y="135"/>
                      </a:cubicBezTo>
                      <a:cubicBezTo>
                        <a:pt x="71" y="102"/>
                        <a:pt x="71" y="102"/>
                        <a:pt x="71" y="102"/>
                      </a:cubicBezTo>
                      <a:cubicBezTo>
                        <a:pt x="73" y="100"/>
                        <a:pt x="73" y="100"/>
                        <a:pt x="73" y="100"/>
                      </a:cubicBezTo>
                      <a:cubicBezTo>
                        <a:pt x="76" y="98"/>
                        <a:pt x="76" y="98"/>
                        <a:pt x="76" y="98"/>
                      </a:cubicBezTo>
                      <a:cubicBezTo>
                        <a:pt x="94" y="79"/>
                        <a:pt x="94" y="79"/>
                        <a:pt x="94" y="79"/>
                      </a:cubicBezTo>
                      <a:cubicBezTo>
                        <a:pt x="94" y="60"/>
                        <a:pt x="94" y="60"/>
                        <a:pt x="94" y="60"/>
                      </a:cubicBezTo>
                      <a:cubicBezTo>
                        <a:pt x="92" y="62"/>
                        <a:pt x="92" y="62"/>
                        <a:pt x="92" y="62"/>
                      </a:cubicBezTo>
                      <a:cubicBezTo>
                        <a:pt x="90" y="64"/>
                        <a:pt x="90" y="64"/>
                        <a:pt x="90" y="64"/>
                      </a:cubicBezTo>
                      <a:cubicBezTo>
                        <a:pt x="87" y="67"/>
                        <a:pt x="87" y="67"/>
                        <a:pt x="87" y="67"/>
                      </a:cubicBezTo>
                      <a:cubicBezTo>
                        <a:pt x="56" y="98"/>
                        <a:pt x="56" y="98"/>
                        <a:pt x="56" y="98"/>
                      </a:cubicBezTo>
                      <a:cubicBezTo>
                        <a:pt x="54" y="100"/>
                        <a:pt x="54" y="100"/>
                        <a:pt x="54" y="100"/>
                      </a:cubicBezTo>
                      <a:cubicBezTo>
                        <a:pt x="52" y="102"/>
                        <a:pt x="52" y="102"/>
                        <a:pt x="52" y="102"/>
                      </a:cubicBezTo>
                      <a:cubicBezTo>
                        <a:pt x="29" y="125"/>
                        <a:pt x="29" y="125"/>
                        <a:pt x="29" y="125"/>
                      </a:cubicBezTo>
                      <a:cubicBezTo>
                        <a:pt x="19" y="114"/>
                        <a:pt x="13" y="99"/>
                        <a:pt x="13" y="82"/>
                      </a:cubicBezTo>
                      <a:cubicBezTo>
                        <a:pt x="13" y="45"/>
                        <a:pt x="44" y="14"/>
                        <a:pt x="81" y="14"/>
                      </a:cubicBezTo>
                      <a:cubicBezTo>
                        <a:pt x="81" y="14"/>
                        <a:pt x="81" y="14"/>
                        <a:pt x="81" y="14"/>
                      </a:cubicBezTo>
                      <a:cubicBezTo>
                        <a:pt x="86" y="14"/>
                        <a:pt x="90" y="14"/>
                        <a:pt x="94" y="15"/>
                      </a:cubicBezTo>
                      <a:cubicBezTo>
                        <a:pt x="94" y="1"/>
                        <a:pt x="94" y="1"/>
                        <a:pt x="94" y="1"/>
                      </a:cubicBezTo>
                      <a:cubicBezTo>
                        <a:pt x="90" y="1"/>
                        <a:pt x="86" y="0"/>
                        <a:pt x="81" y="0"/>
                      </a:cubicBezTo>
                      <a:cubicBezTo>
                        <a:pt x="36" y="0"/>
                        <a:pt x="0" y="37"/>
                        <a:pt x="0" y="82"/>
                      </a:cubicBezTo>
                      <a:cubicBezTo>
                        <a:pt x="0" y="128"/>
                        <a:pt x="36" y="164"/>
                        <a:pt x="81"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4" name="Freeform 306"/>
                <p:cNvSpPr>
                  <a:spLocks/>
                </p:cNvSpPr>
                <p:nvPr/>
              </p:nvSpPr>
              <p:spPr bwMode="auto">
                <a:xfrm>
                  <a:off x="-1849438" y="8631238"/>
                  <a:ext cx="128587" cy="120650"/>
                </a:xfrm>
                <a:custGeom>
                  <a:avLst/>
                  <a:gdLst>
                    <a:gd name="T0" fmla="*/ 24 w 34"/>
                    <a:gd name="T1" fmla="*/ 0 h 32"/>
                    <a:gd name="T2" fmla="*/ 0 w 34"/>
                    <a:gd name="T3" fmla="*/ 32 h 32"/>
                    <a:gd name="T4" fmla="*/ 16 w 34"/>
                    <a:gd name="T5" fmla="*/ 32 h 32"/>
                    <a:gd name="T6" fmla="*/ 34 w 34"/>
                    <a:gd name="T7" fmla="*/ 8 h 32"/>
                    <a:gd name="T8" fmla="*/ 24 w 34"/>
                    <a:gd name="T9" fmla="*/ 0 h 32"/>
                  </a:gdLst>
                  <a:ahLst/>
                  <a:cxnLst>
                    <a:cxn ang="0">
                      <a:pos x="T0" y="T1"/>
                    </a:cxn>
                    <a:cxn ang="0">
                      <a:pos x="T2" y="T3"/>
                    </a:cxn>
                    <a:cxn ang="0">
                      <a:pos x="T4" y="T5"/>
                    </a:cxn>
                    <a:cxn ang="0">
                      <a:pos x="T6" y="T7"/>
                    </a:cxn>
                    <a:cxn ang="0">
                      <a:pos x="T8" y="T9"/>
                    </a:cxn>
                  </a:cxnLst>
                  <a:rect l="0" t="0" r="r" b="b"/>
                  <a:pathLst>
                    <a:path w="34" h="32">
                      <a:moveTo>
                        <a:pt x="24" y="0"/>
                      </a:moveTo>
                      <a:cubicBezTo>
                        <a:pt x="0" y="32"/>
                        <a:pt x="0" y="32"/>
                        <a:pt x="0" y="32"/>
                      </a:cubicBezTo>
                      <a:cubicBezTo>
                        <a:pt x="16" y="32"/>
                        <a:pt x="16" y="32"/>
                        <a:pt x="16" y="32"/>
                      </a:cubicBezTo>
                      <a:cubicBezTo>
                        <a:pt x="34" y="8"/>
                        <a:pt x="34" y="8"/>
                        <a:pt x="34" y="8"/>
                      </a:cubicBezTo>
                      <a:cubicBezTo>
                        <a:pt x="30" y="7"/>
                        <a:pt x="2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5" name="Freeform 307"/>
                <p:cNvSpPr>
                  <a:spLocks/>
                </p:cNvSpPr>
                <p:nvPr/>
              </p:nvSpPr>
              <p:spPr bwMode="auto">
                <a:xfrm>
                  <a:off x="-1747838" y="8578850"/>
                  <a:ext cx="68262" cy="68263"/>
                </a:xfrm>
                <a:custGeom>
                  <a:avLst/>
                  <a:gdLst>
                    <a:gd name="T0" fmla="*/ 9 w 18"/>
                    <a:gd name="T1" fmla="*/ 18 h 18"/>
                    <a:gd name="T2" fmla="*/ 10 w 18"/>
                    <a:gd name="T3" fmla="*/ 18 h 18"/>
                    <a:gd name="T4" fmla="*/ 11 w 18"/>
                    <a:gd name="T5" fmla="*/ 18 h 18"/>
                    <a:gd name="T6" fmla="*/ 18 w 18"/>
                    <a:gd name="T7" fmla="*/ 9 h 18"/>
                    <a:gd name="T8" fmla="*/ 18 w 18"/>
                    <a:gd name="T9" fmla="*/ 9 h 18"/>
                    <a:gd name="T10" fmla="*/ 18 w 18"/>
                    <a:gd name="T11" fmla="*/ 7 h 18"/>
                    <a:gd name="T12" fmla="*/ 9 w 18"/>
                    <a:gd name="T13" fmla="*/ 0 h 18"/>
                    <a:gd name="T14" fmla="*/ 7 w 18"/>
                    <a:gd name="T15" fmla="*/ 0 h 18"/>
                    <a:gd name="T16" fmla="*/ 0 w 18"/>
                    <a:gd name="T17" fmla="*/ 10 h 18"/>
                    <a:gd name="T18" fmla="*/ 0 w 18"/>
                    <a:gd name="T19" fmla="*/ 11 h 18"/>
                    <a:gd name="T20" fmla="*/ 9 w 18"/>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9" y="18"/>
                      </a:moveTo>
                      <a:cubicBezTo>
                        <a:pt x="9" y="18"/>
                        <a:pt x="10" y="18"/>
                        <a:pt x="10" y="18"/>
                      </a:cubicBezTo>
                      <a:cubicBezTo>
                        <a:pt x="10" y="18"/>
                        <a:pt x="11" y="18"/>
                        <a:pt x="11" y="18"/>
                      </a:cubicBezTo>
                      <a:cubicBezTo>
                        <a:pt x="15" y="17"/>
                        <a:pt x="18" y="13"/>
                        <a:pt x="18" y="9"/>
                      </a:cubicBezTo>
                      <a:cubicBezTo>
                        <a:pt x="18" y="9"/>
                        <a:pt x="18" y="9"/>
                        <a:pt x="18" y="9"/>
                      </a:cubicBezTo>
                      <a:cubicBezTo>
                        <a:pt x="18" y="8"/>
                        <a:pt x="18" y="8"/>
                        <a:pt x="18" y="7"/>
                      </a:cubicBezTo>
                      <a:cubicBezTo>
                        <a:pt x="17" y="3"/>
                        <a:pt x="13" y="0"/>
                        <a:pt x="9" y="0"/>
                      </a:cubicBezTo>
                      <a:cubicBezTo>
                        <a:pt x="8" y="0"/>
                        <a:pt x="8" y="0"/>
                        <a:pt x="7" y="0"/>
                      </a:cubicBezTo>
                      <a:cubicBezTo>
                        <a:pt x="3" y="1"/>
                        <a:pt x="0" y="6"/>
                        <a:pt x="0" y="10"/>
                      </a:cubicBezTo>
                      <a:cubicBezTo>
                        <a:pt x="0" y="11"/>
                        <a:pt x="0" y="11"/>
                        <a:pt x="0" y="11"/>
                      </a:cubicBezTo>
                      <a:cubicBezTo>
                        <a:pt x="1" y="15"/>
                        <a:pt x="5"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6" name="Freeform 308"/>
                <p:cNvSpPr>
                  <a:spLocks/>
                </p:cNvSpPr>
                <p:nvPr/>
              </p:nvSpPr>
              <p:spPr bwMode="auto">
                <a:xfrm>
                  <a:off x="-1624013" y="8631238"/>
                  <a:ext cx="128587" cy="120650"/>
                </a:xfrm>
                <a:custGeom>
                  <a:avLst/>
                  <a:gdLst>
                    <a:gd name="T0" fmla="*/ 18 w 34"/>
                    <a:gd name="T1" fmla="*/ 32 h 32"/>
                    <a:gd name="T2" fmla="*/ 34 w 34"/>
                    <a:gd name="T3" fmla="*/ 32 h 32"/>
                    <a:gd name="T4" fmla="*/ 10 w 34"/>
                    <a:gd name="T5" fmla="*/ 0 h 32"/>
                    <a:gd name="T6" fmla="*/ 0 w 34"/>
                    <a:gd name="T7" fmla="*/ 8 h 32"/>
                    <a:gd name="T8" fmla="*/ 18 w 34"/>
                    <a:gd name="T9" fmla="*/ 32 h 32"/>
                  </a:gdLst>
                  <a:ahLst/>
                  <a:cxnLst>
                    <a:cxn ang="0">
                      <a:pos x="T0" y="T1"/>
                    </a:cxn>
                    <a:cxn ang="0">
                      <a:pos x="T2" y="T3"/>
                    </a:cxn>
                    <a:cxn ang="0">
                      <a:pos x="T4" y="T5"/>
                    </a:cxn>
                    <a:cxn ang="0">
                      <a:pos x="T6" y="T7"/>
                    </a:cxn>
                    <a:cxn ang="0">
                      <a:pos x="T8" y="T9"/>
                    </a:cxn>
                  </a:cxnLst>
                  <a:rect l="0" t="0" r="r" b="b"/>
                  <a:pathLst>
                    <a:path w="34" h="32">
                      <a:moveTo>
                        <a:pt x="18" y="32"/>
                      </a:moveTo>
                      <a:cubicBezTo>
                        <a:pt x="34" y="32"/>
                        <a:pt x="34" y="32"/>
                        <a:pt x="34" y="32"/>
                      </a:cubicBezTo>
                      <a:cubicBezTo>
                        <a:pt x="10" y="0"/>
                        <a:pt x="10" y="0"/>
                        <a:pt x="10" y="0"/>
                      </a:cubicBezTo>
                      <a:cubicBezTo>
                        <a:pt x="8" y="4"/>
                        <a:pt x="4" y="7"/>
                        <a:pt x="0" y="8"/>
                      </a:cubicBezTo>
                      <a:lnTo>
                        <a:pt x="1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7" name="Freeform 309"/>
                <p:cNvSpPr>
                  <a:spLocks/>
                </p:cNvSpPr>
                <p:nvPr/>
              </p:nvSpPr>
              <p:spPr bwMode="auto">
                <a:xfrm>
                  <a:off x="-1665288" y="8578850"/>
                  <a:ext cx="68262" cy="68263"/>
                </a:xfrm>
                <a:custGeom>
                  <a:avLst/>
                  <a:gdLst>
                    <a:gd name="T0" fmla="*/ 11 w 18"/>
                    <a:gd name="T1" fmla="*/ 0 h 18"/>
                    <a:gd name="T2" fmla="*/ 9 w 18"/>
                    <a:gd name="T3" fmla="*/ 0 h 18"/>
                    <a:gd name="T4" fmla="*/ 0 w 18"/>
                    <a:gd name="T5" fmla="*/ 7 h 18"/>
                    <a:gd name="T6" fmla="*/ 0 w 18"/>
                    <a:gd name="T7" fmla="*/ 9 h 18"/>
                    <a:gd name="T8" fmla="*/ 0 w 18"/>
                    <a:gd name="T9" fmla="*/ 9 h 18"/>
                    <a:gd name="T10" fmla="*/ 7 w 18"/>
                    <a:gd name="T11" fmla="*/ 18 h 18"/>
                    <a:gd name="T12" fmla="*/ 8 w 18"/>
                    <a:gd name="T13" fmla="*/ 18 h 18"/>
                    <a:gd name="T14" fmla="*/ 9 w 18"/>
                    <a:gd name="T15" fmla="*/ 18 h 18"/>
                    <a:gd name="T16" fmla="*/ 17 w 18"/>
                    <a:gd name="T17" fmla="*/ 11 h 18"/>
                    <a:gd name="T18" fmla="*/ 18 w 18"/>
                    <a:gd name="T19" fmla="*/ 10 h 18"/>
                    <a:gd name="T20" fmla="*/ 11 w 18"/>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1" y="0"/>
                      </a:moveTo>
                      <a:cubicBezTo>
                        <a:pt x="10" y="0"/>
                        <a:pt x="10" y="0"/>
                        <a:pt x="9" y="0"/>
                      </a:cubicBezTo>
                      <a:cubicBezTo>
                        <a:pt x="5" y="0"/>
                        <a:pt x="1" y="3"/>
                        <a:pt x="0" y="7"/>
                      </a:cubicBezTo>
                      <a:cubicBezTo>
                        <a:pt x="0" y="8"/>
                        <a:pt x="0" y="8"/>
                        <a:pt x="0" y="9"/>
                      </a:cubicBezTo>
                      <a:cubicBezTo>
                        <a:pt x="0" y="9"/>
                        <a:pt x="0" y="9"/>
                        <a:pt x="0" y="9"/>
                      </a:cubicBezTo>
                      <a:cubicBezTo>
                        <a:pt x="0" y="13"/>
                        <a:pt x="3" y="17"/>
                        <a:pt x="7" y="18"/>
                      </a:cubicBezTo>
                      <a:cubicBezTo>
                        <a:pt x="7" y="18"/>
                        <a:pt x="8" y="18"/>
                        <a:pt x="8" y="18"/>
                      </a:cubicBezTo>
                      <a:cubicBezTo>
                        <a:pt x="8" y="18"/>
                        <a:pt x="9" y="18"/>
                        <a:pt x="9" y="18"/>
                      </a:cubicBezTo>
                      <a:cubicBezTo>
                        <a:pt x="13" y="18"/>
                        <a:pt x="17" y="15"/>
                        <a:pt x="17" y="11"/>
                      </a:cubicBezTo>
                      <a:cubicBezTo>
                        <a:pt x="18" y="11"/>
                        <a:pt x="18" y="11"/>
                        <a:pt x="18" y="10"/>
                      </a:cubicBezTo>
                      <a:cubicBezTo>
                        <a:pt x="18" y="6"/>
                        <a:pt x="15" y="1"/>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8" name="Freeform 310"/>
                <p:cNvSpPr>
                  <a:spLocks/>
                </p:cNvSpPr>
                <p:nvPr/>
              </p:nvSpPr>
              <p:spPr bwMode="auto">
                <a:xfrm>
                  <a:off x="-1905000" y="8767763"/>
                  <a:ext cx="465137" cy="231775"/>
                </a:xfrm>
                <a:custGeom>
                  <a:avLst/>
                  <a:gdLst>
                    <a:gd name="T0" fmla="*/ 0 w 293"/>
                    <a:gd name="T1" fmla="*/ 0 h 146"/>
                    <a:gd name="T2" fmla="*/ 38 w 293"/>
                    <a:gd name="T3" fmla="*/ 146 h 146"/>
                    <a:gd name="T4" fmla="*/ 255 w 293"/>
                    <a:gd name="T5" fmla="*/ 146 h 146"/>
                    <a:gd name="T6" fmla="*/ 293 w 293"/>
                    <a:gd name="T7" fmla="*/ 0 h 146"/>
                    <a:gd name="T8" fmla="*/ 262 w 293"/>
                    <a:gd name="T9" fmla="*/ 0 h 146"/>
                    <a:gd name="T10" fmla="*/ 227 w 293"/>
                    <a:gd name="T11" fmla="*/ 0 h 146"/>
                    <a:gd name="T12" fmla="*/ 66 w 293"/>
                    <a:gd name="T13" fmla="*/ 0 h 146"/>
                    <a:gd name="T14" fmla="*/ 31 w 293"/>
                    <a:gd name="T15" fmla="*/ 0 h 146"/>
                    <a:gd name="T16" fmla="*/ 0 w 293"/>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46">
                      <a:moveTo>
                        <a:pt x="0" y="0"/>
                      </a:moveTo>
                      <a:lnTo>
                        <a:pt x="38" y="146"/>
                      </a:lnTo>
                      <a:lnTo>
                        <a:pt x="255" y="146"/>
                      </a:lnTo>
                      <a:lnTo>
                        <a:pt x="293" y="0"/>
                      </a:lnTo>
                      <a:lnTo>
                        <a:pt x="262" y="0"/>
                      </a:lnTo>
                      <a:lnTo>
                        <a:pt x="227" y="0"/>
                      </a:lnTo>
                      <a:lnTo>
                        <a:pt x="66" y="0"/>
                      </a:lnTo>
                      <a:lnTo>
                        <a:pt x="3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9" name="Oval 311"/>
                <p:cNvSpPr>
                  <a:spLocks noChangeArrowheads="1"/>
                </p:cNvSpPr>
                <p:nvPr/>
              </p:nvSpPr>
              <p:spPr bwMode="auto">
                <a:xfrm>
                  <a:off x="-6296025" y="3848100"/>
                  <a:ext cx="123825"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0" name="Freeform 312"/>
                <p:cNvSpPr>
                  <a:spLocks noEditPoints="1"/>
                </p:cNvSpPr>
                <p:nvPr/>
              </p:nvSpPr>
              <p:spPr bwMode="auto">
                <a:xfrm>
                  <a:off x="-6772275" y="4213225"/>
                  <a:ext cx="269875" cy="269875"/>
                </a:xfrm>
                <a:custGeom>
                  <a:avLst/>
                  <a:gdLst>
                    <a:gd name="T0" fmla="*/ 36 w 72"/>
                    <a:gd name="T1" fmla="*/ 72 h 72"/>
                    <a:gd name="T2" fmla="*/ 72 w 72"/>
                    <a:gd name="T3" fmla="*/ 36 h 72"/>
                    <a:gd name="T4" fmla="*/ 36 w 72"/>
                    <a:gd name="T5" fmla="*/ 0 h 72"/>
                    <a:gd name="T6" fmla="*/ 36 w 72"/>
                    <a:gd name="T7" fmla="*/ 16 h 72"/>
                    <a:gd name="T8" fmla="*/ 56 w 72"/>
                    <a:gd name="T9" fmla="*/ 36 h 72"/>
                    <a:gd name="T10" fmla="*/ 36 w 72"/>
                    <a:gd name="T11" fmla="*/ 55 h 72"/>
                    <a:gd name="T12" fmla="*/ 36 w 72"/>
                    <a:gd name="T13" fmla="*/ 72 h 72"/>
                    <a:gd name="T14" fmla="*/ 36 w 72"/>
                    <a:gd name="T15" fmla="*/ 0 h 72"/>
                    <a:gd name="T16" fmla="*/ 0 w 72"/>
                    <a:gd name="T17" fmla="*/ 36 h 72"/>
                    <a:gd name="T18" fmla="*/ 36 w 72"/>
                    <a:gd name="T19" fmla="*/ 72 h 72"/>
                    <a:gd name="T20" fmla="*/ 36 w 72"/>
                    <a:gd name="T21" fmla="*/ 72 h 72"/>
                    <a:gd name="T22" fmla="*/ 36 w 72"/>
                    <a:gd name="T23" fmla="*/ 55 h 72"/>
                    <a:gd name="T24" fmla="*/ 36 w 72"/>
                    <a:gd name="T25" fmla="*/ 55 h 72"/>
                    <a:gd name="T26" fmla="*/ 36 w 72"/>
                    <a:gd name="T27" fmla="*/ 55 h 72"/>
                    <a:gd name="T28" fmla="*/ 17 w 72"/>
                    <a:gd name="T29" fmla="*/ 36 h 72"/>
                    <a:gd name="T30" fmla="*/ 36 w 72"/>
                    <a:gd name="T31" fmla="*/ 16 h 72"/>
                    <a:gd name="T32" fmla="*/ 36 w 72"/>
                    <a:gd name="T33" fmla="*/ 16 h 72"/>
                    <a:gd name="T34" fmla="*/ 36 w 72"/>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2">
                      <a:moveTo>
                        <a:pt x="36" y="72"/>
                      </a:moveTo>
                      <a:cubicBezTo>
                        <a:pt x="56" y="72"/>
                        <a:pt x="72" y="56"/>
                        <a:pt x="72" y="36"/>
                      </a:cubicBezTo>
                      <a:cubicBezTo>
                        <a:pt x="72" y="16"/>
                        <a:pt x="56" y="0"/>
                        <a:pt x="36" y="0"/>
                      </a:cubicBezTo>
                      <a:cubicBezTo>
                        <a:pt x="36" y="16"/>
                        <a:pt x="36" y="16"/>
                        <a:pt x="36" y="16"/>
                      </a:cubicBezTo>
                      <a:cubicBezTo>
                        <a:pt x="47" y="16"/>
                        <a:pt x="56" y="25"/>
                        <a:pt x="56" y="36"/>
                      </a:cubicBezTo>
                      <a:cubicBezTo>
                        <a:pt x="56" y="46"/>
                        <a:pt x="47" y="55"/>
                        <a:pt x="36" y="55"/>
                      </a:cubicBezTo>
                      <a:lnTo>
                        <a:pt x="36" y="72"/>
                      </a:lnTo>
                      <a:close/>
                      <a:moveTo>
                        <a:pt x="36" y="0"/>
                      </a:moveTo>
                      <a:cubicBezTo>
                        <a:pt x="16" y="0"/>
                        <a:pt x="0" y="16"/>
                        <a:pt x="0" y="36"/>
                      </a:cubicBezTo>
                      <a:cubicBezTo>
                        <a:pt x="0" y="56"/>
                        <a:pt x="16" y="72"/>
                        <a:pt x="36" y="72"/>
                      </a:cubicBezTo>
                      <a:cubicBezTo>
                        <a:pt x="36" y="72"/>
                        <a:pt x="36" y="72"/>
                        <a:pt x="36" y="72"/>
                      </a:cubicBezTo>
                      <a:cubicBezTo>
                        <a:pt x="36" y="55"/>
                        <a:pt x="36" y="55"/>
                        <a:pt x="36" y="55"/>
                      </a:cubicBezTo>
                      <a:cubicBezTo>
                        <a:pt x="36" y="55"/>
                        <a:pt x="36" y="55"/>
                        <a:pt x="36" y="55"/>
                      </a:cubicBezTo>
                      <a:cubicBezTo>
                        <a:pt x="36" y="55"/>
                        <a:pt x="36" y="55"/>
                        <a:pt x="36" y="55"/>
                      </a:cubicBezTo>
                      <a:cubicBezTo>
                        <a:pt x="25" y="55"/>
                        <a:pt x="17" y="46"/>
                        <a:pt x="17" y="36"/>
                      </a:cubicBezTo>
                      <a:cubicBezTo>
                        <a:pt x="17" y="25"/>
                        <a:pt x="25" y="16"/>
                        <a:pt x="36" y="16"/>
                      </a:cubicBezTo>
                      <a:cubicBezTo>
                        <a:pt x="36" y="16"/>
                        <a:pt x="36" y="16"/>
                        <a:pt x="36" y="16"/>
                      </a:cubicBezTo>
                      <a:cubicBezTo>
                        <a:pt x="36" y="0"/>
                        <a:pt x="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1" name="Freeform 313"/>
                <p:cNvSpPr>
                  <a:spLocks/>
                </p:cNvSpPr>
                <p:nvPr/>
              </p:nvSpPr>
              <p:spPr bwMode="auto">
                <a:xfrm>
                  <a:off x="-6794500" y="4148137"/>
                  <a:ext cx="319087" cy="117475"/>
                </a:xfrm>
                <a:custGeom>
                  <a:avLst/>
                  <a:gdLst>
                    <a:gd name="T0" fmla="*/ 6 w 85"/>
                    <a:gd name="T1" fmla="*/ 30 h 31"/>
                    <a:gd name="T2" fmla="*/ 11 w 85"/>
                    <a:gd name="T3" fmla="*/ 28 h 31"/>
                    <a:gd name="T4" fmla="*/ 42 w 85"/>
                    <a:gd name="T5" fmla="*/ 11 h 31"/>
                    <a:gd name="T6" fmla="*/ 74 w 85"/>
                    <a:gd name="T7" fmla="*/ 28 h 31"/>
                    <a:gd name="T8" fmla="*/ 82 w 85"/>
                    <a:gd name="T9" fmla="*/ 29 h 31"/>
                    <a:gd name="T10" fmla="*/ 83 w 85"/>
                    <a:gd name="T11" fmla="*/ 22 h 31"/>
                    <a:gd name="T12" fmla="*/ 42 w 85"/>
                    <a:gd name="T13" fmla="*/ 0 h 31"/>
                    <a:gd name="T14" fmla="*/ 1 w 85"/>
                    <a:gd name="T15" fmla="*/ 22 h 31"/>
                    <a:gd name="T16" fmla="*/ 3 w 85"/>
                    <a:gd name="T17" fmla="*/ 29 h 31"/>
                    <a:gd name="T18" fmla="*/ 6 w 85"/>
                    <a:gd name="T1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6" y="30"/>
                      </a:moveTo>
                      <a:cubicBezTo>
                        <a:pt x="8" y="30"/>
                        <a:pt x="9" y="30"/>
                        <a:pt x="11" y="28"/>
                      </a:cubicBezTo>
                      <a:cubicBezTo>
                        <a:pt x="18" y="17"/>
                        <a:pt x="29" y="11"/>
                        <a:pt x="42" y="11"/>
                      </a:cubicBezTo>
                      <a:cubicBezTo>
                        <a:pt x="55" y="11"/>
                        <a:pt x="67" y="17"/>
                        <a:pt x="74" y="28"/>
                      </a:cubicBezTo>
                      <a:cubicBezTo>
                        <a:pt x="76" y="30"/>
                        <a:pt x="79" y="31"/>
                        <a:pt x="82" y="29"/>
                      </a:cubicBezTo>
                      <a:cubicBezTo>
                        <a:pt x="84" y="28"/>
                        <a:pt x="85" y="24"/>
                        <a:pt x="83" y="22"/>
                      </a:cubicBezTo>
                      <a:cubicBezTo>
                        <a:pt x="74" y="8"/>
                        <a:pt x="59" y="0"/>
                        <a:pt x="42" y="0"/>
                      </a:cubicBezTo>
                      <a:cubicBezTo>
                        <a:pt x="26" y="0"/>
                        <a:pt x="11" y="8"/>
                        <a:pt x="1" y="22"/>
                      </a:cubicBezTo>
                      <a:cubicBezTo>
                        <a:pt x="0" y="24"/>
                        <a:pt x="0" y="28"/>
                        <a:pt x="3" y="29"/>
                      </a:cubicBezTo>
                      <a:cubicBezTo>
                        <a:pt x="4" y="30"/>
                        <a:pt x="5" y="30"/>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2" name="Freeform 314"/>
                <p:cNvSpPr>
                  <a:spLocks noEditPoints="1"/>
                </p:cNvSpPr>
                <p:nvPr/>
              </p:nvSpPr>
              <p:spPr bwMode="auto">
                <a:xfrm>
                  <a:off x="-6284913" y="4213225"/>
                  <a:ext cx="271462" cy="269875"/>
                </a:xfrm>
                <a:custGeom>
                  <a:avLst/>
                  <a:gdLst>
                    <a:gd name="T0" fmla="*/ 36 w 72"/>
                    <a:gd name="T1" fmla="*/ 0 h 72"/>
                    <a:gd name="T2" fmla="*/ 36 w 72"/>
                    <a:gd name="T3" fmla="*/ 0 h 72"/>
                    <a:gd name="T4" fmla="*/ 36 w 72"/>
                    <a:gd name="T5" fmla="*/ 16 h 72"/>
                    <a:gd name="T6" fmla="*/ 36 w 72"/>
                    <a:gd name="T7" fmla="*/ 16 h 72"/>
                    <a:gd name="T8" fmla="*/ 55 w 72"/>
                    <a:gd name="T9" fmla="*/ 36 h 72"/>
                    <a:gd name="T10" fmla="*/ 36 w 72"/>
                    <a:gd name="T11" fmla="*/ 55 h 72"/>
                    <a:gd name="T12" fmla="*/ 36 w 72"/>
                    <a:gd name="T13" fmla="*/ 55 h 72"/>
                    <a:gd name="T14" fmla="*/ 36 w 72"/>
                    <a:gd name="T15" fmla="*/ 55 h 72"/>
                    <a:gd name="T16" fmla="*/ 36 w 72"/>
                    <a:gd name="T17" fmla="*/ 72 h 72"/>
                    <a:gd name="T18" fmla="*/ 36 w 72"/>
                    <a:gd name="T19" fmla="*/ 72 h 72"/>
                    <a:gd name="T20" fmla="*/ 72 w 72"/>
                    <a:gd name="T21" fmla="*/ 36 h 72"/>
                    <a:gd name="T22" fmla="*/ 36 w 72"/>
                    <a:gd name="T23" fmla="*/ 0 h 72"/>
                    <a:gd name="T24" fmla="*/ 36 w 72"/>
                    <a:gd name="T25" fmla="*/ 0 h 72"/>
                    <a:gd name="T26" fmla="*/ 0 w 72"/>
                    <a:gd name="T27" fmla="*/ 36 h 72"/>
                    <a:gd name="T28" fmla="*/ 36 w 72"/>
                    <a:gd name="T29" fmla="*/ 72 h 72"/>
                    <a:gd name="T30" fmla="*/ 36 w 72"/>
                    <a:gd name="T31" fmla="*/ 55 h 72"/>
                    <a:gd name="T32" fmla="*/ 16 w 72"/>
                    <a:gd name="T33" fmla="*/ 36 h 72"/>
                    <a:gd name="T34" fmla="*/ 36 w 72"/>
                    <a:gd name="T35" fmla="*/ 16 h 72"/>
                    <a:gd name="T36" fmla="*/ 36 w 72"/>
                    <a:gd name="T3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2">
                      <a:moveTo>
                        <a:pt x="36" y="0"/>
                      </a:moveTo>
                      <a:cubicBezTo>
                        <a:pt x="36" y="0"/>
                        <a:pt x="36" y="0"/>
                        <a:pt x="36" y="0"/>
                      </a:cubicBezTo>
                      <a:cubicBezTo>
                        <a:pt x="36" y="16"/>
                        <a:pt x="36" y="16"/>
                        <a:pt x="36" y="16"/>
                      </a:cubicBezTo>
                      <a:cubicBezTo>
                        <a:pt x="36" y="16"/>
                        <a:pt x="36" y="16"/>
                        <a:pt x="36" y="16"/>
                      </a:cubicBezTo>
                      <a:cubicBezTo>
                        <a:pt x="46" y="16"/>
                        <a:pt x="55" y="25"/>
                        <a:pt x="55" y="36"/>
                      </a:cubicBezTo>
                      <a:cubicBezTo>
                        <a:pt x="55" y="46"/>
                        <a:pt x="46" y="55"/>
                        <a:pt x="36" y="55"/>
                      </a:cubicBezTo>
                      <a:cubicBezTo>
                        <a:pt x="36" y="55"/>
                        <a:pt x="36" y="55"/>
                        <a:pt x="36" y="55"/>
                      </a:cubicBezTo>
                      <a:cubicBezTo>
                        <a:pt x="36" y="55"/>
                        <a:pt x="36" y="55"/>
                        <a:pt x="36" y="55"/>
                      </a:cubicBezTo>
                      <a:cubicBezTo>
                        <a:pt x="36" y="72"/>
                        <a:pt x="36" y="72"/>
                        <a:pt x="36" y="72"/>
                      </a:cubicBezTo>
                      <a:cubicBezTo>
                        <a:pt x="36" y="72"/>
                        <a:pt x="36" y="72"/>
                        <a:pt x="36" y="72"/>
                      </a:cubicBezTo>
                      <a:cubicBezTo>
                        <a:pt x="56" y="72"/>
                        <a:pt x="72" y="56"/>
                        <a:pt x="72" y="36"/>
                      </a:cubicBezTo>
                      <a:cubicBezTo>
                        <a:pt x="72" y="16"/>
                        <a:pt x="56" y="0"/>
                        <a:pt x="36" y="0"/>
                      </a:cubicBezTo>
                      <a:close/>
                      <a:moveTo>
                        <a:pt x="36" y="0"/>
                      </a:moveTo>
                      <a:cubicBezTo>
                        <a:pt x="16" y="0"/>
                        <a:pt x="0" y="16"/>
                        <a:pt x="0" y="36"/>
                      </a:cubicBezTo>
                      <a:cubicBezTo>
                        <a:pt x="0" y="56"/>
                        <a:pt x="16" y="72"/>
                        <a:pt x="36" y="72"/>
                      </a:cubicBezTo>
                      <a:cubicBezTo>
                        <a:pt x="36" y="55"/>
                        <a:pt x="36" y="55"/>
                        <a:pt x="36" y="55"/>
                      </a:cubicBezTo>
                      <a:cubicBezTo>
                        <a:pt x="25" y="55"/>
                        <a:pt x="16" y="46"/>
                        <a:pt x="16" y="36"/>
                      </a:cubicBezTo>
                      <a:cubicBezTo>
                        <a:pt x="16" y="25"/>
                        <a:pt x="25" y="16"/>
                        <a:pt x="36" y="16"/>
                      </a:cubicBez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3" name="Freeform 315"/>
                <p:cNvSpPr>
                  <a:spLocks/>
                </p:cNvSpPr>
                <p:nvPr/>
              </p:nvSpPr>
              <p:spPr bwMode="auto">
                <a:xfrm>
                  <a:off x="-6310313" y="4148137"/>
                  <a:ext cx="319087" cy="117475"/>
                </a:xfrm>
                <a:custGeom>
                  <a:avLst/>
                  <a:gdLst>
                    <a:gd name="T0" fmla="*/ 43 w 85"/>
                    <a:gd name="T1" fmla="*/ 0 h 31"/>
                    <a:gd name="T2" fmla="*/ 2 w 85"/>
                    <a:gd name="T3" fmla="*/ 22 h 31"/>
                    <a:gd name="T4" fmla="*/ 3 w 85"/>
                    <a:gd name="T5" fmla="*/ 29 h 31"/>
                    <a:gd name="T6" fmla="*/ 6 w 85"/>
                    <a:gd name="T7" fmla="*/ 30 h 31"/>
                    <a:gd name="T8" fmla="*/ 11 w 85"/>
                    <a:gd name="T9" fmla="*/ 28 h 31"/>
                    <a:gd name="T10" fmla="*/ 43 w 85"/>
                    <a:gd name="T11" fmla="*/ 11 h 31"/>
                    <a:gd name="T12" fmla="*/ 74 w 85"/>
                    <a:gd name="T13" fmla="*/ 28 h 31"/>
                    <a:gd name="T14" fmla="*/ 82 w 85"/>
                    <a:gd name="T15" fmla="*/ 29 h 31"/>
                    <a:gd name="T16" fmla="*/ 84 w 85"/>
                    <a:gd name="T17" fmla="*/ 22 h 31"/>
                    <a:gd name="T18" fmla="*/ 43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43" y="0"/>
                      </a:moveTo>
                      <a:cubicBezTo>
                        <a:pt x="26" y="0"/>
                        <a:pt x="11" y="8"/>
                        <a:pt x="2" y="22"/>
                      </a:cubicBezTo>
                      <a:cubicBezTo>
                        <a:pt x="0" y="24"/>
                        <a:pt x="1" y="28"/>
                        <a:pt x="3" y="29"/>
                      </a:cubicBezTo>
                      <a:cubicBezTo>
                        <a:pt x="4" y="30"/>
                        <a:pt x="5" y="30"/>
                        <a:pt x="6" y="30"/>
                      </a:cubicBezTo>
                      <a:cubicBezTo>
                        <a:pt x="8" y="30"/>
                        <a:pt x="10" y="30"/>
                        <a:pt x="11" y="28"/>
                      </a:cubicBezTo>
                      <a:cubicBezTo>
                        <a:pt x="18" y="17"/>
                        <a:pt x="30" y="11"/>
                        <a:pt x="43" y="11"/>
                      </a:cubicBezTo>
                      <a:cubicBezTo>
                        <a:pt x="55" y="11"/>
                        <a:pt x="67" y="17"/>
                        <a:pt x="74" y="28"/>
                      </a:cubicBezTo>
                      <a:cubicBezTo>
                        <a:pt x="76" y="30"/>
                        <a:pt x="80" y="31"/>
                        <a:pt x="82" y="29"/>
                      </a:cubicBezTo>
                      <a:cubicBezTo>
                        <a:pt x="85" y="28"/>
                        <a:pt x="85" y="24"/>
                        <a:pt x="84" y="22"/>
                      </a:cubicBezTo>
                      <a:cubicBezTo>
                        <a:pt x="74" y="8"/>
                        <a:pt x="59"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4" name="Freeform 316"/>
                <p:cNvSpPr>
                  <a:spLocks/>
                </p:cNvSpPr>
                <p:nvPr/>
              </p:nvSpPr>
              <p:spPr bwMode="auto">
                <a:xfrm>
                  <a:off x="-6546850" y="3919537"/>
                  <a:ext cx="473075" cy="552450"/>
                </a:xfrm>
                <a:custGeom>
                  <a:avLst/>
                  <a:gdLst>
                    <a:gd name="T0" fmla="*/ 84 w 126"/>
                    <a:gd name="T1" fmla="*/ 54 h 147"/>
                    <a:gd name="T2" fmla="*/ 88 w 126"/>
                    <a:gd name="T3" fmla="*/ 54 h 147"/>
                    <a:gd name="T4" fmla="*/ 120 w 126"/>
                    <a:gd name="T5" fmla="*/ 40 h 147"/>
                    <a:gd name="T6" fmla="*/ 124 w 126"/>
                    <a:gd name="T7" fmla="*/ 30 h 147"/>
                    <a:gd name="T8" fmla="*/ 113 w 126"/>
                    <a:gd name="T9" fmla="*/ 26 h 147"/>
                    <a:gd name="T10" fmla="*/ 92 w 126"/>
                    <a:gd name="T11" fmla="*/ 36 h 147"/>
                    <a:gd name="T12" fmla="*/ 89 w 126"/>
                    <a:gd name="T13" fmla="*/ 36 h 147"/>
                    <a:gd name="T14" fmla="*/ 53 w 126"/>
                    <a:gd name="T15" fmla="*/ 1 h 147"/>
                    <a:gd name="T16" fmla="*/ 50 w 126"/>
                    <a:gd name="T17" fmla="*/ 1 h 147"/>
                    <a:gd name="T18" fmla="*/ 1 w 126"/>
                    <a:gd name="T19" fmla="*/ 50 h 147"/>
                    <a:gd name="T20" fmla="*/ 1 w 126"/>
                    <a:gd name="T21" fmla="*/ 53 h 147"/>
                    <a:gd name="T22" fmla="*/ 34 w 126"/>
                    <a:gd name="T23" fmla="*/ 82 h 147"/>
                    <a:gd name="T24" fmla="*/ 35 w 126"/>
                    <a:gd name="T25" fmla="*/ 86 h 147"/>
                    <a:gd name="T26" fmla="*/ 18 w 126"/>
                    <a:gd name="T27" fmla="*/ 123 h 147"/>
                    <a:gd name="T28" fmla="*/ 19 w 126"/>
                    <a:gd name="T29" fmla="*/ 127 h 147"/>
                    <a:gd name="T30" fmla="*/ 30 w 126"/>
                    <a:gd name="T31" fmla="*/ 143 h 147"/>
                    <a:gd name="T32" fmla="*/ 38 w 126"/>
                    <a:gd name="T33" fmla="*/ 147 h 147"/>
                    <a:gd name="T34" fmla="*/ 45 w 126"/>
                    <a:gd name="T35" fmla="*/ 145 h 147"/>
                    <a:gd name="T36" fmla="*/ 47 w 126"/>
                    <a:gd name="T37" fmla="*/ 130 h 147"/>
                    <a:gd name="T38" fmla="*/ 43 w 126"/>
                    <a:gd name="T39" fmla="*/ 125 h 147"/>
                    <a:gd name="T40" fmla="*/ 42 w 126"/>
                    <a:gd name="T41" fmla="*/ 120 h 147"/>
                    <a:gd name="T42" fmla="*/ 59 w 126"/>
                    <a:gd name="T43" fmla="*/ 81 h 147"/>
                    <a:gd name="T44" fmla="*/ 59 w 126"/>
                    <a:gd name="T45" fmla="*/ 77 h 147"/>
                    <a:gd name="T46" fmla="*/ 40 w 126"/>
                    <a:gd name="T47" fmla="*/ 59 h 147"/>
                    <a:gd name="T48" fmla="*/ 40 w 126"/>
                    <a:gd name="T49" fmla="*/ 55 h 147"/>
                    <a:gd name="T50" fmla="*/ 61 w 126"/>
                    <a:gd name="T51" fmla="*/ 35 h 147"/>
                    <a:gd name="T52" fmla="*/ 65 w 126"/>
                    <a:gd name="T53" fmla="*/ 35 h 147"/>
                    <a:gd name="T54" fmla="*/ 84 w 126"/>
                    <a:gd name="T55" fmla="*/ 5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 h="147">
                      <a:moveTo>
                        <a:pt x="84" y="54"/>
                      </a:moveTo>
                      <a:cubicBezTo>
                        <a:pt x="85" y="55"/>
                        <a:pt x="87" y="55"/>
                        <a:pt x="88" y="54"/>
                      </a:cubicBezTo>
                      <a:cubicBezTo>
                        <a:pt x="120" y="40"/>
                        <a:pt x="120" y="40"/>
                        <a:pt x="120" y="40"/>
                      </a:cubicBezTo>
                      <a:cubicBezTo>
                        <a:pt x="124" y="38"/>
                        <a:pt x="126" y="34"/>
                        <a:pt x="124" y="30"/>
                      </a:cubicBezTo>
                      <a:cubicBezTo>
                        <a:pt x="122" y="26"/>
                        <a:pt x="117" y="24"/>
                        <a:pt x="113" y="26"/>
                      </a:cubicBezTo>
                      <a:cubicBezTo>
                        <a:pt x="92" y="36"/>
                        <a:pt x="92" y="36"/>
                        <a:pt x="92" y="36"/>
                      </a:cubicBezTo>
                      <a:cubicBezTo>
                        <a:pt x="91" y="37"/>
                        <a:pt x="89" y="37"/>
                        <a:pt x="89" y="36"/>
                      </a:cubicBezTo>
                      <a:cubicBezTo>
                        <a:pt x="53" y="1"/>
                        <a:pt x="53" y="1"/>
                        <a:pt x="53" y="1"/>
                      </a:cubicBezTo>
                      <a:cubicBezTo>
                        <a:pt x="52" y="0"/>
                        <a:pt x="51" y="0"/>
                        <a:pt x="50" y="1"/>
                      </a:cubicBezTo>
                      <a:cubicBezTo>
                        <a:pt x="1" y="50"/>
                        <a:pt x="1" y="50"/>
                        <a:pt x="1" y="50"/>
                      </a:cubicBezTo>
                      <a:cubicBezTo>
                        <a:pt x="0" y="51"/>
                        <a:pt x="0" y="52"/>
                        <a:pt x="1" y="53"/>
                      </a:cubicBezTo>
                      <a:cubicBezTo>
                        <a:pt x="7" y="59"/>
                        <a:pt x="27" y="76"/>
                        <a:pt x="34" y="82"/>
                      </a:cubicBezTo>
                      <a:cubicBezTo>
                        <a:pt x="35" y="83"/>
                        <a:pt x="36" y="85"/>
                        <a:pt x="35" y="86"/>
                      </a:cubicBezTo>
                      <a:cubicBezTo>
                        <a:pt x="18" y="123"/>
                        <a:pt x="18" y="123"/>
                        <a:pt x="18" y="123"/>
                      </a:cubicBezTo>
                      <a:cubicBezTo>
                        <a:pt x="18" y="124"/>
                        <a:pt x="18" y="126"/>
                        <a:pt x="19" y="127"/>
                      </a:cubicBezTo>
                      <a:cubicBezTo>
                        <a:pt x="30" y="143"/>
                        <a:pt x="30" y="143"/>
                        <a:pt x="30" y="143"/>
                      </a:cubicBezTo>
                      <a:cubicBezTo>
                        <a:pt x="32" y="145"/>
                        <a:pt x="35" y="147"/>
                        <a:pt x="38" y="147"/>
                      </a:cubicBezTo>
                      <a:cubicBezTo>
                        <a:pt x="40" y="147"/>
                        <a:pt x="42" y="146"/>
                        <a:pt x="45" y="145"/>
                      </a:cubicBezTo>
                      <a:cubicBezTo>
                        <a:pt x="49" y="141"/>
                        <a:pt x="50" y="135"/>
                        <a:pt x="47" y="130"/>
                      </a:cubicBezTo>
                      <a:cubicBezTo>
                        <a:pt x="43" y="125"/>
                        <a:pt x="43" y="125"/>
                        <a:pt x="43" y="125"/>
                      </a:cubicBezTo>
                      <a:cubicBezTo>
                        <a:pt x="42" y="124"/>
                        <a:pt x="42" y="122"/>
                        <a:pt x="42" y="120"/>
                      </a:cubicBezTo>
                      <a:cubicBezTo>
                        <a:pt x="59" y="81"/>
                        <a:pt x="59" y="81"/>
                        <a:pt x="59" y="81"/>
                      </a:cubicBezTo>
                      <a:cubicBezTo>
                        <a:pt x="60" y="79"/>
                        <a:pt x="60" y="78"/>
                        <a:pt x="59" y="77"/>
                      </a:cubicBezTo>
                      <a:cubicBezTo>
                        <a:pt x="55" y="73"/>
                        <a:pt x="45" y="63"/>
                        <a:pt x="40" y="59"/>
                      </a:cubicBezTo>
                      <a:cubicBezTo>
                        <a:pt x="39" y="58"/>
                        <a:pt x="39" y="56"/>
                        <a:pt x="40" y="55"/>
                      </a:cubicBezTo>
                      <a:cubicBezTo>
                        <a:pt x="61" y="35"/>
                        <a:pt x="61" y="35"/>
                        <a:pt x="61" y="35"/>
                      </a:cubicBezTo>
                      <a:cubicBezTo>
                        <a:pt x="62" y="34"/>
                        <a:pt x="64" y="34"/>
                        <a:pt x="65" y="35"/>
                      </a:cubicBezTo>
                      <a:lnTo>
                        <a:pt x="8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5" name="Freeform 317"/>
                <p:cNvSpPr>
                  <a:spLocks/>
                </p:cNvSpPr>
                <p:nvPr/>
              </p:nvSpPr>
              <p:spPr bwMode="auto">
                <a:xfrm>
                  <a:off x="-2870200" y="4178300"/>
                  <a:ext cx="374650" cy="233363"/>
                </a:xfrm>
                <a:custGeom>
                  <a:avLst/>
                  <a:gdLst>
                    <a:gd name="T0" fmla="*/ 100 w 100"/>
                    <a:gd name="T1" fmla="*/ 62 h 62"/>
                    <a:gd name="T2" fmla="*/ 100 w 100"/>
                    <a:gd name="T3" fmla="*/ 19 h 62"/>
                    <a:gd name="T4" fmla="*/ 81 w 100"/>
                    <a:gd name="T5" fmla="*/ 0 h 62"/>
                    <a:gd name="T6" fmla="*/ 19 w 100"/>
                    <a:gd name="T7" fmla="*/ 0 h 62"/>
                    <a:gd name="T8" fmla="*/ 0 w 100"/>
                    <a:gd name="T9" fmla="*/ 19 h 62"/>
                    <a:gd name="T10" fmla="*/ 0 w 100"/>
                    <a:gd name="T11" fmla="*/ 43 h 62"/>
                    <a:gd name="T12" fmla="*/ 15 w 100"/>
                    <a:gd name="T13" fmla="*/ 43 h 62"/>
                    <a:gd name="T14" fmla="*/ 15 w 100"/>
                    <a:gd name="T15" fmla="*/ 19 h 62"/>
                    <a:gd name="T16" fmla="*/ 19 w 100"/>
                    <a:gd name="T17" fmla="*/ 15 h 62"/>
                    <a:gd name="T18" fmla="*/ 81 w 100"/>
                    <a:gd name="T19" fmla="*/ 15 h 62"/>
                    <a:gd name="T20" fmla="*/ 85 w 100"/>
                    <a:gd name="T21" fmla="*/ 19 h 62"/>
                    <a:gd name="T22" fmla="*/ 85 w 100"/>
                    <a:gd name="T23" fmla="*/ 62 h 62"/>
                    <a:gd name="T24" fmla="*/ 100 w 100"/>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62">
                      <a:moveTo>
                        <a:pt x="100" y="62"/>
                      </a:moveTo>
                      <a:cubicBezTo>
                        <a:pt x="100" y="19"/>
                        <a:pt x="100" y="19"/>
                        <a:pt x="100" y="19"/>
                      </a:cubicBezTo>
                      <a:cubicBezTo>
                        <a:pt x="100" y="9"/>
                        <a:pt x="92" y="0"/>
                        <a:pt x="81" y="0"/>
                      </a:cubicBezTo>
                      <a:cubicBezTo>
                        <a:pt x="19" y="0"/>
                        <a:pt x="19" y="0"/>
                        <a:pt x="19" y="0"/>
                      </a:cubicBezTo>
                      <a:cubicBezTo>
                        <a:pt x="8" y="0"/>
                        <a:pt x="0" y="9"/>
                        <a:pt x="0" y="19"/>
                      </a:cubicBezTo>
                      <a:cubicBezTo>
                        <a:pt x="0" y="43"/>
                        <a:pt x="0" y="43"/>
                        <a:pt x="0" y="43"/>
                      </a:cubicBezTo>
                      <a:cubicBezTo>
                        <a:pt x="15" y="43"/>
                        <a:pt x="15" y="43"/>
                        <a:pt x="15" y="43"/>
                      </a:cubicBezTo>
                      <a:cubicBezTo>
                        <a:pt x="15" y="19"/>
                        <a:pt x="15" y="19"/>
                        <a:pt x="15" y="19"/>
                      </a:cubicBezTo>
                      <a:cubicBezTo>
                        <a:pt x="15" y="17"/>
                        <a:pt x="16" y="15"/>
                        <a:pt x="19" y="15"/>
                      </a:cubicBezTo>
                      <a:cubicBezTo>
                        <a:pt x="81" y="15"/>
                        <a:pt x="81" y="15"/>
                        <a:pt x="81" y="15"/>
                      </a:cubicBezTo>
                      <a:cubicBezTo>
                        <a:pt x="84" y="15"/>
                        <a:pt x="85" y="17"/>
                        <a:pt x="85" y="19"/>
                      </a:cubicBezTo>
                      <a:cubicBezTo>
                        <a:pt x="85" y="62"/>
                        <a:pt x="85" y="62"/>
                        <a:pt x="85" y="62"/>
                      </a:cubicBezTo>
                      <a:lnTo>
                        <a:pt x="10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6" name="Freeform 318"/>
                <p:cNvSpPr>
                  <a:spLocks noEditPoints="1"/>
                </p:cNvSpPr>
                <p:nvPr/>
              </p:nvSpPr>
              <p:spPr bwMode="auto">
                <a:xfrm>
                  <a:off x="-2922588" y="4425950"/>
                  <a:ext cx="476250" cy="271463"/>
                </a:xfrm>
                <a:custGeom>
                  <a:avLst/>
                  <a:gdLst>
                    <a:gd name="T0" fmla="*/ 99 w 127"/>
                    <a:gd name="T1" fmla="*/ 0 h 72"/>
                    <a:gd name="T2" fmla="*/ 64 w 127"/>
                    <a:gd name="T3" fmla="*/ 0 h 72"/>
                    <a:gd name="T4" fmla="*/ 64 w 127"/>
                    <a:gd name="T5" fmla="*/ 20 h 72"/>
                    <a:gd name="T6" fmla="*/ 75 w 127"/>
                    <a:gd name="T7" fmla="*/ 31 h 72"/>
                    <a:gd name="T8" fmla="*/ 68 w 127"/>
                    <a:gd name="T9" fmla="*/ 41 h 72"/>
                    <a:gd name="T10" fmla="*/ 68 w 127"/>
                    <a:gd name="T11" fmla="*/ 41 h 72"/>
                    <a:gd name="T12" fmla="*/ 68 w 127"/>
                    <a:gd name="T13" fmla="*/ 59 h 72"/>
                    <a:gd name="T14" fmla="*/ 64 w 127"/>
                    <a:gd name="T15" fmla="*/ 59 h 72"/>
                    <a:gd name="T16" fmla="*/ 64 w 127"/>
                    <a:gd name="T17" fmla="*/ 72 h 72"/>
                    <a:gd name="T18" fmla="*/ 127 w 127"/>
                    <a:gd name="T19" fmla="*/ 72 h 72"/>
                    <a:gd name="T20" fmla="*/ 127 w 127"/>
                    <a:gd name="T21" fmla="*/ 0 h 72"/>
                    <a:gd name="T22" fmla="*/ 114 w 127"/>
                    <a:gd name="T23" fmla="*/ 0 h 72"/>
                    <a:gd name="T24" fmla="*/ 99 w 127"/>
                    <a:gd name="T25" fmla="*/ 0 h 72"/>
                    <a:gd name="T26" fmla="*/ 64 w 127"/>
                    <a:gd name="T27" fmla="*/ 0 h 72"/>
                    <a:gd name="T28" fmla="*/ 0 w 127"/>
                    <a:gd name="T29" fmla="*/ 0 h 72"/>
                    <a:gd name="T30" fmla="*/ 0 w 127"/>
                    <a:gd name="T31" fmla="*/ 72 h 72"/>
                    <a:gd name="T32" fmla="*/ 64 w 127"/>
                    <a:gd name="T33" fmla="*/ 72 h 72"/>
                    <a:gd name="T34" fmla="*/ 64 w 127"/>
                    <a:gd name="T35" fmla="*/ 59 h 72"/>
                    <a:gd name="T36" fmla="*/ 59 w 127"/>
                    <a:gd name="T37" fmla="*/ 59 h 72"/>
                    <a:gd name="T38" fmla="*/ 59 w 127"/>
                    <a:gd name="T39" fmla="*/ 41 h 72"/>
                    <a:gd name="T40" fmla="*/ 52 w 127"/>
                    <a:gd name="T41" fmla="*/ 31 h 72"/>
                    <a:gd name="T42" fmla="*/ 64 w 127"/>
                    <a:gd name="T43" fmla="*/ 20 h 72"/>
                    <a:gd name="T44" fmla="*/ 64 w 127"/>
                    <a:gd name="T45" fmla="*/ 20 h 72"/>
                    <a:gd name="T46" fmla="*/ 64 w 127"/>
                    <a:gd name="T4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72">
                      <a:moveTo>
                        <a:pt x="99" y="0"/>
                      </a:moveTo>
                      <a:cubicBezTo>
                        <a:pt x="64" y="0"/>
                        <a:pt x="64" y="0"/>
                        <a:pt x="64" y="0"/>
                      </a:cubicBezTo>
                      <a:cubicBezTo>
                        <a:pt x="64" y="20"/>
                        <a:pt x="64" y="20"/>
                        <a:pt x="64" y="20"/>
                      </a:cubicBezTo>
                      <a:cubicBezTo>
                        <a:pt x="70" y="20"/>
                        <a:pt x="75" y="25"/>
                        <a:pt x="75" y="31"/>
                      </a:cubicBezTo>
                      <a:cubicBezTo>
                        <a:pt x="75" y="36"/>
                        <a:pt x="72" y="40"/>
                        <a:pt x="68" y="41"/>
                      </a:cubicBezTo>
                      <a:cubicBezTo>
                        <a:pt x="68" y="41"/>
                        <a:pt x="68" y="41"/>
                        <a:pt x="68" y="41"/>
                      </a:cubicBezTo>
                      <a:cubicBezTo>
                        <a:pt x="68" y="59"/>
                        <a:pt x="68" y="59"/>
                        <a:pt x="68" y="59"/>
                      </a:cubicBezTo>
                      <a:cubicBezTo>
                        <a:pt x="64" y="59"/>
                        <a:pt x="64" y="59"/>
                        <a:pt x="64" y="59"/>
                      </a:cubicBezTo>
                      <a:cubicBezTo>
                        <a:pt x="64" y="72"/>
                        <a:pt x="64" y="72"/>
                        <a:pt x="64" y="72"/>
                      </a:cubicBezTo>
                      <a:cubicBezTo>
                        <a:pt x="127" y="72"/>
                        <a:pt x="127" y="72"/>
                        <a:pt x="127" y="72"/>
                      </a:cubicBezTo>
                      <a:cubicBezTo>
                        <a:pt x="127" y="0"/>
                        <a:pt x="127" y="0"/>
                        <a:pt x="127" y="0"/>
                      </a:cubicBezTo>
                      <a:cubicBezTo>
                        <a:pt x="114" y="0"/>
                        <a:pt x="114" y="0"/>
                        <a:pt x="114" y="0"/>
                      </a:cubicBezTo>
                      <a:lnTo>
                        <a:pt x="99" y="0"/>
                      </a:lnTo>
                      <a:close/>
                      <a:moveTo>
                        <a:pt x="64" y="0"/>
                      </a:moveTo>
                      <a:cubicBezTo>
                        <a:pt x="0" y="0"/>
                        <a:pt x="0" y="0"/>
                        <a:pt x="0" y="0"/>
                      </a:cubicBezTo>
                      <a:cubicBezTo>
                        <a:pt x="0" y="72"/>
                        <a:pt x="0" y="72"/>
                        <a:pt x="0" y="72"/>
                      </a:cubicBezTo>
                      <a:cubicBezTo>
                        <a:pt x="64" y="72"/>
                        <a:pt x="64" y="72"/>
                        <a:pt x="64" y="72"/>
                      </a:cubicBezTo>
                      <a:cubicBezTo>
                        <a:pt x="64" y="59"/>
                        <a:pt x="64" y="59"/>
                        <a:pt x="64" y="59"/>
                      </a:cubicBezTo>
                      <a:cubicBezTo>
                        <a:pt x="59" y="59"/>
                        <a:pt x="59" y="59"/>
                        <a:pt x="59" y="59"/>
                      </a:cubicBezTo>
                      <a:cubicBezTo>
                        <a:pt x="59" y="41"/>
                        <a:pt x="59" y="41"/>
                        <a:pt x="59" y="41"/>
                      </a:cubicBezTo>
                      <a:cubicBezTo>
                        <a:pt x="55" y="40"/>
                        <a:pt x="52" y="36"/>
                        <a:pt x="52" y="31"/>
                      </a:cubicBezTo>
                      <a:cubicBezTo>
                        <a:pt x="52" y="25"/>
                        <a:pt x="57" y="20"/>
                        <a:pt x="64" y="20"/>
                      </a:cubicBezTo>
                      <a:cubicBezTo>
                        <a:pt x="64" y="20"/>
                        <a:pt x="64" y="20"/>
                        <a:pt x="64" y="20"/>
                      </a:cubicBez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7" name="Freeform 319"/>
                <p:cNvSpPr>
                  <a:spLocks/>
                </p:cNvSpPr>
                <p:nvPr/>
              </p:nvSpPr>
              <p:spPr bwMode="auto">
                <a:xfrm>
                  <a:off x="-7085012" y="3255962"/>
                  <a:ext cx="687387" cy="644525"/>
                </a:xfrm>
                <a:custGeom>
                  <a:avLst/>
                  <a:gdLst>
                    <a:gd name="T0" fmla="*/ 26 w 183"/>
                    <a:gd name="T1" fmla="*/ 139 h 172"/>
                    <a:gd name="T2" fmla="*/ 76 w 183"/>
                    <a:gd name="T3" fmla="*/ 113 h 172"/>
                    <a:gd name="T4" fmla="*/ 85 w 183"/>
                    <a:gd name="T5" fmla="*/ 111 h 172"/>
                    <a:gd name="T6" fmla="*/ 86 w 183"/>
                    <a:gd name="T7" fmla="*/ 121 h 172"/>
                    <a:gd name="T8" fmla="*/ 85 w 183"/>
                    <a:gd name="T9" fmla="*/ 142 h 172"/>
                    <a:gd name="T10" fmla="*/ 84 w 183"/>
                    <a:gd name="T11" fmla="*/ 172 h 172"/>
                    <a:gd name="T12" fmla="*/ 99 w 183"/>
                    <a:gd name="T13" fmla="*/ 172 h 172"/>
                    <a:gd name="T14" fmla="*/ 98 w 183"/>
                    <a:gd name="T15" fmla="*/ 142 h 172"/>
                    <a:gd name="T16" fmla="*/ 97 w 183"/>
                    <a:gd name="T17" fmla="*/ 121 h 172"/>
                    <a:gd name="T18" fmla="*/ 97 w 183"/>
                    <a:gd name="T19" fmla="*/ 111 h 172"/>
                    <a:gd name="T20" fmla="*/ 106 w 183"/>
                    <a:gd name="T21" fmla="*/ 113 h 172"/>
                    <a:gd name="T22" fmla="*/ 156 w 183"/>
                    <a:gd name="T23" fmla="*/ 139 h 172"/>
                    <a:gd name="T24" fmla="*/ 176 w 183"/>
                    <a:gd name="T25" fmla="*/ 119 h 172"/>
                    <a:gd name="T26" fmla="*/ 164 w 183"/>
                    <a:gd name="T27" fmla="*/ 56 h 172"/>
                    <a:gd name="T28" fmla="*/ 102 w 183"/>
                    <a:gd name="T29" fmla="*/ 96 h 172"/>
                    <a:gd name="T30" fmla="*/ 99 w 183"/>
                    <a:gd name="T31" fmla="*/ 90 h 172"/>
                    <a:gd name="T32" fmla="*/ 110 w 183"/>
                    <a:gd name="T33" fmla="*/ 69 h 172"/>
                    <a:gd name="T34" fmla="*/ 131 w 183"/>
                    <a:gd name="T35" fmla="*/ 21 h 172"/>
                    <a:gd name="T36" fmla="*/ 91 w 183"/>
                    <a:gd name="T37" fmla="*/ 1 h 172"/>
                    <a:gd name="T38" fmla="*/ 52 w 183"/>
                    <a:gd name="T39" fmla="*/ 21 h 172"/>
                    <a:gd name="T40" fmla="*/ 72 w 183"/>
                    <a:gd name="T41" fmla="*/ 69 h 172"/>
                    <a:gd name="T42" fmla="*/ 83 w 183"/>
                    <a:gd name="T43" fmla="*/ 90 h 172"/>
                    <a:gd name="T44" fmla="*/ 81 w 183"/>
                    <a:gd name="T45" fmla="*/ 96 h 172"/>
                    <a:gd name="T46" fmla="*/ 19 w 183"/>
                    <a:gd name="T47" fmla="*/ 56 h 172"/>
                    <a:gd name="T48" fmla="*/ 6 w 183"/>
                    <a:gd name="T49" fmla="*/ 119 h 172"/>
                    <a:gd name="T50" fmla="*/ 26 w 183"/>
                    <a:gd name="T51" fmla="*/ 13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72">
                      <a:moveTo>
                        <a:pt x="26" y="139"/>
                      </a:moveTo>
                      <a:cubicBezTo>
                        <a:pt x="45" y="141"/>
                        <a:pt x="61" y="121"/>
                        <a:pt x="76" y="113"/>
                      </a:cubicBezTo>
                      <a:cubicBezTo>
                        <a:pt x="78" y="112"/>
                        <a:pt x="83" y="109"/>
                        <a:pt x="85" y="111"/>
                      </a:cubicBezTo>
                      <a:cubicBezTo>
                        <a:pt x="87" y="114"/>
                        <a:pt x="86" y="118"/>
                        <a:pt x="86" y="121"/>
                      </a:cubicBezTo>
                      <a:cubicBezTo>
                        <a:pt x="86" y="128"/>
                        <a:pt x="85" y="135"/>
                        <a:pt x="85" y="142"/>
                      </a:cubicBezTo>
                      <a:cubicBezTo>
                        <a:pt x="85" y="150"/>
                        <a:pt x="84" y="164"/>
                        <a:pt x="84" y="172"/>
                      </a:cubicBezTo>
                      <a:cubicBezTo>
                        <a:pt x="99" y="172"/>
                        <a:pt x="99" y="172"/>
                        <a:pt x="99" y="172"/>
                      </a:cubicBezTo>
                      <a:cubicBezTo>
                        <a:pt x="98" y="164"/>
                        <a:pt x="98" y="150"/>
                        <a:pt x="98" y="142"/>
                      </a:cubicBezTo>
                      <a:cubicBezTo>
                        <a:pt x="97" y="135"/>
                        <a:pt x="97" y="128"/>
                        <a:pt x="97" y="121"/>
                      </a:cubicBezTo>
                      <a:cubicBezTo>
                        <a:pt x="97" y="118"/>
                        <a:pt x="96" y="114"/>
                        <a:pt x="97" y="111"/>
                      </a:cubicBezTo>
                      <a:cubicBezTo>
                        <a:pt x="99" y="109"/>
                        <a:pt x="105" y="112"/>
                        <a:pt x="106" y="113"/>
                      </a:cubicBezTo>
                      <a:cubicBezTo>
                        <a:pt x="122" y="121"/>
                        <a:pt x="137" y="141"/>
                        <a:pt x="156" y="139"/>
                      </a:cubicBezTo>
                      <a:cubicBezTo>
                        <a:pt x="167" y="137"/>
                        <a:pt x="173" y="128"/>
                        <a:pt x="176" y="119"/>
                      </a:cubicBezTo>
                      <a:cubicBezTo>
                        <a:pt x="182" y="101"/>
                        <a:pt x="183" y="68"/>
                        <a:pt x="164" y="56"/>
                      </a:cubicBezTo>
                      <a:cubicBezTo>
                        <a:pt x="135" y="39"/>
                        <a:pt x="126" y="94"/>
                        <a:pt x="102" y="96"/>
                      </a:cubicBezTo>
                      <a:cubicBezTo>
                        <a:pt x="97" y="96"/>
                        <a:pt x="98" y="94"/>
                        <a:pt x="99" y="90"/>
                      </a:cubicBezTo>
                      <a:cubicBezTo>
                        <a:pt x="101" y="82"/>
                        <a:pt x="105" y="75"/>
                        <a:pt x="110" y="69"/>
                      </a:cubicBezTo>
                      <a:cubicBezTo>
                        <a:pt x="120" y="56"/>
                        <a:pt x="134" y="39"/>
                        <a:pt x="131" y="21"/>
                      </a:cubicBezTo>
                      <a:cubicBezTo>
                        <a:pt x="128" y="5"/>
                        <a:pt x="109" y="0"/>
                        <a:pt x="91" y="1"/>
                      </a:cubicBezTo>
                      <a:cubicBezTo>
                        <a:pt x="74" y="0"/>
                        <a:pt x="54" y="5"/>
                        <a:pt x="52" y="21"/>
                      </a:cubicBezTo>
                      <a:cubicBezTo>
                        <a:pt x="49" y="39"/>
                        <a:pt x="62" y="56"/>
                        <a:pt x="72" y="69"/>
                      </a:cubicBezTo>
                      <a:cubicBezTo>
                        <a:pt x="77" y="75"/>
                        <a:pt x="81" y="82"/>
                        <a:pt x="83" y="90"/>
                      </a:cubicBezTo>
                      <a:cubicBezTo>
                        <a:pt x="85" y="94"/>
                        <a:pt x="85" y="96"/>
                        <a:pt x="81" y="96"/>
                      </a:cubicBezTo>
                      <a:cubicBezTo>
                        <a:pt x="57" y="94"/>
                        <a:pt x="47" y="39"/>
                        <a:pt x="19" y="56"/>
                      </a:cubicBezTo>
                      <a:cubicBezTo>
                        <a:pt x="0" y="68"/>
                        <a:pt x="0" y="101"/>
                        <a:pt x="6" y="119"/>
                      </a:cubicBezTo>
                      <a:cubicBezTo>
                        <a:pt x="9" y="128"/>
                        <a:pt x="16" y="137"/>
                        <a:pt x="26"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8" name="Freeform 320"/>
                <p:cNvSpPr>
                  <a:spLocks/>
                </p:cNvSpPr>
                <p:nvPr/>
              </p:nvSpPr>
              <p:spPr bwMode="auto">
                <a:xfrm>
                  <a:off x="-4222750" y="-420688"/>
                  <a:ext cx="492125" cy="525463"/>
                </a:xfrm>
                <a:custGeom>
                  <a:avLst/>
                  <a:gdLst>
                    <a:gd name="T0" fmla="*/ 108 w 131"/>
                    <a:gd name="T1" fmla="*/ 96 h 140"/>
                    <a:gd name="T2" fmla="*/ 118 w 131"/>
                    <a:gd name="T3" fmla="*/ 91 h 140"/>
                    <a:gd name="T4" fmla="*/ 129 w 131"/>
                    <a:gd name="T5" fmla="*/ 87 h 140"/>
                    <a:gd name="T6" fmla="*/ 130 w 131"/>
                    <a:gd name="T7" fmla="*/ 70 h 140"/>
                    <a:gd name="T8" fmla="*/ 127 w 131"/>
                    <a:gd name="T9" fmla="*/ 41 h 140"/>
                    <a:gd name="T10" fmla="*/ 98 w 131"/>
                    <a:gd name="T11" fmla="*/ 66 h 140"/>
                    <a:gd name="T12" fmla="*/ 88 w 131"/>
                    <a:gd name="T13" fmla="*/ 76 h 140"/>
                    <a:gd name="T14" fmla="*/ 88 w 131"/>
                    <a:gd name="T15" fmla="*/ 65 h 140"/>
                    <a:gd name="T16" fmla="*/ 98 w 131"/>
                    <a:gd name="T17" fmla="*/ 46 h 140"/>
                    <a:gd name="T18" fmla="*/ 89 w 131"/>
                    <a:gd name="T19" fmla="*/ 28 h 140"/>
                    <a:gd name="T20" fmla="*/ 66 w 131"/>
                    <a:gd name="T21" fmla="*/ 1 h 140"/>
                    <a:gd name="T22" fmla="*/ 66 w 131"/>
                    <a:gd name="T23" fmla="*/ 0 h 140"/>
                    <a:gd name="T24" fmla="*/ 65 w 131"/>
                    <a:gd name="T25" fmla="*/ 0 h 140"/>
                    <a:gd name="T26" fmla="*/ 65 w 131"/>
                    <a:gd name="T27" fmla="*/ 0 h 140"/>
                    <a:gd name="T28" fmla="*/ 65 w 131"/>
                    <a:gd name="T29" fmla="*/ 1 h 140"/>
                    <a:gd name="T30" fmla="*/ 42 w 131"/>
                    <a:gd name="T31" fmla="*/ 28 h 140"/>
                    <a:gd name="T32" fmla="*/ 33 w 131"/>
                    <a:gd name="T33" fmla="*/ 46 h 140"/>
                    <a:gd name="T34" fmla="*/ 43 w 131"/>
                    <a:gd name="T35" fmla="*/ 65 h 140"/>
                    <a:gd name="T36" fmla="*/ 43 w 131"/>
                    <a:gd name="T37" fmla="*/ 76 h 140"/>
                    <a:gd name="T38" fmla="*/ 33 w 131"/>
                    <a:gd name="T39" fmla="*/ 66 h 140"/>
                    <a:gd name="T40" fmla="*/ 4 w 131"/>
                    <a:gd name="T41" fmla="*/ 41 h 140"/>
                    <a:gd name="T42" fmla="*/ 1 w 131"/>
                    <a:gd name="T43" fmla="*/ 70 h 140"/>
                    <a:gd name="T44" fmla="*/ 2 w 131"/>
                    <a:gd name="T45" fmla="*/ 87 h 140"/>
                    <a:gd name="T46" fmla="*/ 13 w 131"/>
                    <a:gd name="T47" fmla="*/ 91 h 140"/>
                    <a:gd name="T48" fmla="*/ 23 w 131"/>
                    <a:gd name="T49" fmla="*/ 96 h 140"/>
                    <a:gd name="T50" fmla="*/ 21 w 131"/>
                    <a:gd name="T51" fmla="*/ 103 h 140"/>
                    <a:gd name="T52" fmla="*/ 1 w 131"/>
                    <a:gd name="T53" fmla="*/ 96 h 140"/>
                    <a:gd name="T54" fmla="*/ 30 w 131"/>
                    <a:gd name="T55" fmla="*/ 137 h 140"/>
                    <a:gd name="T56" fmla="*/ 44 w 131"/>
                    <a:gd name="T57" fmla="*/ 135 h 140"/>
                    <a:gd name="T58" fmla="*/ 58 w 131"/>
                    <a:gd name="T59" fmla="*/ 126 h 140"/>
                    <a:gd name="T60" fmla="*/ 62 w 131"/>
                    <a:gd name="T61" fmla="*/ 124 h 140"/>
                    <a:gd name="T62" fmla="*/ 62 w 131"/>
                    <a:gd name="T63" fmla="*/ 118 h 140"/>
                    <a:gd name="T64" fmla="*/ 65 w 131"/>
                    <a:gd name="T65" fmla="*/ 62 h 140"/>
                    <a:gd name="T66" fmla="*/ 69 w 131"/>
                    <a:gd name="T67" fmla="*/ 118 h 140"/>
                    <a:gd name="T68" fmla="*/ 69 w 131"/>
                    <a:gd name="T69" fmla="*/ 124 h 140"/>
                    <a:gd name="T70" fmla="*/ 73 w 131"/>
                    <a:gd name="T71" fmla="*/ 126 h 140"/>
                    <a:gd name="T72" fmla="*/ 87 w 131"/>
                    <a:gd name="T73" fmla="*/ 135 h 140"/>
                    <a:gd name="T74" fmla="*/ 101 w 131"/>
                    <a:gd name="T75" fmla="*/ 137 h 140"/>
                    <a:gd name="T76" fmla="*/ 130 w 131"/>
                    <a:gd name="T77" fmla="*/ 96 h 140"/>
                    <a:gd name="T78" fmla="*/ 110 w 131"/>
                    <a:gd name="T79" fmla="*/ 103 h 140"/>
                    <a:gd name="T80" fmla="*/ 108 w 131"/>
                    <a:gd name="T81" fmla="*/ 9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 h="140">
                      <a:moveTo>
                        <a:pt x="108" y="96"/>
                      </a:moveTo>
                      <a:cubicBezTo>
                        <a:pt x="111" y="94"/>
                        <a:pt x="114" y="93"/>
                        <a:pt x="118" y="91"/>
                      </a:cubicBezTo>
                      <a:cubicBezTo>
                        <a:pt x="121" y="90"/>
                        <a:pt x="125" y="89"/>
                        <a:pt x="129" y="87"/>
                      </a:cubicBezTo>
                      <a:cubicBezTo>
                        <a:pt x="130" y="81"/>
                        <a:pt x="131" y="76"/>
                        <a:pt x="130" y="70"/>
                      </a:cubicBezTo>
                      <a:cubicBezTo>
                        <a:pt x="129" y="60"/>
                        <a:pt x="127" y="51"/>
                        <a:pt x="127" y="41"/>
                      </a:cubicBezTo>
                      <a:cubicBezTo>
                        <a:pt x="115" y="48"/>
                        <a:pt x="101" y="52"/>
                        <a:pt x="98" y="66"/>
                      </a:cubicBezTo>
                      <a:cubicBezTo>
                        <a:pt x="97" y="69"/>
                        <a:pt x="93" y="79"/>
                        <a:pt x="88" y="76"/>
                      </a:cubicBezTo>
                      <a:cubicBezTo>
                        <a:pt x="84" y="73"/>
                        <a:pt x="86" y="68"/>
                        <a:pt x="88" y="65"/>
                      </a:cubicBezTo>
                      <a:cubicBezTo>
                        <a:pt x="92" y="59"/>
                        <a:pt x="98" y="54"/>
                        <a:pt x="98" y="46"/>
                      </a:cubicBezTo>
                      <a:cubicBezTo>
                        <a:pt x="98" y="39"/>
                        <a:pt x="93" y="33"/>
                        <a:pt x="89" y="28"/>
                      </a:cubicBezTo>
                      <a:cubicBezTo>
                        <a:pt x="82" y="19"/>
                        <a:pt x="73" y="11"/>
                        <a:pt x="66" y="1"/>
                      </a:cubicBezTo>
                      <a:cubicBezTo>
                        <a:pt x="66" y="0"/>
                        <a:pt x="66" y="0"/>
                        <a:pt x="66" y="0"/>
                      </a:cubicBezTo>
                      <a:cubicBezTo>
                        <a:pt x="66" y="0"/>
                        <a:pt x="66" y="0"/>
                        <a:pt x="65" y="0"/>
                      </a:cubicBezTo>
                      <a:cubicBezTo>
                        <a:pt x="65" y="0"/>
                        <a:pt x="65" y="0"/>
                        <a:pt x="65" y="0"/>
                      </a:cubicBezTo>
                      <a:cubicBezTo>
                        <a:pt x="65" y="1"/>
                        <a:pt x="65" y="1"/>
                        <a:pt x="65" y="1"/>
                      </a:cubicBezTo>
                      <a:cubicBezTo>
                        <a:pt x="58" y="11"/>
                        <a:pt x="49" y="19"/>
                        <a:pt x="42" y="28"/>
                      </a:cubicBezTo>
                      <a:cubicBezTo>
                        <a:pt x="38" y="33"/>
                        <a:pt x="33" y="39"/>
                        <a:pt x="33" y="46"/>
                      </a:cubicBezTo>
                      <a:cubicBezTo>
                        <a:pt x="33" y="54"/>
                        <a:pt x="39" y="59"/>
                        <a:pt x="43" y="65"/>
                      </a:cubicBezTo>
                      <a:cubicBezTo>
                        <a:pt x="45" y="68"/>
                        <a:pt x="47" y="73"/>
                        <a:pt x="43" y="76"/>
                      </a:cubicBezTo>
                      <a:cubicBezTo>
                        <a:pt x="38" y="79"/>
                        <a:pt x="34" y="69"/>
                        <a:pt x="33" y="66"/>
                      </a:cubicBezTo>
                      <a:cubicBezTo>
                        <a:pt x="30" y="52"/>
                        <a:pt x="16" y="48"/>
                        <a:pt x="4" y="41"/>
                      </a:cubicBezTo>
                      <a:cubicBezTo>
                        <a:pt x="4" y="51"/>
                        <a:pt x="2" y="60"/>
                        <a:pt x="1" y="70"/>
                      </a:cubicBezTo>
                      <a:cubicBezTo>
                        <a:pt x="0" y="76"/>
                        <a:pt x="1" y="81"/>
                        <a:pt x="2" y="87"/>
                      </a:cubicBezTo>
                      <a:cubicBezTo>
                        <a:pt x="6" y="89"/>
                        <a:pt x="10" y="90"/>
                        <a:pt x="13" y="91"/>
                      </a:cubicBezTo>
                      <a:cubicBezTo>
                        <a:pt x="17" y="93"/>
                        <a:pt x="20" y="94"/>
                        <a:pt x="23" y="96"/>
                      </a:cubicBezTo>
                      <a:cubicBezTo>
                        <a:pt x="26" y="98"/>
                        <a:pt x="26" y="104"/>
                        <a:pt x="21" y="103"/>
                      </a:cubicBezTo>
                      <a:cubicBezTo>
                        <a:pt x="14" y="102"/>
                        <a:pt x="8" y="95"/>
                        <a:pt x="1" y="96"/>
                      </a:cubicBezTo>
                      <a:cubicBezTo>
                        <a:pt x="4" y="114"/>
                        <a:pt x="13" y="130"/>
                        <a:pt x="30" y="137"/>
                      </a:cubicBezTo>
                      <a:cubicBezTo>
                        <a:pt x="36" y="140"/>
                        <a:pt x="39" y="139"/>
                        <a:pt x="44" y="135"/>
                      </a:cubicBezTo>
                      <a:cubicBezTo>
                        <a:pt x="49" y="131"/>
                        <a:pt x="52" y="127"/>
                        <a:pt x="58" y="126"/>
                      </a:cubicBezTo>
                      <a:cubicBezTo>
                        <a:pt x="60" y="126"/>
                        <a:pt x="62" y="127"/>
                        <a:pt x="62" y="124"/>
                      </a:cubicBezTo>
                      <a:cubicBezTo>
                        <a:pt x="62" y="122"/>
                        <a:pt x="62" y="120"/>
                        <a:pt x="62" y="118"/>
                      </a:cubicBezTo>
                      <a:cubicBezTo>
                        <a:pt x="63" y="97"/>
                        <a:pt x="65" y="84"/>
                        <a:pt x="65" y="62"/>
                      </a:cubicBezTo>
                      <a:cubicBezTo>
                        <a:pt x="66" y="84"/>
                        <a:pt x="68" y="97"/>
                        <a:pt x="69" y="118"/>
                      </a:cubicBezTo>
                      <a:cubicBezTo>
                        <a:pt x="69" y="120"/>
                        <a:pt x="69" y="122"/>
                        <a:pt x="69" y="124"/>
                      </a:cubicBezTo>
                      <a:cubicBezTo>
                        <a:pt x="69" y="127"/>
                        <a:pt x="71" y="126"/>
                        <a:pt x="73" y="126"/>
                      </a:cubicBezTo>
                      <a:cubicBezTo>
                        <a:pt x="79" y="127"/>
                        <a:pt x="82" y="131"/>
                        <a:pt x="87" y="135"/>
                      </a:cubicBezTo>
                      <a:cubicBezTo>
                        <a:pt x="92" y="139"/>
                        <a:pt x="95" y="140"/>
                        <a:pt x="101" y="137"/>
                      </a:cubicBezTo>
                      <a:cubicBezTo>
                        <a:pt x="118" y="130"/>
                        <a:pt x="127" y="114"/>
                        <a:pt x="130" y="96"/>
                      </a:cubicBezTo>
                      <a:cubicBezTo>
                        <a:pt x="123" y="95"/>
                        <a:pt x="117" y="102"/>
                        <a:pt x="110" y="103"/>
                      </a:cubicBezTo>
                      <a:cubicBezTo>
                        <a:pt x="105" y="104"/>
                        <a:pt x="105" y="98"/>
                        <a:pt x="10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9" name="Rectangle 321"/>
                <p:cNvSpPr>
                  <a:spLocks noChangeArrowheads="1"/>
                </p:cNvSpPr>
                <p:nvPr/>
              </p:nvSpPr>
              <p:spPr bwMode="auto">
                <a:xfrm>
                  <a:off x="-3994150" y="68262"/>
                  <a:ext cx="34925"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0" name="Freeform 322"/>
                <p:cNvSpPr>
                  <a:spLocks noEditPoints="1"/>
                </p:cNvSpPr>
                <p:nvPr/>
              </p:nvSpPr>
              <p:spPr bwMode="auto">
                <a:xfrm>
                  <a:off x="-3865563" y="8597900"/>
                  <a:ext cx="577850" cy="420688"/>
                </a:xfrm>
                <a:custGeom>
                  <a:avLst/>
                  <a:gdLst>
                    <a:gd name="T0" fmla="*/ 103 w 154"/>
                    <a:gd name="T1" fmla="*/ 112 h 112"/>
                    <a:gd name="T2" fmla="*/ 154 w 154"/>
                    <a:gd name="T3" fmla="*/ 112 h 112"/>
                    <a:gd name="T4" fmla="*/ 154 w 154"/>
                    <a:gd name="T5" fmla="*/ 0 h 112"/>
                    <a:gd name="T6" fmla="*/ 103 w 154"/>
                    <a:gd name="T7" fmla="*/ 0 h 112"/>
                    <a:gd name="T8" fmla="*/ 103 w 154"/>
                    <a:gd name="T9" fmla="*/ 47 h 112"/>
                    <a:gd name="T10" fmla="*/ 140 w 154"/>
                    <a:gd name="T11" fmla="*/ 99 h 112"/>
                    <a:gd name="T12" fmla="*/ 103 w 154"/>
                    <a:gd name="T13" fmla="*/ 99 h 112"/>
                    <a:gd name="T14" fmla="*/ 103 w 154"/>
                    <a:gd name="T15" fmla="*/ 112 h 112"/>
                    <a:gd name="T16" fmla="*/ 70 w 154"/>
                    <a:gd name="T17" fmla="*/ 112 h 112"/>
                    <a:gd name="T18" fmla="*/ 103 w 154"/>
                    <a:gd name="T19" fmla="*/ 112 h 112"/>
                    <a:gd name="T20" fmla="*/ 103 w 154"/>
                    <a:gd name="T21" fmla="*/ 99 h 112"/>
                    <a:gd name="T22" fmla="*/ 80 w 154"/>
                    <a:gd name="T23" fmla="*/ 99 h 112"/>
                    <a:gd name="T24" fmla="*/ 78 w 154"/>
                    <a:gd name="T25" fmla="*/ 96 h 112"/>
                    <a:gd name="T26" fmla="*/ 70 w 154"/>
                    <a:gd name="T27" fmla="*/ 85 h 112"/>
                    <a:gd name="T28" fmla="*/ 70 w 154"/>
                    <a:gd name="T29" fmla="*/ 92 h 112"/>
                    <a:gd name="T30" fmla="*/ 75 w 154"/>
                    <a:gd name="T31" fmla="*/ 99 h 112"/>
                    <a:gd name="T32" fmla="*/ 70 w 154"/>
                    <a:gd name="T33" fmla="*/ 99 h 112"/>
                    <a:gd name="T34" fmla="*/ 70 w 154"/>
                    <a:gd name="T35" fmla="*/ 112 h 112"/>
                    <a:gd name="T36" fmla="*/ 103 w 154"/>
                    <a:gd name="T37" fmla="*/ 0 h 112"/>
                    <a:gd name="T38" fmla="*/ 70 w 154"/>
                    <a:gd name="T39" fmla="*/ 0 h 112"/>
                    <a:gd name="T40" fmla="*/ 70 w 154"/>
                    <a:gd name="T41" fmla="*/ 72 h 112"/>
                    <a:gd name="T42" fmla="*/ 95 w 154"/>
                    <a:gd name="T43" fmla="*/ 37 h 112"/>
                    <a:gd name="T44" fmla="*/ 95 w 154"/>
                    <a:gd name="T45" fmla="*/ 37 h 112"/>
                    <a:gd name="T46" fmla="*/ 103 w 154"/>
                    <a:gd name="T47" fmla="*/ 47 h 112"/>
                    <a:gd name="T48" fmla="*/ 103 w 154"/>
                    <a:gd name="T49" fmla="*/ 0 h 112"/>
                    <a:gd name="T50" fmla="*/ 44 w 154"/>
                    <a:gd name="T51" fmla="*/ 112 h 112"/>
                    <a:gd name="T52" fmla="*/ 70 w 154"/>
                    <a:gd name="T53" fmla="*/ 112 h 112"/>
                    <a:gd name="T54" fmla="*/ 70 w 154"/>
                    <a:gd name="T55" fmla="*/ 99 h 112"/>
                    <a:gd name="T56" fmla="*/ 51 w 154"/>
                    <a:gd name="T57" fmla="*/ 99 h 112"/>
                    <a:gd name="T58" fmla="*/ 44 w 154"/>
                    <a:gd name="T59" fmla="*/ 99 h 112"/>
                    <a:gd name="T60" fmla="*/ 44 w 154"/>
                    <a:gd name="T61" fmla="*/ 112 h 112"/>
                    <a:gd name="T62" fmla="*/ 70 w 154"/>
                    <a:gd name="T63" fmla="*/ 0 h 112"/>
                    <a:gd name="T64" fmla="*/ 44 w 154"/>
                    <a:gd name="T65" fmla="*/ 0 h 112"/>
                    <a:gd name="T66" fmla="*/ 44 w 154"/>
                    <a:gd name="T67" fmla="*/ 19 h 112"/>
                    <a:gd name="T68" fmla="*/ 47 w 154"/>
                    <a:gd name="T69" fmla="*/ 27 h 112"/>
                    <a:gd name="T70" fmla="*/ 44 w 154"/>
                    <a:gd name="T71" fmla="*/ 35 h 112"/>
                    <a:gd name="T72" fmla="*/ 44 w 154"/>
                    <a:gd name="T73" fmla="*/ 56 h 112"/>
                    <a:gd name="T74" fmla="*/ 44 w 154"/>
                    <a:gd name="T75" fmla="*/ 56 h 112"/>
                    <a:gd name="T76" fmla="*/ 63 w 154"/>
                    <a:gd name="T77" fmla="*/ 82 h 112"/>
                    <a:gd name="T78" fmla="*/ 70 w 154"/>
                    <a:gd name="T79" fmla="*/ 92 h 112"/>
                    <a:gd name="T80" fmla="*/ 70 w 154"/>
                    <a:gd name="T81" fmla="*/ 85 h 112"/>
                    <a:gd name="T82" fmla="*/ 66 w 154"/>
                    <a:gd name="T83" fmla="*/ 78 h 112"/>
                    <a:gd name="T84" fmla="*/ 70 w 154"/>
                    <a:gd name="T85" fmla="*/ 72 h 112"/>
                    <a:gd name="T86" fmla="*/ 70 w 154"/>
                    <a:gd name="T87" fmla="*/ 0 h 112"/>
                    <a:gd name="T88" fmla="*/ 0 w 154"/>
                    <a:gd name="T89" fmla="*/ 112 h 112"/>
                    <a:gd name="T90" fmla="*/ 44 w 154"/>
                    <a:gd name="T91" fmla="*/ 112 h 112"/>
                    <a:gd name="T92" fmla="*/ 44 w 154"/>
                    <a:gd name="T93" fmla="*/ 99 h 112"/>
                    <a:gd name="T94" fmla="*/ 13 w 154"/>
                    <a:gd name="T95" fmla="*/ 99 h 112"/>
                    <a:gd name="T96" fmla="*/ 13 w 154"/>
                    <a:gd name="T97" fmla="*/ 99 h 112"/>
                    <a:gd name="T98" fmla="*/ 44 w 154"/>
                    <a:gd name="T99" fmla="*/ 56 h 112"/>
                    <a:gd name="T100" fmla="*/ 44 w 154"/>
                    <a:gd name="T101" fmla="*/ 35 h 112"/>
                    <a:gd name="T102" fmla="*/ 35 w 154"/>
                    <a:gd name="T103" fmla="*/ 39 h 112"/>
                    <a:gd name="T104" fmla="*/ 22 w 154"/>
                    <a:gd name="T105" fmla="*/ 27 h 112"/>
                    <a:gd name="T106" fmla="*/ 35 w 154"/>
                    <a:gd name="T107" fmla="*/ 15 h 112"/>
                    <a:gd name="T108" fmla="*/ 35 w 154"/>
                    <a:gd name="T109" fmla="*/ 15 h 112"/>
                    <a:gd name="T110" fmla="*/ 44 w 154"/>
                    <a:gd name="T111" fmla="*/ 19 h 112"/>
                    <a:gd name="T112" fmla="*/ 44 w 154"/>
                    <a:gd name="T113" fmla="*/ 0 h 112"/>
                    <a:gd name="T114" fmla="*/ 0 w 154"/>
                    <a:gd name="T115" fmla="*/ 0 h 112"/>
                    <a:gd name="T116" fmla="*/ 0 w 154"/>
                    <a:gd name="T1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4" h="112">
                      <a:moveTo>
                        <a:pt x="103" y="112"/>
                      </a:moveTo>
                      <a:cubicBezTo>
                        <a:pt x="154" y="112"/>
                        <a:pt x="154" y="112"/>
                        <a:pt x="154" y="112"/>
                      </a:cubicBezTo>
                      <a:cubicBezTo>
                        <a:pt x="154" y="0"/>
                        <a:pt x="154" y="0"/>
                        <a:pt x="154" y="0"/>
                      </a:cubicBezTo>
                      <a:cubicBezTo>
                        <a:pt x="103" y="0"/>
                        <a:pt x="103" y="0"/>
                        <a:pt x="103" y="0"/>
                      </a:cubicBezTo>
                      <a:cubicBezTo>
                        <a:pt x="103" y="47"/>
                        <a:pt x="103" y="47"/>
                        <a:pt x="103" y="47"/>
                      </a:cubicBezTo>
                      <a:cubicBezTo>
                        <a:pt x="140" y="99"/>
                        <a:pt x="140" y="99"/>
                        <a:pt x="140" y="99"/>
                      </a:cubicBezTo>
                      <a:cubicBezTo>
                        <a:pt x="103" y="99"/>
                        <a:pt x="103" y="99"/>
                        <a:pt x="103" y="99"/>
                      </a:cubicBezTo>
                      <a:lnTo>
                        <a:pt x="103" y="112"/>
                      </a:lnTo>
                      <a:close/>
                      <a:moveTo>
                        <a:pt x="70" y="112"/>
                      </a:moveTo>
                      <a:cubicBezTo>
                        <a:pt x="103" y="112"/>
                        <a:pt x="103" y="112"/>
                        <a:pt x="103" y="112"/>
                      </a:cubicBezTo>
                      <a:cubicBezTo>
                        <a:pt x="103" y="99"/>
                        <a:pt x="103" y="99"/>
                        <a:pt x="103" y="99"/>
                      </a:cubicBezTo>
                      <a:cubicBezTo>
                        <a:pt x="80" y="99"/>
                        <a:pt x="80" y="99"/>
                        <a:pt x="80" y="99"/>
                      </a:cubicBezTo>
                      <a:cubicBezTo>
                        <a:pt x="78" y="96"/>
                        <a:pt x="78" y="96"/>
                        <a:pt x="78" y="96"/>
                      </a:cubicBezTo>
                      <a:cubicBezTo>
                        <a:pt x="70" y="85"/>
                        <a:pt x="70" y="85"/>
                        <a:pt x="70" y="85"/>
                      </a:cubicBezTo>
                      <a:cubicBezTo>
                        <a:pt x="70" y="92"/>
                        <a:pt x="70" y="92"/>
                        <a:pt x="70" y="92"/>
                      </a:cubicBezTo>
                      <a:cubicBezTo>
                        <a:pt x="75" y="99"/>
                        <a:pt x="75" y="99"/>
                        <a:pt x="75" y="99"/>
                      </a:cubicBezTo>
                      <a:cubicBezTo>
                        <a:pt x="70" y="99"/>
                        <a:pt x="70" y="99"/>
                        <a:pt x="70" y="99"/>
                      </a:cubicBezTo>
                      <a:cubicBezTo>
                        <a:pt x="70" y="112"/>
                        <a:pt x="70" y="112"/>
                        <a:pt x="70" y="112"/>
                      </a:cubicBezTo>
                      <a:close/>
                      <a:moveTo>
                        <a:pt x="103" y="0"/>
                      </a:moveTo>
                      <a:cubicBezTo>
                        <a:pt x="70" y="0"/>
                        <a:pt x="70" y="0"/>
                        <a:pt x="70" y="0"/>
                      </a:cubicBezTo>
                      <a:cubicBezTo>
                        <a:pt x="70" y="72"/>
                        <a:pt x="70" y="72"/>
                        <a:pt x="70" y="72"/>
                      </a:cubicBezTo>
                      <a:cubicBezTo>
                        <a:pt x="95" y="37"/>
                        <a:pt x="95" y="37"/>
                        <a:pt x="95" y="37"/>
                      </a:cubicBezTo>
                      <a:cubicBezTo>
                        <a:pt x="95" y="37"/>
                        <a:pt x="95" y="37"/>
                        <a:pt x="95" y="37"/>
                      </a:cubicBezTo>
                      <a:cubicBezTo>
                        <a:pt x="103" y="47"/>
                        <a:pt x="103" y="47"/>
                        <a:pt x="103" y="47"/>
                      </a:cubicBezTo>
                      <a:lnTo>
                        <a:pt x="103" y="0"/>
                      </a:lnTo>
                      <a:close/>
                      <a:moveTo>
                        <a:pt x="44" y="112"/>
                      </a:moveTo>
                      <a:cubicBezTo>
                        <a:pt x="70" y="112"/>
                        <a:pt x="70" y="112"/>
                        <a:pt x="70" y="112"/>
                      </a:cubicBezTo>
                      <a:cubicBezTo>
                        <a:pt x="70" y="99"/>
                        <a:pt x="70" y="99"/>
                        <a:pt x="70" y="99"/>
                      </a:cubicBezTo>
                      <a:cubicBezTo>
                        <a:pt x="51" y="99"/>
                        <a:pt x="51" y="99"/>
                        <a:pt x="51" y="99"/>
                      </a:cubicBezTo>
                      <a:cubicBezTo>
                        <a:pt x="44" y="99"/>
                        <a:pt x="44" y="99"/>
                        <a:pt x="44" y="99"/>
                      </a:cubicBezTo>
                      <a:cubicBezTo>
                        <a:pt x="44" y="112"/>
                        <a:pt x="44" y="112"/>
                        <a:pt x="44" y="112"/>
                      </a:cubicBezTo>
                      <a:close/>
                      <a:moveTo>
                        <a:pt x="70" y="0"/>
                      </a:moveTo>
                      <a:cubicBezTo>
                        <a:pt x="44" y="0"/>
                        <a:pt x="44" y="0"/>
                        <a:pt x="44" y="0"/>
                      </a:cubicBezTo>
                      <a:cubicBezTo>
                        <a:pt x="44" y="19"/>
                        <a:pt x="44" y="19"/>
                        <a:pt x="44" y="19"/>
                      </a:cubicBezTo>
                      <a:cubicBezTo>
                        <a:pt x="46" y="21"/>
                        <a:pt x="47" y="24"/>
                        <a:pt x="47" y="27"/>
                      </a:cubicBezTo>
                      <a:cubicBezTo>
                        <a:pt x="47" y="30"/>
                        <a:pt x="46" y="32"/>
                        <a:pt x="44" y="35"/>
                      </a:cubicBezTo>
                      <a:cubicBezTo>
                        <a:pt x="44" y="56"/>
                        <a:pt x="44" y="56"/>
                        <a:pt x="44" y="56"/>
                      </a:cubicBezTo>
                      <a:cubicBezTo>
                        <a:pt x="44" y="56"/>
                        <a:pt x="44" y="56"/>
                        <a:pt x="44" y="56"/>
                      </a:cubicBezTo>
                      <a:cubicBezTo>
                        <a:pt x="63" y="82"/>
                        <a:pt x="63" y="82"/>
                        <a:pt x="63" y="82"/>
                      </a:cubicBezTo>
                      <a:cubicBezTo>
                        <a:pt x="70" y="92"/>
                        <a:pt x="70" y="92"/>
                        <a:pt x="70" y="92"/>
                      </a:cubicBezTo>
                      <a:cubicBezTo>
                        <a:pt x="70" y="85"/>
                        <a:pt x="70" y="85"/>
                        <a:pt x="70" y="85"/>
                      </a:cubicBezTo>
                      <a:cubicBezTo>
                        <a:pt x="66" y="78"/>
                        <a:pt x="66" y="78"/>
                        <a:pt x="66" y="78"/>
                      </a:cubicBezTo>
                      <a:cubicBezTo>
                        <a:pt x="70" y="72"/>
                        <a:pt x="70" y="72"/>
                        <a:pt x="70" y="72"/>
                      </a:cubicBezTo>
                      <a:lnTo>
                        <a:pt x="70" y="0"/>
                      </a:lnTo>
                      <a:close/>
                      <a:moveTo>
                        <a:pt x="0" y="112"/>
                      </a:moveTo>
                      <a:cubicBezTo>
                        <a:pt x="44" y="112"/>
                        <a:pt x="44" y="112"/>
                        <a:pt x="44" y="112"/>
                      </a:cubicBezTo>
                      <a:cubicBezTo>
                        <a:pt x="44" y="99"/>
                        <a:pt x="44" y="99"/>
                        <a:pt x="44" y="99"/>
                      </a:cubicBezTo>
                      <a:cubicBezTo>
                        <a:pt x="13" y="99"/>
                        <a:pt x="13" y="99"/>
                        <a:pt x="13" y="99"/>
                      </a:cubicBezTo>
                      <a:cubicBezTo>
                        <a:pt x="13" y="99"/>
                        <a:pt x="13" y="99"/>
                        <a:pt x="13" y="99"/>
                      </a:cubicBezTo>
                      <a:cubicBezTo>
                        <a:pt x="44" y="56"/>
                        <a:pt x="44" y="56"/>
                        <a:pt x="44" y="56"/>
                      </a:cubicBezTo>
                      <a:cubicBezTo>
                        <a:pt x="44" y="35"/>
                        <a:pt x="44" y="35"/>
                        <a:pt x="44" y="35"/>
                      </a:cubicBezTo>
                      <a:cubicBezTo>
                        <a:pt x="42" y="37"/>
                        <a:pt x="38" y="39"/>
                        <a:pt x="35" y="39"/>
                      </a:cubicBezTo>
                      <a:cubicBezTo>
                        <a:pt x="28" y="39"/>
                        <a:pt x="22" y="34"/>
                        <a:pt x="22" y="27"/>
                      </a:cubicBezTo>
                      <a:cubicBezTo>
                        <a:pt x="22" y="20"/>
                        <a:pt x="28" y="15"/>
                        <a:pt x="35" y="15"/>
                      </a:cubicBezTo>
                      <a:cubicBezTo>
                        <a:pt x="35" y="15"/>
                        <a:pt x="35" y="15"/>
                        <a:pt x="35" y="15"/>
                      </a:cubicBezTo>
                      <a:cubicBezTo>
                        <a:pt x="38" y="15"/>
                        <a:pt x="42" y="17"/>
                        <a:pt x="44" y="19"/>
                      </a:cubicBezTo>
                      <a:cubicBezTo>
                        <a:pt x="44" y="0"/>
                        <a:pt x="44" y="0"/>
                        <a:pt x="44" y="0"/>
                      </a:cubicBezTo>
                      <a:cubicBezTo>
                        <a:pt x="0" y="0"/>
                        <a:pt x="0" y="0"/>
                        <a:pt x="0" y="0"/>
                      </a:cubicBez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1" name="Freeform 323"/>
                <p:cNvSpPr>
                  <a:spLocks noEditPoints="1"/>
                </p:cNvSpPr>
                <p:nvPr/>
              </p:nvSpPr>
              <p:spPr bwMode="auto">
                <a:xfrm>
                  <a:off x="-5237163" y="4356100"/>
                  <a:ext cx="585787" cy="561975"/>
                </a:xfrm>
                <a:custGeom>
                  <a:avLst/>
                  <a:gdLst>
                    <a:gd name="T0" fmla="*/ 80 w 156"/>
                    <a:gd name="T1" fmla="*/ 147 h 150"/>
                    <a:gd name="T2" fmla="*/ 107 w 156"/>
                    <a:gd name="T3" fmla="*/ 145 h 150"/>
                    <a:gd name="T4" fmla="*/ 133 w 156"/>
                    <a:gd name="T5" fmla="*/ 104 h 150"/>
                    <a:gd name="T6" fmla="*/ 156 w 156"/>
                    <a:gd name="T7" fmla="*/ 0 h 150"/>
                    <a:gd name="T8" fmla="*/ 80 w 156"/>
                    <a:gd name="T9" fmla="*/ 17 h 150"/>
                    <a:gd name="T10" fmla="*/ 80 w 156"/>
                    <a:gd name="T11" fmla="*/ 32 h 150"/>
                    <a:gd name="T12" fmla="*/ 136 w 156"/>
                    <a:gd name="T13" fmla="*/ 20 h 150"/>
                    <a:gd name="T14" fmla="*/ 119 w 156"/>
                    <a:gd name="T15" fmla="*/ 97 h 150"/>
                    <a:gd name="T16" fmla="*/ 105 w 156"/>
                    <a:gd name="T17" fmla="*/ 127 h 150"/>
                    <a:gd name="T18" fmla="*/ 80 w 156"/>
                    <a:gd name="T19" fmla="*/ 130 h 150"/>
                    <a:gd name="T20" fmla="*/ 80 w 156"/>
                    <a:gd name="T21" fmla="*/ 147 h 150"/>
                    <a:gd name="T22" fmla="*/ 80 w 156"/>
                    <a:gd name="T23" fmla="*/ 111 h 150"/>
                    <a:gd name="T24" fmla="*/ 80 w 156"/>
                    <a:gd name="T25" fmla="*/ 96 h 150"/>
                    <a:gd name="T26" fmla="*/ 107 w 156"/>
                    <a:gd name="T27" fmla="*/ 96 h 150"/>
                    <a:gd name="T28" fmla="*/ 103 w 156"/>
                    <a:gd name="T29" fmla="*/ 109 h 150"/>
                    <a:gd name="T30" fmla="*/ 96 w 156"/>
                    <a:gd name="T31" fmla="*/ 111 h 150"/>
                    <a:gd name="T32" fmla="*/ 80 w 156"/>
                    <a:gd name="T33" fmla="*/ 111 h 150"/>
                    <a:gd name="T34" fmla="*/ 80 w 156"/>
                    <a:gd name="T35" fmla="*/ 86 h 150"/>
                    <a:gd name="T36" fmla="*/ 80 w 156"/>
                    <a:gd name="T37" fmla="*/ 45 h 150"/>
                    <a:gd name="T38" fmla="*/ 88 w 156"/>
                    <a:gd name="T39" fmla="*/ 43 h 150"/>
                    <a:gd name="T40" fmla="*/ 88 w 156"/>
                    <a:gd name="T41" fmla="*/ 58 h 150"/>
                    <a:gd name="T42" fmla="*/ 105 w 156"/>
                    <a:gd name="T43" fmla="*/ 41 h 150"/>
                    <a:gd name="T44" fmla="*/ 121 w 156"/>
                    <a:gd name="T45" fmla="*/ 35 h 150"/>
                    <a:gd name="T46" fmla="*/ 115 w 156"/>
                    <a:gd name="T47" fmla="*/ 51 h 150"/>
                    <a:gd name="T48" fmla="*/ 98 w 156"/>
                    <a:gd name="T49" fmla="*/ 68 h 150"/>
                    <a:gd name="T50" fmla="*/ 113 w 156"/>
                    <a:gd name="T51" fmla="*/ 68 h 150"/>
                    <a:gd name="T52" fmla="*/ 109 w 156"/>
                    <a:gd name="T53" fmla="*/ 83 h 150"/>
                    <a:gd name="T54" fmla="*/ 96 w 156"/>
                    <a:gd name="T55" fmla="*/ 84 h 150"/>
                    <a:gd name="T56" fmla="*/ 82 w 156"/>
                    <a:gd name="T57" fmla="*/ 84 h 150"/>
                    <a:gd name="T58" fmla="*/ 80 w 156"/>
                    <a:gd name="T59" fmla="*/ 86 h 150"/>
                    <a:gd name="T60" fmla="*/ 19 w 156"/>
                    <a:gd name="T61" fmla="*/ 137 h 150"/>
                    <a:gd name="T62" fmla="*/ 24 w 156"/>
                    <a:gd name="T63" fmla="*/ 142 h 150"/>
                    <a:gd name="T64" fmla="*/ 50 w 156"/>
                    <a:gd name="T65" fmla="*/ 116 h 150"/>
                    <a:gd name="T66" fmla="*/ 80 w 156"/>
                    <a:gd name="T67" fmla="*/ 147 h 150"/>
                    <a:gd name="T68" fmla="*/ 80 w 156"/>
                    <a:gd name="T69" fmla="*/ 130 h 150"/>
                    <a:gd name="T70" fmla="*/ 67 w 156"/>
                    <a:gd name="T71" fmla="*/ 111 h 150"/>
                    <a:gd name="T72" fmla="*/ 80 w 156"/>
                    <a:gd name="T73" fmla="*/ 111 h 150"/>
                    <a:gd name="T74" fmla="*/ 80 w 156"/>
                    <a:gd name="T75" fmla="*/ 96 h 150"/>
                    <a:gd name="T76" fmla="*/ 70 w 156"/>
                    <a:gd name="T77" fmla="*/ 96 h 150"/>
                    <a:gd name="T78" fmla="*/ 80 w 156"/>
                    <a:gd name="T79" fmla="*/ 86 h 150"/>
                    <a:gd name="T80" fmla="*/ 80 w 156"/>
                    <a:gd name="T81" fmla="*/ 45 h 150"/>
                    <a:gd name="T82" fmla="*/ 73 w 156"/>
                    <a:gd name="T83" fmla="*/ 47 h 150"/>
                    <a:gd name="T84" fmla="*/ 72 w 156"/>
                    <a:gd name="T85" fmla="*/ 61 h 150"/>
                    <a:gd name="T86" fmla="*/ 72 w 156"/>
                    <a:gd name="T87" fmla="*/ 74 h 150"/>
                    <a:gd name="T88" fmla="*/ 60 w 156"/>
                    <a:gd name="T89" fmla="*/ 86 h 150"/>
                    <a:gd name="T90" fmla="*/ 60 w 156"/>
                    <a:gd name="T91" fmla="*/ 49 h 150"/>
                    <a:gd name="T92" fmla="*/ 47 w 156"/>
                    <a:gd name="T93" fmla="*/ 53 h 150"/>
                    <a:gd name="T94" fmla="*/ 45 w 156"/>
                    <a:gd name="T95" fmla="*/ 60 h 150"/>
                    <a:gd name="T96" fmla="*/ 45 w 156"/>
                    <a:gd name="T97" fmla="*/ 89 h 150"/>
                    <a:gd name="T98" fmla="*/ 29 w 156"/>
                    <a:gd name="T99" fmla="*/ 51 h 150"/>
                    <a:gd name="T100" fmla="*/ 29 w 156"/>
                    <a:gd name="T101" fmla="*/ 51 h 150"/>
                    <a:gd name="T102" fmla="*/ 59 w 156"/>
                    <a:gd name="T103" fmla="*/ 38 h 150"/>
                    <a:gd name="T104" fmla="*/ 80 w 156"/>
                    <a:gd name="T105" fmla="*/ 32 h 150"/>
                    <a:gd name="T106" fmla="*/ 80 w 156"/>
                    <a:gd name="T107" fmla="*/ 17 h 150"/>
                    <a:gd name="T108" fmla="*/ 52 w 156"/>
                    <a:gd name="T109" fmla="*/ 24 h 150"/>
                    <a:gd name="T110" fmla="*/ 11 w 156"/>
                    <a:gd name="T111" fmla="*/ 49 h 150"/>
                    <a:gd name="T112" fmla="*/ 40 w 156"/>
                    <a:gd name="T113" fmla="*/ 106 h 150"/>
                    <a:gd name="T114" fmla="*/ 14 w 156"/>
                    <a:gd name="T115" fmla="*/ 132 h 150"/>
                    <a:gd name="T116" fmla="*/ 19 w 156"/>
                    <a:gd name="T117" fmla="*/ 13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150">
                      <a:moveTo>
                        <a:pt x="80" y="147"/>
                      </a:moveTo>
                      <a:cubicBezTo>
                        <a:pt x="88" y="150"/>
                        <a:pt x="98" y="149"/>
                        <a:pt x="107" y="145"/>
                      </a:cubicBezTo>
                      <a:cubicBezTo>
                        <a:pt x="124" y="137"/>
                        <a:pt x="128" y="121"/>
                        <a:pt x="133" y="104"/>
                      </a:cubicBezTo>
                      <a:cubicBezTo>
                        <a:pt x="141" y="70"/>
                        <a:pt x="149" y="35"/>
                        <a:pt x="156" y="0"/>
                      </a:cubicBezTo>
                      <a:cubicBezTo>
                        <a:pt x="130" y="5"/>
                        <a:pt x="105" y="11"/>
                        <a:pt x="80" y="17"/>
                      </a:cubicBezTo>
                      <a:cubicBezTo>
                        <a:pt x="80" y="32"/>
                        <a:pt x="80" y="32"/>
                        <a:pt x="80" y="32"/>
                      </a:cubicBezTo>
                      <a:cubicBezTo>
                        <a:pt x="99" y="27"/>
                        <a:pt x="118" y="23"/>
                        <a:pt x="136" y="20"/>
                      </a:cubicBezTo>
                      <a:cubicBezTo>
                        <a:pt x="132" y="46"/>
                        <a:pt x="125" y="72"/>
                        <a:pt x="119" y="97"/>
                      </a:cubicBezTo>
                      <a:cubicBezTo>
                        <a:pt x="116" y="108"/>
                        <a:pt x="114" y="120"/>
                        <a:pt x="105" y="127"/>
                      </a:cubicBezTo>
                      <a:cubicBezTo>
                        <a:pt x="97" y="133"/>
                        <a:pt x="88" y="134"/>
                        <a:pt x="80" y="130"/>
                      </a:cubicBezTo>
                      <a:cubicBezTo>
                        <a:pt x="80" y="147"/>
                        <a:pt x="80" y="147"/>
                        <a:pt x="80" y="147"/>
                      </a:cubicBezTo>
                      <a:close/>
                      <a:moveTo>
                        <a:pt x="80" y="111"/>
                      </a:moveTo>
                      <a:cubicBezTo>
                        <a:pt x="80" y="96"/>
                        <a:pt x="80" y="96"/>
                        <a:pt x="80" y="96"/>
                      </a:cubicBezTo>
                      <a:cubicBezTo>
                        <a:pt x="107" y="96"/>
                        <a:pt x="107" y="96"/>
                        <a:pt x="107" y="96"/>
                      </a:cubicBezTo>
                      <a:cubicBezTo>
                        <a:pt x="106" y="100"/>
                        <a:pt x="104" y="105"/>
                        <a:pt x="103" y="109"/>
                      </a:cubicBezTo>
                      <a:cubicBezTo>
                        <a:pt x="102" y="112"/>
                        <a:pt x="99" y="111"/>
                        <a:pt x="96" y="111"/>
                      </a:cubicBezTo>
                      <a:cubicBezTo>
                        <a:pt x="80" y="111"/>
                        <a:pt x="80" y="111"/>
                        <a:pt x="80" y="111"/>
                      </a:cubicBezTo>
                      <a:close/>
                      <a:moveTo>
                        <a:pt x="80" y="86"/>
                      </a:moveTo>
                      <a:cubicBezTo>
                        <a:pt x="80" y="45"/>
                        <a:pt x="80" y="45"/>
                        <a:pt x="80" y="45"/>
                      </a:cubicBezTo>
                      <a:cubicBezTo>
                        <a:pt x="88" y="43"/>
                        <a:pt x="88" y="43"/>
                        <a:pt x="88" y="43"/>
                      </a:cubicBezTo>
                      <a:cubicBezTo>
                        <a:pt x="88" y="58"/>
                        <a:pt x="88" y="58"/>
                        <a:pt x="88" y="58"/>
                      </a:cubicBezTo>
                      <a:cubicBezTo>
                        <a:pt x="94" y="52"/>
                        <a:pt x="100" y="46"/>
                        <a:pt x="105" y="41"/>
                      </a:cubicBezTo>
                      <a:cubicBezTo>
                        <a:pt x="110" y="36"/>
                        <a:pt x="115" y="36"/>
                        <a:pt x="121" y="35"/>
                      </a:cubicBezTo>
                      <a:cubicBezTo>
                        <a:pt x="120" y="41"/>
                        <a:pt x="120" y="47"/>
                        <a:pt x="115" y="51"/>
                      </a:cubicBezTo>
                      <a:cubicBezTo>
                        <a:pt x="110" y="57"/>
                        <a:pt x="104" y="62"/>
                        <a:pt x="98" y="68"/>
                      </a:cubicBezTo>
                      <a:cubicBezTo>
                        <a:pt x="113" y="68"/>
                        <a:pt x="113" y="68"/>
                        <a:pt x="113" y="68"/>
                      </a:cubicBezTo>
                      <a:cubicBezTo>
                        <a:pt x="112" y="73"/>
                        <a:pt x="111" y="78"/>
                        <a:pt x="109" y="83"/>
                      </a:cubicBezTo>
                      <a:cubicBezTo>
                        <a:pt x="108" y="85"/>
                        <a:pt x="98" y="84"/>
                        <a:pt x="96" y="84"/>
                      </a:cubicBezTo>
                      <a:cubicBezTo>
                        <a:pt x="93" y="84"/>
                        <a:pt x="84" y="83"/>
                        <a:pt x="82" y="84"/>
                      </a:cubicBezTo>
                      <a:lnTo>
                        <a:pt x="80" y="86"/>
                      </a:lnTo>
                      <a:close/>
                      <a:moveTo>
                        <a:pt x="19" y="137"/>
                      </a:moveTo>
                      <a:cubicBezTo>
                        <a:pt x="24" y="142"/>
                        <a:pt x="24" y="142"/>
                        <a:pt x="24" y="142"/>
                      </a:cubicBezTo>
                      <a:cubicBezTo>
                        <a:pt x="50" y="116"/>
                        <a:pt x="50" y="116"/>
                        <a:pt x="50" y="116"/>
                      </a:cubicBezTo>
                      <a:cubicBezTo>
                        <a:pt x="54" y="131"/>
                        <a:pt x="66" y="143"/>
                        <a:pt x="80" y="147"/>
                      </a:cubicBezTo>
                      <a:cubicBezTo>
                        <a:pt x="80" y="130"/>
                        <a:pt x="80" y="130"/>
                        <a:pt x="80" y="130"/>
                      </a:cubicBezTo>
                      <a:cubicBezTo>
                        <a:pt x="73" y="127"/>
                        <a:pt x="67" y="120"/>
                        <a:pt x="67" y="111"/>
                      </a:cubicBezTo>
                      <a:cubicBezTo>
                        <a:pt x="80" y="111"/>
                        <a:pt x="80" y="111"/>
                        <a:pt x="80" y="111"/>
                      </a:cubicBezTo>
                      <a:cubicBezTo>
                        <a:pt x="80" y="96"/>
                        <a:pt x="80" y="96"/>
                        <a:pt x="80" y="96"/>
                      </a:cubicBezTo>
                      <a:cubicBezTo>
                        <a:pt x="70" y="96"/>
                        <a:pt x="70" y="96"/>
                        <a:pt x="70" y="96"/>
                      </a:cubicBezTo>
                      <a:cubicBezTo>
                        <a:pt x="80" y="86"/>
                        <a:pt x="80" y="86"/>
                        <a:pt x="80" y="86"/>
                      </a:cubicBezTo>
                      <a:cubicBezTo>
                        <a:pt x="80" y="45"/>
                        <a:pt x="80" y="45"/>
                        <a:pt x="80" y="45"/>
                      </a:cubicBezTo>
                      <a:cubicBezTo>
                        <a:pt x="73" y="47"/>
                        <a:pt x="73" y="47"/>
                        <a:pt x="73" y="47"/>
                      </a:cubicBezTo>
                      <a:cubicBezTo>
                        <a:pt x="71" y="48"/>
                        <a:pt x="72" y="59"/>
                        <a:pt x="72" y="61"/>
                      </a:cubicBezTo>
                      <a:cubicBezTo>
                        <a:pt x="72" y="63"/>
                        <a:pt x="74" y="72"/>
                        <a:pt x="72" y="74"/>
                      </a:cubicBezTo>
                      <a:cubicBezTo>
                        <a:pt x="68" y="78"/>
                        <a:pt x="64" y="82"/>
                        <a:pt x="60" y="86"/>
                      </a:cubicBezTo>
                      <a:cubicBezTo>
                        <a:pt x="60" y="49"/>
                        <a:pt x="60" y="49"/>
                        <a:pt x="60" y="49"/>
                      </a:cubicBezTo>
                      <a:cubicBezTo>
                        <a:pt x="56" y="50"/>
                        <a:pt x="51" y="52"/>
                        <a:pt x="47" y="53"/>
                      </a:cubicBezTo>
                      <a:cubicBezTo>
                        <a:pt x="44" y="54"/>
                        <a:pt x="45" y="57"/>
                        <a:pt x="45" y="60"/>
                      </a:cubicBezTo>
                      <a:cubicBezTo>
                        <a:pt x="45" y="70"/>
                        <a:pt x="45" y="80"/>
                        <a:pt x="45" y="89"/>
                      </a:cubicBezTo>
                      <a:cubicBezTo>
                        <a:pt x="26" y="88"/>
                        <a:pt x="17" y="66"/>
                        <a:pt x="29" y="51"/>
                      </a:cubicBezTo>
                      <a:cubicBezTo>
                        <a:pt x="29" y="51"/>
                        <a:pt x="29" y="51"/>
                        <a:pt x="29" y="51"/>
                      </a:cubicBezTo>
                      <a:cubicBezTo>
                        <a:pt x="36" y="42"/>
                        <a:pt x="48" y="40"/>
                        <a:pt x="59" y="38"/>
                      </a:cubicBezTo>
                      <a:cubicBezTo>
                        <a:pt x="66" y="36"/>
                        <a:pt x="73" y="34"/>
                        <a:pt x="80" y="32"/>
                      </a:cubicBezTo>
                      <a:cubicBezTo>
                        <a:pt x="80" y="17"/>
                        <a:pt x="80" y="17"/>
                        <a:pt x="80" y="17"/>
                      </a:cubicBezTo>
                      <a:cubicBezTo>
                        <a:pt x="71" y="19"/>
                        <a:pt x="62" y="21"/>
                        <a:pt x="52" y="24"/>
                      </a:cubicBezTo>
                      <a:cubicBezTo>
                        <a:pt x="36" y="28"/>
                        <a:pt x="19" y="32"/>
                        <a:pt x="11" y="49"/>
                      </a:cubicBezTo>
                      <a:cubicBezTo>
                        <a:pt x="0" y="73"/>
                        <a:pt x="16" y="100"/>
                        <a:pt x="40" y="106"/>
                      </a:cubicBezTo>
                      <a:cubicBezTo>
                        <a:pt x="14" y="132"/>
                        <a:pt x="14" y="132"/>
                        <a:pt x="14" y="132"/>
                      </a:cubicBezTo>
                      <a:lnTo>
                        <a:pt x="19"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2" name="Freeform 324"/>
                <p:cNvSpPr>
                  <a:spLocks/>
                </p:cNvSpPr>
                <p:nvPr/>
              </p:nvSpPr>
              <p:spPr bwMode="auto">
                <a:xfrm>
                  <a:off x="-2674938" y="6529388"/>
                  <a:ext cx="60325" cy="192088"/>
                </a:xfrm>
                <a:custGeom>
                  <a:avLst/>
                  <a:gdLst>
                    <a:gd name="T0" fmla="*/ 16 w 16"/>
                    <a:gd name="T1" fmla="*/ 51 h 51"/>
                    <a:gd name="T2" fmla="*/ 16 w 16"/>
                    <a:gd name="T3" fmla="*/ 0 h 51"/>
                    <a:gd name="T4" fmla="*/ 8 w 16"/>
                    <a:gd name="T5" fmla="*/ 0 h 51"/>
                    <a:gd name="T6" fmla="*/ 0 w 16"/>
                    <a:gd name="T7" fmla="*/ 0 h 51"/>
                    <a:gd name="T8" fmla="*/ 0 w 16"/>
                    <a:gd name="T9" fmla="*/ 51 h 51"/>
                    <a:gd name="T10" fmla="*/ 8 w 16"/>
                    <a:gd name="T11" fmla="*/ 51 h 51"/>
                    <a:gd name="T12" fmla="*/ 16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16" y="51"/>
                      </a:moveTo>
                      <a:cubicBezTo>
                        <a:pt x="16" y="0"/>
                        <a:pt x="16" y="0"/>
                        <a:pt x="16" y="0"/>
                      </a:cubicBezTo>
                      <a:cubicBezTo>
                        <a:pt x="13" y="0"/>
                        <a:pt x="11" y="0"/>
                        <a:pt x="8" y="0"/>
                      </a:cubicBezTo>
                      <a:cubicBezTo>
                        <a:pt x="5" y="0"/>
                        <a:pt x="3" y="0"/>
                        <a:pt x="0" y="0"/>
                      </a:cubicBezTo>
                      <a:cubicBezTo>
                        <a:pt x="0" y="51"/>
                        <a:pt x="0" y="51"/>
                        <a:pt x="0" y="51"/>
                      </a:cubicBezTo>
                      <a:cubicBezTo>
                        <a:pt x="3" y="51"/>
                        <a:pt x="5" y="51"/>
                        <a:pt x="8" y="51"/>
                      </a:cubicBezTo>
                      <a:cubicBezTo>
                        <a:pt x="11" y="51"/>
                        <a:pt x="13" y="51"/>
                        <a:pt x="16"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3" name="Freeform 325"/>
                <p:cNvSpPr>
                  <a:spLocks/>
                </p:cNvSpPr>
                <p:nvPr/>
              </p:nvSpPr>
              <p:spPr bwMode="auto">
                <a:xfrm>
                  <a:off x="-2922588" y="6097588"/>
                  <a:ext cx="555625" cy="412750"/>
                </a:xfrm>
                <a:custGeom>
                  <a:avLst/>
                  <a:gdLst>
                    <a:gd name="T0" fmla="*/ 148 w 148"/>
                    <a:gd name="T1" fmla="*/ 36 h 110"/>
                    <a:gd name="T2" fmla="*/ 138 w 148"/>
                    <a:gd name="T3" fmla="*/ 0 h 110"/>
                    <a:gd name="T4" fmla="*/ 106 w 148"/>
                    <a:gd name="T5" fmla="*/ 18 h 110"/>
                    <a:gd name="T6" fmla="*/ 74 w 148"/>
                    <a:gd name="T7" fmla="*/ 0 h 110"/>
                    <a:gd name="T8" fmla="*/ 42 w 148"/>
                    <a:gd name="T9" fmla="*/ 18 h 110"/>
                    <a:gd name="T10" fmla="*/ 10 w 148"/>
                    <a:gd name="T11" fmla="*/ 0 h 110"/>
                    <a:gd name="T12" fmla="*/ 0 w 148"/>
                    <a:gd name="T13" fmla="*/ 36 h 110"/>
                    <a:gd name="T14" fmla="*/ 66 w 148"/>
                    <a:gd name="T15" fmla="*/ 110 h 110"/>
                    <a:gd name="T16" fmla="*/ 74 w 148"/>
                    <a:gd name="T17" fmla="*/ 110 h 110"/>
                    <a:gd name="T18" fmla="*/ 82 w 148"/>
                    <a:gd name="T19" fmla="*/ 110 h 110"/>
                    <a:gd name="T20" fmla="*/ 148 w 148"/>
                    <a:gd name="T21" fmla="*/ 3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10">
                      <a:moveTo>
                        <a:pt x="148" y="36"/>
                      </a:moveTo>
                      <a:cubicBezTo>
                        <a:pt x="148" y="23"/>
                        <a:pt x="144" y="11"/>
                        <a:pt x="138" y="0"/>
                      </a:cubicBezTo>
                      <a:cubicBezTo>
                        <a:pt x="106" y="18"/>
                        <a:pt x="106" y="18"/>
                        <a:pt x="106" y="18"/>
                      </a:cubicBezTo>
                      <a:cubicBezTo>
                        <a:pt x="74" y="0"/>
                        <a:pt x="74" y="0"/>
                        <a:pt x="74" y="0"/>
                      </a:cubicBezTo>
                      <a:cubicBezTo>
                        <a:pt x="42" y="18"/>
                        <a:pt x="42" y="18"/>
                        <a:pt x="42" y="18"/>
                      </a:cubicBezTo>
                      <a:cubicBezTo>
                        <a:pt x="10" y="0"/>
                        <a:pt x="10" y="0"/>
                        <a:pt x="10" y="0"/>
                      </a:cubicBezTo>
                      <a:cubicBezTo>
                        <a:pt x="4" y="11"/>
                        <a:pt x="0" y="23"/>
                        <a:pt x="0" y="36"/>
                      </a:cubicBezTo>
                      <a:cubicBezTo>
                        <a:pt x="0" y="74"/>
                        <a:pt x="29" y="106"/>
                        <a:pt x="66" y="110"/>
                      </a:cubicBezTo>
                      <a:cubicBezTo>
                        <a:pt x="69" y="110"/>
                        <a:pt x="71" y="110"/>
                        <a:pt x="74" y="110"/>
                      </a:cubicBezTo>
                      <a:cubicBezTo>
                        <a:pt x="77" y="110"/>
                        <a:pt x="79" y="110"/>
                        <a:pt x="82" y="110"/>
                      </a:cubicBezTo>
                      <a:cubicBezTo>
                        <a:pt x="119" y="106"/>
                        <a:pt x="148" y="74"/>
                        <a:pt x="14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4" name="Freeform 326"/>
                <p:cNvSpPr>
                  <a:spLocks/>
                </p:cNvSpPr>
                <p:nvPr/>
              </p:nvSpPr>
              <p:spPr bwMode="auto">
                <a:xfrm>
                  <a:off x="-2806700" y="6537325"/>
                  <a:ext cx="115887" cy="115888"/>
                </a:xfrm>
                <a:custGeom>
                  <a:avLst/>
                  <a:gdLst>
                    <a:gd name="T0" fmla="*/ 30 w 31"/>
                    <a:gd name="T1" fmla="*/ 29 h 31"/>
                    <a:gd name="T2" fmla="*/ 23 w 31"/>
                    <a:gd name="T3" fmla="*/ 8 h 31"/>
                    <a:gd name="T4" fmla="*/ 2 w 31"/>
                    <a:gd name="T5" fmla="*/ 1 h 31"/>
                    <a:gd name="T6" fmla="*/ 8 w 31"/>
                    <a:gd name="T7" fmla="*/ 23 h 31"/>
                    <a:gd name="T8" fmla="*/ 30 w 31"/>
                    <a:gd name="T9" fmla="*/ 29 h 31"/>
                  </a:gdLst>
                  <a:ahLst/>
                  <a:cxnLst>
                    <a:cxn ang="0">
                      <a:pos x="T0" y="T1"/>
                    </a:cxn>
                    <a:cxn ang="0">
                      <a:pos x="T2" y="T3"/>
                    </a:cxn>
                    <a:cxn ang="0">
                      <a:pos x="T4" y="T5"/>
                    </a:cxn>
                    <a:cxn ang="0">
                      <a:pos x="T6" y="T7"/>
                    </a:cxn>
                    <a:cxn ang="0">
                      <a:pos x="T8" y="T9"/>
                    </a:cxn>
                  </a:cxnLst>
                  <a:rect l="0" t="0" r="r" b="b"/>
                  <a:pathLst>
                    <a:path w="31" h="31">
                      <a:moveTo>
                        <a:pt x="30" y="29"/>
                      </a:moveTo>
                      <a:cubicBezTo>
                        <a:pt x="31" y="22"/>
                        <a:pt x="29" y="14"/>
                        <a:pt x="23" y="8"/>
                      </a:cubicBezTo>
                      <a:cubicBezTo>
                        <a:pt x="17" y="2"/>
                        <a:pt x="9" y="0"/>
                        <a:pt x="2" y="1"/>
                      </a:cubicBezTo>
                      <a:cubicBezTo>
                        <a:pt x="0" y="9"/>
                        <a:pt x="3" y="17"/>
                        <a:pt x="8" y="23"/>
                      </a:cubicBezTo>
                      <a:cubicBezTo>
                        <a:pt x="14" y="28"/>
                        <a:pt x="22" y="31"/>
                        <a:pt x="3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5" name="Freeform 327"/>
                <p:cNvSpPr>
                  <a:spLocks/>
                </p:cNvSpPr>
                <p:nvPr/>
              </p:nvSpPr>
              <p:spPr bwMode="auto">
                <a:xfrm>
                  <a:off x="-2600325" y="6537325"/>
                  <a:ext cx="115887" cy="115888"/>
                </a:xfrm>
                <a:custGeom>
                  <a:avLst/>
                  <a:gdLst>
                    <a:gd name="T0" fmla="*/ 23 w 31"/>
                    <a:gd name="T1" fmla="*/ 23 h 31"/>
                    <a:gd name="T2" fmla="*/ 29 w 31"/>
                    <a:gd name="T3" fmla="*/ 1 h 31"/>
                    <a:gd name="T4" fmla="*/ 8 w 31"/>
                    <a:gd name="T5" fmla="*/ 8 h 31"/>
                    <a:gd name="T6" fmla="*/ 1 w 31"/>
                    <a:gd name="T7" fmla="*/ 29 h 31"/>
                    <a:gd name="T8" fmla="*/ 23 w 31"/>
                    <a:gd name="T9" fmla="*/ 23 h 31"/>
                  </a:gdLst>
                  <a:ahLst/>
                  <a:cxnLst>
                    <a:cxn ang="0">
                      <a:pos x="T0" y="T1"/>
                    </a:cxn>
                    <a:cxn ang="0">
                      <a:pos x="T2" y="T3"/>
                    </a:cxn>
                    <a:cxn ang="0">
                      <a:pos x="T4" y="T5"/>
                    </a:cxn>
                    <a:cxn ang="0">
                      <a:pos x="T6" y="T7"/>
                    </a:cxn>
                    <a:cxn ang="0">
                      <a:pos x="T8" y="T9"/>
                    </a:cxn>
                  </a:cxnLst>
                  <a:rect l="0" t="0" r="r" b="b"/>
                  <a:pathLst>
                    <a:path w="31" h="31">
                      <a:moveTo>
                        <a:pt x="23" y="23"/>
                      </a:moveTo>
                      <a:cubicBezTo>
                        <a:pt x="29" y="17"/>
                        <a:pt x="31" y="9"/>
                        <a:pt x="29" y="1"/>
                      </a:cubicBezTo>
                      <a:cubicBezTo>
                        <a:pt x="22" y="0"/>
                        <a:pt x="14" y="2"/>
                        <a:pt x="8" y="8"/>
                      </a:cubicBezTo>
                      <a:cubicBezTo>
                        <a:pt x="2" y="14"/>
                        <a:pt x="0" y="22"/>
                        <a:pt x="1" y="29"/>
                      </a:cubicBezTo>
                      <a:cubicBezTo>
                        <a:pt x="9" y="31"/>
                        <a:pt x="17" y="28"/>
                        <a:pt x="2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6" name="Freeform 328"/>
                <p:cNvSpPr>
                  <a:spLocks/>
                </p:cNvSpPr>
                <p:nvPr/>
              </p:nvSpPr>
              <p:spPr bwMode="auto">
                <a:xfrm>
                  <a:off x="-2806700" y="6738938"/>
                  <a:ext cx="322262" cy="95250"/>
                </a:xfrm>
                <a:custGeom>
                  <a:avLst/>
                  <a:gdLst>
                    <a:gd name="T0" fmla="*/ 51 w 86"/>
                    <a:gd name="T1" fmla="*/ 0 h 25"/>
                    <a:gd name="T2" fmla="*/ 43 w 86"/>
                    <a:gd name="T3" fmla="*/ 0 h 25"/>
                    <a:gd name="T4" fmla="*/ 35 w 86"/>
                    <a:gd name="T5" fmla="*/ 0 h 25"/>
                    <a:gd name="T6" fmla="*/ 0 w 86"/>
                    <a:gd name="T7" fmla="*/ 25 h 25"/>
                    <a:gd name="T8" fmla="*/ 86 w 86"/>
                    <a:gd name="T9" fmla="*/ 25 h 25"/>
                    <a:gd name="T10" fmla="*/ 51 w 86"/>
                    <a:gd name="T11" fmla="*/ 0 h 25"/>
                  </a:gdLst>
                  <a:ahLst/>
                  <a:cxnLst>
                    <a:cxn ang="0">
                      <a:pos x="T0" y="T1"/>
                    </a:cxn>
                    <a:cxn ang="0">
                      <a:pos x="T2" y="T3"/>
                    </a:cxn>
                    <a:cxn ang="0">
                      <a:pos x="T4" y="T5"/>
                    </a:cxn>
                    <a:cxn ang="0">
                      <a:pos x="T6" y="T7"/>
                    </a:cxn>
                    <a:cxn ang="0">
                      <a:pos x="T8" y="T9"/>
                    </a:cxn>
                    <a:cxn ang="0">
                      <a:pos x="T10" y="T11"/>
                    </a:cxn>
                  </a:cxnLst>
                  <a:rect l="0" t="0" r="r" b="b"/>
                  <a:pathLst>
                    <a:path w="86" h="25">
                      <a:moveTo>
                        <a:pt x="51" y="0"/>
                      </a:moveTo>
                      <a:cubicBezTo>
                        <a:pt x="48" y="0"/>
                        <a:pt x="46" y="0"/>
                        <a:pt x="43" y="0"/>
                      </a:cubicBezTo>
                      <a:cubicBezTo>
                        <a:pt x="40" y="0"/>
                        <a:pt x="38" y="0"/>
                        <a:pt x="35" y="0"/>
                      </a:cubicBezTo>
                      <a:cubicBezTo>
                        <a:pt x="15" y="2"/>
                        <a:pt x="0" y="13"/>
                        <a:pt x="0" y="25"/>
                      </a:cubicBezTo>
                      <a:cubicBezTo>
                        <a:pt x="86" y="25"/>
                        <a:pt x="86" y="25"/>
                        <a:pt x="86" y="25"/>
                      </a:cubicBezTo>
                      <a:cubicBezTo>
                        <a:pt x="86" y="13"/>
                        <a:pt x="71" y="2"/>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7" name="Freeform 329"/>
                <p:cNvSpPr>
                  <a:spLocks/>
                </p:cNvSpPr>
                <p:nvPr/>
              </p:nvSpPr>
              <p:spPr bwMode="auto">
                <a:xfrm>
                  <a:off x="-5410200" y="3240087"/>
                  <a:ext cx="323850" cy="244475"/>
                </a:xfrm>
                <a:custGeom>
                  <a:avLst/>
                  <a:gdLst>
                    <a:gd name="T0" fmla="*/ 43 w 86"/>
                    <a:gd name="T1" fmla="*/ 0 h 65"/>
                    <a:gd name="T2" fmla="*/ 0 w 86"/>
                    <a:gd name="T3" fmla="*/ 44 h 65"/>
                    <a:gd name="T4" fmla="*/ 5 w 86"/>
                    <a:gd name="T5" fmla="*/ 64 h 65"/>
                    <a:gd name="T6" fmla="*/ 5 w 86"/>
                    <a:gd name="T7" fmla="*/ 53 h 65"/>
                    <a:gd name="T8" fmla="*/ 7 w 86"/>
                    <a:gd name="T9" fmla="*/ 47 h 65"/>
                    <a:gd name="T10" fmla="*/ 7 w 86"/>
                    <a:gd name="T11" fmla="*/ 44 h 65"/>
                    <a:gd name="T12" fmla="*/ 43 w 86"/>
                    <a:gd name="T13" fmla="*/ 7 h 65"/>
                    <a:gd name="T14" fmla="*/ 79 w 86"/>
                    <a:gd name="T15" fmla="*/ 44 h 65"/>
                    <a:gd name="T16" fmla="*/ 79 w 86"/>
                    <a:gd name="T17" fmla="*/ 47 h 65"/>
                    <a:gd name="T18" fmla="*/ 80 w 86"/>
                    <a:gd name="T19" fmla="*/ 53 h 65"/>
                    <a:gd name="T20" fmla="*/ 80 w 86"/>
                    <a:gd name="T21" fmla="*/ 65 h 65"/>
                    <a:gd name="T22" fmla="*/ 86 w 86"/>
                    <a:gd name="T23" fmla="*/ 44 h 65"/>
                    <a:gd name="T24" fmla="*/ 43 w 86"/>
                    <a:gd name="T2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65">
                      <a:moveTo>
                        <a:pt x="43" y="0"/>
                      </a:moveTo>
                      <a:cubicBezTo>
                        <a:pt x="19" y="0"/>
                        <a:pt x="0" y="20"/>
                        <a:pt x="0" y="44"/>
                      </a:cubicBezTo>
                      <a:cubicBezTo>
                        <a:pt x="0" y="51"/>
                        <a:pt x="1" y="58"/>
                        <a:pt x="5" y="64"/>
                      </a:cubicBezTo>
                      <a:cubicBezTo>
                        <a:pt x="5" y="53"/>
                        <a:pt x="5" y="53"/>
                        <a:pt x="5" y="53"/>
                      </a:cubicBezTo>
                      <a:cubicBezTo>
                        <a:pt x="5" y="51"/>
                        <a:pt x="6" y="49"/>
                        <a:pt x="7" y="47"/>
                      </a:cubicBezTo>
                      <a:cubicBezTo>
                        <a:pt x="7" y="46"/>
                        <a:pt x="7" y="45"/>
                        <a:pt x="7" y="44"/>
                      </a:cubicBezTo>
                      <a:cubicBezTo>
                        <a:pt x="7" y="24"/>
                        <a:pt x="23" y="7"/>
                        <a:pt x="43" y="7"/>
                      </a:cubicBezTo>
                      <a:cubicBezTo>
                        <a:pt x="63" y="7"/>
                        <a:pt x="79" y="24"/>
                        <a:pt x="79" y="44"/>
                      </a:cubicBezTo>
                      <a:cubicBezTo>
                        <a:pt x="79" y="45"/>
                        <a:pt x="79" y="46"/>
                        <a:pt x="79" y="47"/>
                      </a:cubicBezTo>
                      <a:cubicBezTo>
                        <a:pt x="80" y="49"/>
                        <a:pt x="80" y="51"/>
                        <a:pt x="80" y="53"/>
                      </a:cubicBezTo>
                      <a:cubicBezTo>
                        <a:pt x="80" y="65"/>
                        <a:pt x="80" y="65"/>
                        <a:pt x="80" y="65"/>
                      </a:cubicBezTo>
                      <a:cubicBezTo>
                        <a:pt x="84" y="58"/>
                        <a:pt x="86" y="51"/>
                        <a:pt x="86" y="44"/>
                      </a:cubicBezTo>
                      <a:cubicBezTo>
                        <a:pt x="86" y="20"/>
                        <a:pt x="67"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8" name="Freeform 330"/>
                <p:cNvSpPr>
                  <a:spLocks/>
                </p:cNvSpPr>
                <p:nvPr/>
              </p:nvSpPr>
              <p:spPr bwMode="auto">
                <a:xfrm>
                  <a:off x="-5383213" y="3405187"/>
                  <a:ext cx="71437" cy="128588"/>
                </a:xfrm>
                <a:custGeom>
                  <a:avLst/>
                  <a:gdLst>
                    <a:gd name="T0" fmla="*/ 0 w 19"/>
                    <a:gd name="T1" fmla="*/ 7 h 34"/>
                    <a:gd name="T2" fmla="*/ 0 w 19"/>
                    <a:gd name="T3" fmla="*/ 9 h 34"/>
                    <a:gd name="T4" fmla="*/ 0 w 19"/>
                    <a:gd name="T5" fmla="*/ 20 h 34"/>
                    <a:gd name="T6" fmla="*/ 0 w 19"/>
                    <a:gd name="T7" fmla="*/ 25 h 34"/>
                    <a:gd name="T8" fmla="*/ 13 w 19"/>
                    <a:gd name="T9" fmla="*/ 34 h 34"/>
                    <a:gd name="T10" fmla="*/ 19 w 19"/>
                    <a:gd name="T11" fmla="*/ 34 h 34"/>
                    <a:gd name="T12" fmla="*/ 19 w 19"/>
                    <a:gd name="T13" fmla="*/ 0 h 34"/>
                    <a:gd name="T14" fmla="*/ 13 w 19"/>
                    <a:gd name="T15" fmla="*/ 0 h 34"/>
                    <a:gd name="T16" fmla="*/ 0 w 19"/>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0" y="7"/>
                      </a:moveTo>
                      <a:cubicBezTo>
                        <a:pt x="0" y="8"/>
                        <a:pt x="0" y="8"/>
                        <a:pt x="0" y="9"/>
                      </a:cubicBezTo>
                      <a:cubicBezTo>
                        <a:pt x="0" y="20"/>
                        <a:pt x="0" y="20"/>
                        <a:pt x="0" y="20"/>
                      </a:cubicBezTo>
                      <a:cubicBezTo>
                        <a:pt x="0" y="25"/>
                        <a:pt x="0" y="25"/>
                        <a:pt x="0" y="25"/>
                      </a:cubicBezTo>
                      <a:cubicBezTo>
                        <a:pt x="0" y="30"/>
                        <a:pt x="6" y="34"/>
                        <a:pt x="13" y="34"/>
                      </a:cubicBezTo>
                      <a:cubicBezTo>
                        <a:pt x="19" y="34"/>
                        <a:pt x="19" y="34"/>
                        <a:pt x="19" y="34"/>
                      </a:cubicBezTo>
                      <a:cubicBezTo>
                        <a:pt x="19" y="0"/>
                        <a:pt x="19" y="0"/>
                        <a:pt x="19" y="0"/>
                      </a:cubicBezTo>
                      <a:cubicBezTo>
                        <a:pt x="13" y="0"/>
                        <a:pt x="13" y="0"/>
                        <a:pt x="13" y="0"/>
                      </a:cubicBezTo>
                      <a:cubicBezTo>
                        <a:pt x="7" y="0"/>
                        <a:pt x="2" y="3"/>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9" name="Freeform 331"/>
                <p:cNvSpPr>
                  <a:spLocks/>
                </p:cNvSpPr>
                <p:nvPr/>
              </p:nvSpPr>
              <p:spPr bwMode="auto">
                <a:xfrm>
                  <a:off x="-5187950" y="3405187"/>
                  <a:ext cx="71437" cy="128588"/>
                </a:xfrm>
                <a:custGeom>
                  <a:avLst/>
                  <a:gdLst>
                    <a:gd name="T0" fmla="*/ 19 w 19"/>
                    <a:gd name="T1" fmla="*/ 25 h 34"/>
                    <a:gd name="T2" fmla="*/ 19 w 19"/>
                    <a:gd name="T3" fmla="*/ 20 h 34"/>
                    <a:gd name="T4" fmla="*/ 19 w 19"/>
                    <a:gd name="T5" fmla="*/ 9 h 34"/>
                    <a:gd name="T6" fmla="*/ 19 w 19"/>
                    <a:gd name="T7" fmla="*/ 8 h 34"/>
                    <a:gd name="T8" fmla="*/ 6 w 19"/>
                    <a:gd name="T9" fmla="*/ 0 h 34"/>
                    <a:gd name="T10" fmla="*/ 0 w 19"/>
                    <a:gd name="T11" fmla="*/ 0 h 34"/>
                    <a:gd name="T12" fmla="*/ 0 w 19"/>
                    <a:gd name="T13" fmla="*/ 34 h 34"/>
                    <a:gd name="T14" fmla="*/ 6 w 19"/>
                    <a:gd name="T15" fmla="*/ 34 h 34"/>
                    <a:gd name="T16" fmla="*/ 19 w 19"/>
                    <a:gd name="T1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4">
                      <a:moveTo>
                        <a:pt x="19" y="25"/>
                      </a:moveTo>
                      <a:cubicBezTo>
                        <a:pt x="19" y="20"/>
                        <a:pt x="19" y="20"/>
                        <a:pt x="19" y="20"/>
                      </a:cubicBezTo>
                      <a:cubicBezTo>
                        <a:pt x="19" y="9"/>
                        <a:pt x="19" y="9"/>
                        <a:pt x="19" y="9"/>
                      </a:cubicBezTo>
                      <a:cubicBezTo>
                        <a:pt x="19" y="8"/>
                        <a:pt x="19" y="8"/>
                        <a:pt x="19" y="8"/>
                      </a:cubicBezTo>
                      <a:cubicBezTo>
                        <a:pt x="18" y="3"/>
                        <a:pt x="13" y="0"/>
                        <a:pt x="6" y="0"/>
                      </a:cubicBezTo>
                      <a:cubicBezTo>
                        <a:pt x="0" y="0"/>
                        <a:pt x="0" y="0"/>
                        <a:pt x="0" y="0"/>
                      </a:cubicBezTo>
                      <a:cubicBezTo>
                        <a:pt x="0" y="34"/>
                        <a:pt x="0" y="34"/>
                        <a:pt x="0" y="34"/>
                      </a:cubicBezTo>
                      <a:cubicBezTo>
                        <a:pt x="6" y="34"/>
                        <a:pt x="6" y="34"/>
                        <a:pt x="6" y="34"/>
                      </a:cubicBezTo>
                      <a:cubicBezTo>
                        <a:pt x="13" y="34"/>
                        <a:pt x="19" y="30"/>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grpSp>
        <p:sp>
          <p:nvSpPr>
            <p:cNvPr id="332" name="Freeform 95"/>
            <p:cNvSpPr>
              <a:spLocks noEditPoints="1"/>
            </p:cNvSpPr>
            <p:nvPr/>
          </p:nvSpPr>
          <p:spPr bwMode="auto">
            <a:xfrm>
              <a:off x="2460837" y="3324802"/>
              <a:ext cx="320845" cy="312574"/>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33" name="Freeform 99"/>
            <p:cNvSpPr>
              <a:spLocks noEditPoints="1"/>
            </p:cNvSpPr>
            <p:nvPr/>
          </p:nvSpPr>
          <p:spPr bwMode="auto">
            <a:xfrm>
              <a:off x="2851819" y="3374330"/>
              <a:ext cx="182789" cy="203674"/>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34" name="Freeform 100"/>
            <p:cNvSpPr>
              <a:spLocks noEditPoints="1"/>
            </p:cNvSpPr>
            <p:nvPr/>
          </p:nvSpPr>
          <p:spPr bwMode="auto">
            <a:xfrm>
              <a:off x="2992683" y="2626183"/>
              <a:ext cx="261306" cy="163729"/>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36" name="Freeform 105"/>
            <p:cNvSpPr>
              <a:spLocks noEditPoints="1"/>
            </p:cNvSpPr>
            <p:nvPr/>
          </p:nvSpPr>
          <p:spPr bwMode="auto">
            <a:xfrm>
              <a:off x="2843838" y="2831258"/>
              <a:ext cx="231537" cy="175307"/>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39" name="Freeform 108"/>
            <p:cNvSpPr>
              <a:spLocks noEditPoints="1"/>
            </p:cNvSpPr>
            <p:nvPr/>
          </p:nvSpPr>
          <p:spPr bwMode="auto">
            <a:xfrm>
              <a:off x="2840530" y="2087033"/>
              <a:ext cx="208382" cy="208382"/>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0" name="Freeform 109"/>
            <p:cNvSpPr>
              <a:spLocks noEditPoints="1"/>
            </p:cNvSpPr>
            <p:nvPr/>
          </p:nvSpPr>
          <p:spPr bwMode="auto">
            <a:xfrm>
              <a:off x="2837222" y="2333455"/>
              <a:ext cx="195153" cy="157115"/>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1" name="Freeform 110"/>
            <p:cNvSpPr>
              <a:spLocks noEditPoints="1"/>
            </p:cNvSpPr>
            <p:nvPr/>
          </p:nvSpPr>
          <p:spPr bwMode="auto">
            <a:xfrm>
              <a:off x="2759493" y="2550107"/>
              <a:ext cx="205076" cy="238152"/>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2" name="Freeform 111"/>
            <p:cNvSpPr>
              <a:spLocks noEditPoints="1"/>
            </p:cNvSpPr>
            <p:nvPr/>
          </p:nvSpPr>
          <p:spPr bwMode="auto">
            <a:xfrm>
              <a:off x="2794511" y="1739728"/>
              <a:ext cx="277844" cy="206729"/>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3" name="Freeform 112"/>
            <p:cNvSpPr>
              <a:spLocks noEditPoints="1"/>
            </p:cNvSpPr>
            <p:nvPr/>
          </p:nvSpPr>
          <p:spPr bwMode="auto">
            <a:xfrm>
              <a:off x="2738796" y="3041805"/>
              <a:ext cx="310921" cy="310921"/>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4" name="Freeform 114"/>
            <p:cNvSpPr>
              <a:spLocks/>
            </p:cNvSpPr>
            <p:nvPr/>
          </p:nvSpPr>
          <p:spPr bwMode="auto">
            <a:xfrm>
              <a:off x="2656954" y="2832913"/>
              <a:ext cx="124038" cy="216652"/>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5" name="Freeform 115"/>
            <p:cNvSpPr>
              <a:spLocks noEditPoints="1"/>
            </p:cNvSpPr>
            <p:nvPr/>
          </p:nvSpPr>
          <p:spPr bwMode="auto">
            <a:xfrm>
              <a:off x="2579224" y="1997726"/>
              <a:ext cx="236499" cy="211691"/>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6" name="Freeform 116"/>
            <p:cNvSpPr>
              <a:spLocks noEditPoints="1"/>
            </p:cNvSpPr>
            <p:nvPr/>
          </p:nvSpPr>
          <p:spPr bwMode="auto">
            <a:xfrm>
              <a:off x="2585840" y="2252417"/>
              <a:ext cx="206730" cy="218305"/>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7" name="Freeform 121"/>
            <p:cNvSpPr>
              <a:spLocks/>
            </p:cNvSpPr>
            <p:nvPr/>
          </p:nvSpPr>
          <p:spPr bwMode="auto">
            <a:xfrm>
              <a:off x="2489918" y="2528607"/>
              <a:ext cx="256345" cy="256344"/>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8" name="Freeform 122"/>
            <p:cNvSpPr>
              <a:spLocks noEditPoints="1"/>
            </p:cNvSpPr>
            <p:nvPr/>
          </p:nvSpPr>
          <p:spPr bwMode="auto">
            <a:xfrm>
              <a:off x="2452337" y="1681844"/>
              <a:ext cx="281152" cy="284460"/>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9" name="Freeform 123"/>
            <p:cNvSpPr>
              <a:spLocks noEditPoints="1"/>
            </p:cNvSpPr>
            <p:nvPr/>
          </p:nvSpPr>
          <p:spPr bwMode="auto">
            <a:xfrm>
              <a:off x="2349341" y="2766435"/>
              <a:ext cx="259653" cy="272882"/>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50" name="Freeform 124"/>
            <p:cNvSpPr>
              <a:spLocks/>
            </p:cNvSpPr>
            <p:nvPr/>
          </p:nvSpPr>
          <p:spPr bwMode="auto">
            <a:xfrm>
              <a:off x="2246805" y="2020880"/>
              <a:ext cx="287767" cy="287767"/>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51" name="Freeform 128"/>
            <p:cNvSpPr>
              <a:spLocks noEditPoints="1"/>
            </p:cNvSpPr>
            <p:nvPr/>
          </p:nvSpPr>
          <p:spPr bwMode="auto">
            <a:xfrm>
              <a:off x="2251724" y="2499089"/>
              <a:ext cx="204642" cy="215783"/>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52" name="Freeform 133"/>
            <p:cNvSpPr>
              <a:spLocks noEditPoints="1"/>
            </p:cNvSpPr>
            <p:nvPr/>
          </p:nvSpPr>
          <p:spPr bwMode="auto">
            <a:xfrm>
              <a:off x="2468418" y="3090910"/>
              <a:ext cx="226576" cy="226575"/>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solidFill>
              <a:srgbClr val="E7E6E6"/>
            </a:solidFill>
            <a:ln>
              <a:noFill/>
            </a:ln>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spTree>
    <p:extLst>
      <p:ext uri="{BB962C8B-B14F-4D97-AF65-F5344CB8AC3E}">
        <p14:creationId xmlns:p14="http://schemas.microsoft.com/office/powerpoint/2010/main" val="38420877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31"/>
                                        </p:tgtEl>
                                        <p:attrNameLst>
                                          <p:attrName>style.visibility</p:attrName>
                                        </p:attrNameLst>
                                      </p:cBhvr>
                                      <p:to>
                                        <p:strVal val="visible"/>
                                      </p:to>
                                    </p:set>
                                    <p:animEffect transition="in" filter="fade">
                                      <p:cBhvr>
                                        <p:cTn id="12" dur="5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26" name="Picture 2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pic>
        <p:nvPicPr>
          <p:cNvPr id="105" name="Picture 104"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24" name="Picture 2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477014"/>
            <a:ext cx="2616200" cy="917270"/>
          </a:xfrm>
          <a:prstGeom prst="rect">
            <a:avLst/>
          </a:prstGeom>
        </p:spPr>
      </p:pic>
      <p:sp>
        <p:nvSpPr>
          <p:cNvPr id="12" name="Right Triangle 11"/>
          <p:cNvSpPr/>
          <p:nvPr/>
        </p:nvSpPr>
        <p:spPr>
          <a:xfrm flipH="1" flipV="1">
            <a:off x="3831524" y="0"/>
            <a:ext cx="8382000" cy="6879889"/>
          </a:xfrm>
          <a:custGeom>
            <a:avLst/>
            <a:gdLst>
              <a:gd name="connsiteX0" fmla="*/ 0 w 8382000"/>
              <a:gd name="connsiteY0" fmla="*/ 8382000 h 8382000"/>
              <a:gd name="connsiteX1" fmla="*/ 0 w 8382000"/>
              <a:gd name="connsiteY1" fmla="*/ 0 h 8382000"/>
              <a:gd name="connsiteX2" fmla="*/ 8382000 w 8382000"/>
              <a:gd name="connsiteY2" fmla="*/ 8382000 h 8382000"/>
              <a:gd name="connsiteX3" fmla="*/ 0 w 8382000"/>
              <a:gd name="connsiteY3" fmla="*/ 8382000 h 8382000"/>
              <a:gd name="connsiteX0" fmla="*/ 1222 w 8383222"/>
              <a:gd name="connsiteY0" fmla="*/ 8382000 h 8382000"/>
              <a:gd name="connsiteX1" fmla="*/ 1221 w 8383222"/>
              <a:gd name="connsiteY1" fmla="*/ 1511299 h 8382000"/>
              <a:gd name="connsiteX2" fmla="*/ 1222 w 8383222"/>
              <a:gd name="connsiteY2" fmla="*/ 0 h 8382000"/>
              <a:gd name="connsiteX3" fmla="*/ 8383222 w 8383222"/>
              <a:gd name="connsiteY3" fmla="*/ 8382000 h 8382000"/>
              <a:gd name="connsiteX4" fmla="*/ 1222 w 8383222"/>
              <a:gd name="connsiteY4" fmla="*/ 8382000 h 8382000"/>
              <a:gd name="connsiteX0" fmla="*/ 1222 w 8383222"/>
              <a:gd name="connsiteY0" fmla="*/ 7023843 h 7023843"/>
              <a:gd name="connsiteX1" fmla="*/ 1221 w 8383222"/>
              <a:gd name="connsiteY1" fmla="*/ 153142 h 7023843"/>
              <a:gd name="connsiteX2" fmla="*/ 1449022 w 8383222"/>
              <a:gd name="connsiteY2" fmla="*/ 89643 h 7023843"/>
              <a:gd name="connsiteX3" fmla="*/ 8383222 w 8383222"/>
              <a:gd name="connsiteY3" fmla="*/ 7023843 h 7023843"/>
              <a:gd name="connsiteX4" fmla="*/ 1222 w 8383222"/>
              <a:gd name="connsiteY4" fmla="*/ 7023843 h 7023843"/>
              <a:gd name="connsiteX0" fmla="*/ 2204 w 8384204"/>
              <a:gd name="connsiteY0" fmla="*/ 7087254 h 7087254"/>
              <a:gd name="connsiteX1" fmla="*/ 2203 w 8384204"/>
              <a:gd name="connsiteY1" fmla="*/ 216553 h 7087254"/>
              <a:gd name="connsiteX2" fmla="*/ 1450004 w 8384204"/>
              <a:gd name="connsiteY2" fmla="*/ 153054 h 7087254"/>
              <a:gd name="connsiteX3" fmla="*/ 8384204 w 8384204"/>
              <a:gd name="connsiteY3" fmla="*/ 7087254 h 7087254"/>
              <a:gd name="connsiteX4" fmla="*/ 2204 w 8384204"/>
              <a:gd name="connsiteY4" fmla="*/ 7087254 h 7087254"/>
              <a:gd name="connsiteX0" fmla="*/ 1223 w 8383223"/>
              <a:gd name="connsiteY0" fmla="*/ 7066689 h 7066689"/>
              <a:gd name="connsiteX1" fmla="*/ 1222 w 8383223"/>
              <a:gd name="connsiteY1" fmla="*/ 195988 h 7066689"/>
              <a:gd name="connsiteX2" fmla="*/ 1548083 w 8383223"/>
              <a:gd name="connsiteY2" fmla="*/ 223929 h 7066689"/>
              <a:gd name="connsiteX3" fmla="*/ 8383223 w 8383223"/>
              <a:gd name="connsiteY3" fmla="*/ 7066689 h 7066689"/>
              <a:gd name="connsiteX4" fmla="*/ 1223 w 8383223"/>
              <a:gd name="connsiteY4" fmla="*/ 7066689 h 7066689"/>
              <a:gd name="connsiteX0" fmla="*/ 0 w 8382000"/>
              <a:gd name="connsiteY0" fmla="*/ 7018969 h 7018969"/>
              <a:gd name="connsiteX1" fmla="*/ 30479 w 8382000"/>
              <a:gd name="connsiteY1" fmla="*/ 209228 h 7018969"/>
              <a:gd name="connsiteX2" fmla="*/ 1546860 w 8382000"/>
              <a:gd name="connsiteY2" fmla="*/ 176209 h 7018969"/>
              <a:gd name="connsiteX3" fmla="*/ 8382000 w 8382000"/>
              <a:gd name="connsiteY3" fmla="*/ 7018969 h 7018969"/>
              <a:gd name="connsiteX4" fmla="*/ 0 w 8382000"/>
              <a:gd name="connsiteY4" fmla="*/ 7018969 h 7018969"/>
              <a:gd name="connsiteX0" fmla="*/ 0 w 8382000"/>
              <a:gd name="connsiteY0" fmla="*/ 6842760 h 6842760"/>
              <a:gd name="connsiteX1" fmla="*/ 30479 w 8382000"/>
              <a:gd name="connsiteY1" fmla="*/ 33019 h 6842760"/>
              <a:gd name="connsiteX2" fmla="*/ 1546860 w 8382000"/>
              <a:gd name="connsiteY2" fmla="*/ 0 h 6842760"/>
              <a:gd name="connsiteX3" fmla="*/ 8382000 w 8382000"/>
              <a:gd name="connsiteY3" fmla="*/ 6842760 h 6842760"/>
              <a:gd name="connsiteX4" fmla="*/ 0 w 8382000"/>
              <a:gd name="connsiteY4" fmla="*/ 6842760 h 6842760"/>
              <a:gd name="connsiteX0" fmla="*/ 0 w 8382000"/>
              <a:gd name="connsiteY0" fmla="*/ 6842760 h 6842760"/>
              <a:gd name="connsiteX1" fmla="*/ 30479 w 8382000"/>
              <a:gd name="connsiteY1" fmla="*/ 33019 h 6842760"/>
              <a:gd name="connsiteX2" fmla="*/ 1546860 w 8382000"/>
              <a:gd name="connsiteY2" fmla="*/ 0 h 6842760"/>
              <a:gd name="connsiteX3" fmla="*/ 8382000 w 8382000"/>
              <a:gd name="connsiteY3" fmla="*/ 6842760 h 6842760"/>
              <a:gd name="connsiteX4" fmla="*/ 0 w 8382000"/>
              <a:gd name="connsiteY4" fmla="*/ 6842760 h 6842760"/>
              <a:gd name="connsiteX0" fmla="*/ 0 w 8382000"/>
              <a:gd name="connsiteY0" fmla="*/ 6873039 h 6873039"/>
              <a:gd name="connsiteX1" fmla="*/ 15239 w 8382000"/>
              <a:gd name="connsiteY1" fmla="*/ 17578 h 6873039"/>
              <a:gd name="connsiteX2" fmla="*/ 1546860 w 8382000"/>
              <a:gd name="connsiteY2" fmla="*/ 30279 h 6873039"/>
              <a:gd name="connsiteX3" fmla="*/ 8382000 w 8382000"/>
              <a:gd name="connsiteY3" fmla="*/ 6873039 h 6873039"/>
              <a:gd name="connsiteX4" fmla="*/ 0 w 8382000"/>
              <a:gd name="connsiteY4" fmla="*/ 6873039 h 6873039"/>
              <a:gd name="connsiteX0" fmla="*/ 0 w 8382000"/>
              <a:gd name="connsiteY0" fmla="*/ 6860122 h 6860122"/>
              <a:gd name="connsiteX1" fmla="*/ 15239 w 8382000"/>
              <a:gd name="connsiteY1" fmla="*/ 4661 h 6860122"/>
              <a:gd name="connsiteX2" fmla="*/ 1546860 w 8382000"/>
              <a:gd name="connsiteY2" fmla="*/ 17362 h 6860122"/>
              <a:gd name="connsiteX3" fmla="*/ 8382000 w 8382000"/>
              <a:gd name="connsiteY3" fmla="*/ 6860122 h 6860122"/>
              <a:gd name="connsiteX4" fmla="*/ 0 w 8382000"/>
              <a:gd name="connsiteY4" fmla="*/ 6860122 h 6860122"/>
              <a:gd name="connsiteX0" fmla="*/ 0 w 8382000"/>
              <a:gd name="connsiteY0" fmla="*/ 6864653 h 6864653"/>
              <a:gd name="connsiteX1" fmla="*/ 15239 w 8382000"/>
              <a:gd name="connsiteY1" fmla="*/ 9192 h 6864653"/>
              <a:gd name="connsiteX2" fmla="*/ 1546860 w 8382000"/>
              <a:gd name="connsiteY2" fmla="*/ 21893 h 6864653"/>
              <a:gd name="connsiteX3" fmla="*/ 8382000 w 8382000"/>
              <a:gd name="connsiteY3" fmla="*/ 6864653 h 6864653"/>
              <a:gd name="connsiteX4" fmla="*/ 0 w 8382000"/>
              <a:gd name="connsiteY4" fmla="*/ 6864653 h 6864653"/>
              <a:gd name="connsiteX0" fmla="*/ 0 w 8382000"/>
              <a:gd name="connsiteY0" fmla="*/ 6864653 h 6864653"/>
              <a:gd name="connsiteX1" fmla="*/ 15239 w 8382000"/>
              <a:gd name="connsiteY1" fmla="*/ 9192 h 6864653"/>
              <a:gd name="connsiteX2" fmla="*/ 1546860 w 8382000"/>
              <a:gd name="connsiteY2" fmla="*/ 21893 h 6864653"/>
              <a:gd name="connsiteX3" fmla="*/ 8382000 w 8382000"/>
              <a:gd name="connsiteY3" fmla="*/ 6864653 h 6864653"/>
              <a:gd name="connsiteX4" fmla="*/ 0 w 8382000"/>
              <a:gd name="connsiteY4" fmla="*/ 6864653 h 6864653"/>
              <a:gd name="connsiteX0" fmla="*/ 1832 w 8383832"/>
              <a:gd name="connsiteY0" fmla="*/ 6868398 h 6868398"/>
              <a:gd name="connsiteX1" fmla="*/ 2784 w 8383832"/>
              <a:gd name="connsiteY1" fmla="*/ 8175 h 6868398"/>
              <a:gd name="connsiteX2" fmla="*/ 1548692 w 8383832"/>
              <a:gd name="connsiteY2" fmla="*/ 25638 h 6868398"/>
              <a:gd name="connsiteX3" fmla="*/ 8383832 w 8383832"/>
              <a:gd name="connsiteY3" fmla="*/ 6868398 h 6868398"/>
              <a:gd name="connsiteX4" fmla="*/ 1832 w 8383832"/>
              <a:gd name="connsiteY4" fmla="*/ 6868398 h 6868398"/>
              <a:gd name="connsiteX0" fmla="*/ 1832 w 8383832"/>
              <a:gd name="connsiteY0" fmla="*/ 6872269 h 6872269"/>
              <a:gd name="connsiteX1" fmla="*/ 2784 w 8383832"/>
              <a:gd name="connsiteY1" fmla="*/ 12046 h 6872269"/>
              <a:gd name="connsiteX2" fmla="*/ 1539167 w 8383832"/>
              <a:gd name="connsiteY2" fmla="*/ 15222 h 6872269"/>
              <a:gd name="connsiteX3" fmla="*/ 8383832 w 8383832"/>
              <a:gd name="connsiteY3" fmla="*/ 6872269 h 6872269"/>
              <a:gd name="connsiteX4" fmla="*/ 1832 w 8383832"/>
              <a:gd name="connsiteY4" fmla="*/ 6872269 h 6872269"/>
              <a:gd name="connsiteX0" fmla="*/ 0 w 8382000"/>
              <a:gd name="connsiteY0" fmla="*/ 6877508 h 6877508"/>
              <a:gd name="connsiteX1" fmla="*/ 8572 w 8382000"/>
              <a:gd name="connsiteY1" fmla="*/ 9665 h 6877508"/>
              <a:gd name="connsiteX2" fmla="*/ 1537335 w 8382000"/>
              <a:gd name="connsiteY2" fmla="*/ 20461 h 6877508"/>
              <a:gd name="connsiteX3" fmla="*/ 8382000 w 8382000"/>
              <a:gd name="connsiteY3" fmla="*/ 6877508 h 6877508"/>
              <a:gd name="connsiteX4" fmla="*/ 0 w 8382000"/>
              <a:gd name="connsiteY4" fmla="*/ 6877508 h 6877508"/>
              <a:gd name="connsiteX0" fmla="*/ 0 w 8382000"/>
              <a:gd name="connsiteY0" fmla="*/ 6879889 h 6879889"/>
              <a:gd name="connsiteX1" fmla="*/ 8572 w 8382000"/>
              <a:gd name="connsiteY1" fmla="*/ 12046 h 6879889"/>
              <a:gd name="connsiteX2" fmla="*/ 1522095 w 8382000"/>
              <a:gd name="connsiteY2" fmla="*/ 15222 h 6879889"/>
              <a:gd name="connsiteX3" fmla="*/ 8382000 w 8382000"/>
              <a:gd name="connsiteY3" fmla="*/ 6879889 h 6879889"/>
              <a:gd name="connsiteX4" fmla="*/ 0 w 8382000"/>
              <a:gd name="connsiteY4" fmla="*/ 6879889 h 687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6879889">
                <a:moveTo>
                  <a:pt x="0" y="6879889"/>
                </a:moveTo>
                <a:cubicBezTo>
                  <a:pt x="4233" y="4593889"/>
                  <a:pt x="952" y="3439776"/>
                  <a:pt x="8572" y="12046"/>
                </a:cubicBezTo>
                <a:cubicBezTo>
                  <a:pt x="772477" y="-8802"/>
                  <a:pt x="871537" y="828"/>
                  <a:pt x="1522095" y="15222"/>
                </a:cubicBezTo>
                <a:lnTo>
                  <a:pt x="8382000" y="6879889"/>
                </a:lnTo>
                <a:lnTo>
                  <a:pt x="0" y="6879889"/>
                </a:lnTo>
                <a:close/>
              </a:path>
            </a:pathLst>
          </a:custGeom>
          <a:gradFill>
            <a:gsLst>
              <a:gs pos="0">
                <a:schemeClr val="accent5"/>
              </a:gs>
              <a:gs pos="64000">
                <a:schemeClr val="accent2"/>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887788" y="5478463"/>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20" name="Oval 19"/>
          <p:cNvSpPr/>
          <p:nvPr/>
        </p:nvSpPr>
        <p:spPr>
          <a:xfrm>
            <a:off x="3449638" y="5643563"/>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1" name="Oval 20"/>
          <p:cNvSpPr/>
          <p:nvPr/>
        </p:nvSpPr>
        <p:spPr>
          <a:xfrm>
            <a:off x="3741738" y="5643563"/>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8" name="Oval 27"/>
          <p:cNvSpPr/>
          <p:nvPr/>
        </p:nvSpPr>
        <p:spPr>
          <a:xfrm>
            <a:off x="4025900" y="5643563"/>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nvGrpSpPr>
          <p:cNvPr id="5" name="Group 4"/>
          <p:cNvGrpSpPr/>
          <p:nvPr/>
        </p:nvGrpSpPr>
        <p:grpSpPr>
          <a:xfrm>
            <a:off x="3346899" y="1573213"/>
            <a:ext cx="5618162" cy="3387725"/>
            <a:chOff x="3346899" y="1573213"/>
            <a:chExt cx="5618162" cy="3387725"/>
          </a:xfrm>
        </p:grpSpPr>
        <p:grpSp>
          <p:nvGrpSpPr>
            <p:cNvPr id="4" name="Group 3"/>
            <p:cNvGrpSpPr/>
            <p:nvPr/>
          </p:nvGrpSpPr>
          <p:grpSpPr>
            <a:xfrm>
              <a:off x="3346899" y="1573213"/>
              <a:ext cx="5618162" cy="3387725"/>
              <a:chOff x="2157930" y="2843151"/>
              <a:chExt cx="5618162" cy="3387725"/>
            </a:xfrm>
          </p:grpSpPr>
          <p:pic>
            <p:nvPicPr>
              <p:cNvPr id="33" name="Picture 16"/>
              <p:cNvPicPr>
                <a:picLocks noChangeAspect="1"/>
              </p:cNvPicPr>
              <p:nvPr/>
            </p:nvPicPr>
            <p:blipFill>
              <a:blip r:embed="rId3">
                <a:extLst>
                  <a:ext uri="{28A0092B-C50C-407E-A947-70E740481C1C}">
                    <a14:useLocalDpi xmlns:a14="http://schemas.microsoft.com/office/drawing/2010/main" val="0"/>
                  </a:ext>
                </a:extLst>
              </a:blip>
              <a:srcRect l="19221" t="29398" r="17921" b="13718"/>
              <a:stretch>
                <a:fillRect/>
              </a:stretch>
            </p:blipFill>
            <p:spPr bwMode="auto">
              <a:xfrm>
                <a:off x="2157930" y="2843151"/>
                <a:ext cx="5618162"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2999445" y="3242391"/>
                <a:ext cx="3869239" cy="24453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 name="Picture 1" descr="Screen Shot 2017-05-07 at 5.5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997" y="2094046"/>
              <a:ext cx="3689813" cy="2184400"/>
            </a:xfrm>
            <a:prstGeom prst="rect">
              <a:avLst/>
            </a:prstGeom>
          </p:spPr>
        </p:pic>
      </p:grpSp>
      <p:grpSp>
        <p:nvGrpSpPr>
          <p:cNvPr id="29" name="Group 28"/>
          <p:cNvGrpSpPr/>
          <p:nvPr/>
        </p:nvGrpSpPr>
        <p:grpSpPr>
          <a:xfrm>
            <a:off x="393065" y="1925039"/>
            <a:ext cx="1803288" cy="392178"/>
            <a:chOff x="399143" y="721016"/>
            <a:chExt cx="1224642" cy="394607"/>
          </a:xfrm>
        </p:grpSpPr>
        <p:sp>
          <p:nvSpPr>
            <p:cNvPr id="30" name="Rectangle 29"/>
            <p:cNvSpPr/>
            <p:nvPr/>
          </p:nvSpPr>
          <p:spPr>
            <a:xfrm>
              <a:off x="399143" y="721016"/>
              <a:ext cx="1224642" cy="394607"/>
            </a:xfrm>
            <a:prstGeom prst="rect">
              <a:avLst/>
            </a:prstGeom>
            <a:solidFill>
              <a:srgbClr val="EB9608"/>
            </a:solidFill>
            <a:ln>
              <a:solidFill>
                <a:srgbClr val="EB96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31" name="TextBox 30"/>
            <p:cNvSpPr txBox="1"/>
            <p:nvPr/>
          </p:nvSpPr>
          <p:spPr>
            <a:xfrm>
              <a:off x="466323" y="728111"/>
              <a:ext cx="1106085" cy="371620"/>
            </a:xfrm>
            <a:prstGeom prst="rect">
              <a:avLst/>
            </a:prstGeom>
            <a:solidFill>
              <a:srgbClr val="EB9608"/>
            </a:solidFill>
            <a:ln>
              <a:solidFill>
                <a:srgbClr val="EB9608"/>
              </a:solidFill>
            </a:ln>
          </p:spPr>
          <p:txBody>
            <a:bodyPr wrap="square" rtlCol="0">
              <a:spAutoFit/>
            </a:bodyPr>
            <a:lstStyle/>
            <a:p>
              <a:pPr algn="ctr"/>
              <a:r>
                <a:rPr lang="en-US" dirty="0" smtClean="0">
                  <a:solidFill>
                    <a:schemeClr val="bg1"/>
                  </a:solidFill>
                </a:rPr>
                <a:t>Phys-Studio</a:t>
              </a:r>
            </a:p>
          </p:txBody>
        </p:sp>
      </p:grpSp>
    </p:spTree>
    <p:extLst>
      <p:ext uri="{BB962C8B-B14F-4D97-AF65-F5344CB8AC3E}">
        <p14:creationId xmlns:p14="http://schemas.microsoft.com/office/powerpoint/2010/main" val="31990806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par>
                          <p:cTn id="15" fill="hold">
                            <p:stCondLst>
                              <p:cond delay="2500"/>
                            </p:stCondLst>
                            <p:childTnLst>
                              <p:par>
                                <p:cTn id="16" presetID="22" presetClass="entr" presetSubtype="8" fill="hold" grpId="0" nodeType="afterEffect">
                                  <p:stCondLst>
                                    <p:cond delay="150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0-#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0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P spid="20" grpId="0" animBg="1"/>
      <p:bldP spid="21"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24" name="Picture 2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490523"/>
            <a:ext cx="2616200" cy="1238491"/>
          </a:xfrm>
          <a:prstGeom prst="rect">
            <a:avLst/>
          </a:prstGeom>
        </p:spPr>
      </p:pic>
      <p:sp>
        <p:nvSpPr>
          <p:cNvPr id="19" name="TextBox 18"/>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20" name="Oval 19"/>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1" name="Oval 20"/>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8" name="Oval 27"/>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6" name="TextBox 25"/>
          <p:cNvSpPr txBox="1"/>
          <p:nvPr/>
        </p:nvSpPr>
        <p:spPr>
          <a:xfrm>
            <a:off x="2204143" y="3524057"/>
            <a:ext cx="9009997" cy="1107996"/>
          </a:xfrm>
          <a:prstGeom prst="rect">
            <a:avLst/>
          </a:prstGeom>
          <a:noFill/>
        </p:spPr>
        <p:txBody>
          <a:bodyPr wrap="square" rtlCol="0">
            <a:spAutoFit/>
          </a:bodyPr>
          <a:lstStyle/>
          <a:p>
            <a:r>
              <a:rPr lang="en-US" sz="2200" dirty="0">
                <a:solidFill>
                  <a:schemeClr val="tx1">
                    <a:lumMod val="65000"/>
                    <a:lumOff val="35000"/>
                  </a:schemeClr>
                </a:solidFill>
                <a:latin typeface="Calibri Light"/>
                <a:cs typeface="Calibri Light"/>
              </a:rPr>
              <a:t>Phys-Studio is a rehabilitation software to be classified as a medical device, </a:t>
            </a:r>
            <a:r>
              <a:rPr lang="en-US" sz="2200" dirty="0" smtClean="0">
                <a:solidFill>
                  <a:schemeClr val="tx1">
                    <a:lumMod val="65000"/>
                    <a:lumOff val="35000"/>
                  </a:schemeClr>
                </a:solidFill>
                <a:latin typeface="Calibri Light"/>
                <a:cs typeface="Calibri Light"/>
              </a:rPr>
              <a:t>that </a:t>
            </a:r>
            <a:r>
              <a:rPr lang="en-US" sz="2200" dirty="0">
                <a:solidFill>
                  <a:schemeClr val="tx1">
                    <a:lumMod val="65000"/>
                    <a:lumOff val="35000"/>
                  </a:schemeClr>
                </a:solidFill>
                <a:latin typeface="Calibri Light"/>
                <a:cs typeface="Calibri Light"/>
              </a:rPr>
              <a:t>allows the treatment of different functions for </a:t>
            </a:r>
            <a:r>
              <a:rPr lang="en-US" sz="2200" dirty="0" smtClean="0">
                <a:solidFill>
                  <a:schemeClr val="tx1">
                    <a:lumMod val="65000"/>
                    <a:lumOff val="35000"/>
                  </a:schemeClr>
                </a:solidFill>
                <a:latin typeface="Calibri Light"/>
                <a:cs typeface="Calibri Light"/>
              </a:rPr>
              <a:t>the Neuromuscular disorders </a:t>
            </a:r>
            <a:r>
              <a:rPr lang="en-US" sz="2200" dirty="0">
                <a:solidFill>
                  <a:schemeClr val="tx1">
                    <a:lumMod val="65000"/>
                    <a:lumOff val="35000"/>
                  </a:schemeClr>
                </a:solidFill>
                <a:latin typeface="Calibri Light"/>
                <a:cs typeface="Calibri Light"/>
              </a:rPr>
              <a:t>such as stroke.</a:t>
            </a:r>
            <a:endParaRPr lang="en-US" sz="2200" dirty="0" smtClean="0">
              <a:solidFill>
                <a:schemeClr val="tx1">
                  <a:lumMod val="65000"/>
                  <a:lumOff val="35000"/>
                </a:schemeClr>
              </a:solidFill>
              <a:latin typeface="Calibri Light"/>
              <a:cs typeface="Calibri Light"/>
            </a:endParaRPr>
          </a:p>
        </p:txBody>
      </p:sp>
      <p:sp>
        <p:nvSpPr>
          <p:cNvPr id="27" name="AutoShape 4"/>
          <p:cNvSpPr>
            <a:spLocks/>
          </p:cNvSpPr>
          <p:nvPr/>
        </p:nvSpPr>
        <p:spPr bwMode="auto">
          <a:xfrm>
            <a:off x="1946146" y="3456442"/>
            <a:ext cx="157163" cy="128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EB9608"/>
          </a:solidFill>
          <a:ln>
            <a:solidFill>
              <a:srgbClr val="EB9608"/>
            </a:solidFill>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grpSp>
        <p:nvGrpSpPr>
          <p:cNvPr id="6" name="Group 5"/>
          <p:cNvGrpSpPr/>
          <p:nvPr/>
        </p:nvGrpSpPr>
        <p:grpSpPr>
          <a:xfrm>
            <a:off x="393065" y="1925039"/>
            <a:ext cx="1803288" cy="392178"/>
            <a:chOff x="393065" y="1925039"/>
            <a:chExt cx="1803288" cy="392178"/>
          </a:xfrm>
        </p:grpSpPr>
        <p:sp>
          <p:nvSpPr>
            <p:cNvPr id="30" name="Rectangle 29"/>
            <p:cNvSpPr/>
            <p:nvPr/>
          </p:nvSpPr>
          <p:spPr>
            <a:xfrm>
              <a:off x="393065" y="1925039"/>
              <a:ext cx="1803288" cy="392178"/>
            </a:xfrm>
            <a:prstGeom prst="rect">
              <a:avLst/>
            </a:prstGeom>
            <a:solidFill>
              <a:srgbClr val="EB9608"/>
            </a:solidFill>
            <a:ln>
              <a:solidFill>
                <a:srgbClr val="EB96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5" name="Rectangle 4"/>
            <p:cNvSpPr/>
            <p:nvPr/>
          </p:nvSpPr>
          <p:spPr>
            <a:xfrm>
              <a:off x="626937" y="1933866"/>
              <a:ext cx="1291264" cy="369332"/>
            </a:xfrm>
            <a:prstGeom prst="rect">
              <a:avLst/>
            </a:prstGeom>
          </p:spPr>
          <p:txBody>
            <a:bodyPr wrap="none">
              <a:spAutoFit/>
            </a:bodyPr>
            <a:lstStyle/>
            <a:p>
              <a:pPr algn="ctr"/>
              <a:r>
                <a:rPr lang="en-US" dirty="0">
                  <a:solidFill>
                    <a:schemeClr val="bg1"/>
                  </a:solidFill>
                </a:rPr>
                <a:t>Phys-Studio</a:t>
              </a:r>
            </a:p>
          </p:txBody>
        </p:sp>
      </p:grpSp>
      <p:pic>
        <p:nvPicPr>
          <p:cNvPr id="15" name="Picture 14"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16" name="Picture 1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17757990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150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1000"/>
                                        <p:tgtEl>
                                          <p:spTgt spid="19"/>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0-#ppt_w/2"/>
                                          </p:val>
                                        </p:tav>
                                        <p:tav tm="100000">
                                          <p:val>
                                            <p:strVal val="#ppt_x"/>
                                          </p:val>
                                        </p:tav>
                                      </p:tavLst>
                                    </p:anim>
                                    <p:anim calcmode="lin" valueType="num">
                                      <p:cBhvr additive="base">
                                        <p:cTn id="15" dur="500" fill="hold"/>
                                        <p:tgtEl>
                                          <p:spTgt spid="2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50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0-#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100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9"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par>
                          <p:cTn id="28" fill="hold">
                            <p:stCondLst>
                              <p:cond delay="3500"/>
                            </p:stCondLst>
                            <p:childTnLst>
                              <p:par>
                                <p:cTn id="29" presetID="9"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8"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24" name="Picture 2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490523"/>
            <a:ext cx="2616200" cy="1238491"/>
          </a:xfrm>
          <a:prstGeom prst="rect">
            <a:avLst/>
          </a:prstGeom>
        </p:spPr>
      </p:pic>
      <p:sp>
        <p:nvSpPr>
          <p:cNvPr id="19" name="TextBox 18"/>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20" name="Oval 19"/>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1" name="Oval 20"/>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8" name="Oval 27"/>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nvGrpSpPr>
          <p:cNvPr id="6" name="Group 5"/>
          <p:cNvGrpSpPr/>
          <p:nvPr/>
        </p:nvGrpSpPr>
        <p:grpSpPr>
          <a:xfrm>
            <a:off x="393065" y="1925039"/>
            <a:ext cx="1803288" cy="392178"/>
            <a:chOff x="393065" y="1925039"/>
            <a:chExt cx="1803288" cy="392178"/>
          </a:xfrm>
        </p:grpSpPr>
        <p:sp>
          <p:nvSpPr>
            <p:cNvPr id="30" name="Rectangle 29"/>
            <p:cNvSpPr/>
            <p:nvPr/>
          </p:nvSpPr>
          <p:spPr>
            <a:xfrm>
              <a:off x="393065" y="1925039"/>
              <a:ext cx="1803288" cy="392178"/>
            </a:xfrm>
            <a:prstGeom prst="rect">
              <a:avLst/>
            </a:prstGeom>
            <a:solidFill>
              <a:srgbClr val="EB9608"/>
            </a:solidFill>
            <a:ln>
              <a:solidFill>
                <a:srgbClr val="EB96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5" name="Rectangle 4"/>
            <p:cNvSpPr/>
            <p:nvPr/>
          </p:nvSpPr>
          <p:spPr>
            <a:xfrm>
              <a:off x="626937" y="1933866"/>
              <a:ext cx="1291264" cy="369332"/>
            </a:xfrm>
            <a:prstGeom prst="rect">
              <a:avLst/>
            </a:prstGeom>
          </p:spPr>
          <p:txBody>
            <a:bodyPr wrap="none">
              <a:spAutoFit/>
            </a:bodyPr>
            <a:lstStyle/>
            <a:p>
              <a:pPr algn="ctr"/>
              <a:r>
                <a:rPr lang="en-US" dirty="0">
                  <a:solidFill>
                    <a:schemeClr val="bg1"/>
                  </a:solidFill>
                </a:rPr>
                <a:t>Phys-Studio</a:t>
              </a:r>
            </a:p>
          </p:txBody>
        </p:sp>
      </p:grpSp>
      <p:grpSp>
        <p:nvGrpSpPr>
          <p:cNvPr id="74" name="Group 73"/>
          <p:cNvGrpSpPr>
            <a:grpSpLocks/>
          </p:cNvGrpSpPr>
          <p:nvPr/>
        </p:nvGrpSpPr>
        <p:grpSpPr bwMode="auto">
          <a:xfrm>
            <a:off x="6288574" y="2756034"/>
            <a:ext cx="5369688" cy="2734828"/>
            <a:chOff x="0" y="-1"/>
            <a:chExt cx="9156352" cy="5154457"/>
          </a:xfrm>
        </p:grpSpPr>
        <p:sp>
          <p:nvSpPr>
            <p:cNvPr id="75" name="Rectangle 74"/>
            <p:cNvSpPr/>
            <p:nvPr/>
          </p:nvSpPr>
          <p:spPr>
            <a:xfrm flipH="1">
              <a:off x="0" y="-1"/>
              <a:ext cx="9146438" cy="5143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6" name="Rectangle 75"/>
            <p:cNvSpPr/>
            <p:nvPr/>
          </p:nvSpPr>
          <p:spPr>
            <a:xfrm>
              <a:off x="9912" y="10955"/>
              <a:ext cx="9146440" cy="514350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55" name="Flowchart: Off-page Connector 28"/>
          <p:cNvSpPr/>
          <p:nvPr/>
        </p:nvSpPr>
        <p:spPr>
          <a:xfrm>
            <a:off x="11744325" y="6976352"/>
            <a:ext cx="377825" cy="4222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6" name="Subtitle 2"/>
          <p:cNvSpPr txBox="1">
            <a:spLocks/>
          </p:cNvSpPr>
          <p:nvPr/>
        </p:nvSpPr>
        <p:spPr>
          <a:xfrm>
            <a:off x="11653838" y="7019214"/>
            <a:ext cx="538162" cy="314325"/>
          </a:xfrm>
          <a:prstGeom prst="rect">
            <a:avLst/>
          </a:prstGeom>
        </p:spPr>
        <p:txBody>
          <a:bodyPr>
            <a:spAutoFit/>
          </a:bodyPr>
          <a:lstStyle>
            <a:lvl1pPr>
              <a:defRPr sz="2800">
                <a:solidFill>
                  <a:schemeClr val="tx1"/>
                </a:solidFill>
                <a:latin typeface="Calibri" charset="0"/>
                <a:ea typeface="ＭＳ Ｐゴシック" charset="0"/>
              </a:defRPr>
            </a:lvl1pPr>
            <a:lvl2pPr marL="457200">
              <a:defRPr sz="2400">
                <a:solidFill>
                  <a:schemeClr val="tx1"/>
                </a:solidFill>
                <a:latin typeface="Calibri" charset="0"/>
                <a:ea typeface="ＭＳ Ｐゴシック" charset="0"/>
              </a:defRPr>
            </a:lvl2pPr>
            <a:lvl3pPr marL="914400">
              <a:defRPr sz="2000">
                <a:solidFill>
                  <a:schemeClr val="tx1"/>
                </a:solidFill>
                <a:latin typeface="Calibri" charset="0"/>
                <a:ea typeface="ＭＳ Ｐゴシック" charset="0"/>
              </a:defRPr>
            </a:lvl3pPr>
            <a:lvl4pPr marL="1371600">
              <a:defRPr>
                <a:solidFill>
                  <a:schemeClr val="tx1"/>
                </a:solidFill>
                <a:latin typeface="Calibri" charset="0"/>
                <a:ea typeface="ＭＳ Ｐゴシック" charset="0"/>
              </a:defRPr>
            </a:lvl4pPr>
            <a:lvl5pPr marL="1828800">
              <a:defRPr>
                <a:solidFill>
                  <a:schemeClr val="tx1"/>
                </a:solidFill>
                <a:latin typeface="Calibri" charset="0"/>
                <a:ea typeface="ＭＳ Ｐゴシック" charset="0"/>
              </a:defRPr>
            </a:lvl5pPr>
            <a:lvl6pPr marL="2286000" fontAlgn="base">
              <a:spcAft>
                <a:spcPct val="0"/>
              </a:spcAft>
              <a:buFont typeface="Arial" charset="0"/>
              <a:defRPr>
                <a:solidFill>
                  <a:schemeClr val="tx1"/>
                </a:solidFill>
                <a:latin typeface="Calibri" charset="0"/>
                <a:ea typeface="ＭＳ Ｐゴシック" charset="0"/>
              </a:defRPr>
            </a:lvl6pPr>
            <a:lvl7pPr marL="2743200" fontAlgn="base">
              <a:spcAft>
                <a:spcPct val="0"/>
              </a:spcAft>
              <a:buFont typeface="Arial" charset="0"/>
              <a:defRPr>
                <a:solidFill>
                  <a:schemeClr val="tx1"/>
                </a:solidFill>
                <a:latin typeface="Calibri" charset="0"/>
                <a:ea typeface="ＭＳ Ｐゴシック" charset="0"/>
              </a:defRPr>
            </a:lvl7pPr>
            <a:lvl8pPr marL="3200400" fontAlgn="base">
              <a:spcAft>
                <a:spcPct val="0"/>
              </a:spcAft>
              <a:buFont typeface="Arial" charset="0"/>
              <a:defRPr>
                <a:solidFill>
                  <a:schemeClr val="tx1"/>
                </a:solidFill>
                <a:latin typeface="Calibri" charset="0"/>
                <a:ea typeface="ＭＳ Ｐゴシック" charset="0"/>
              </a:defRPr>
            </a:lvl8pPr>
            <a:lvl9pPr marL="3657600" fontAlgn="base">
              <a:spcAft>
                <a:spcPct val="0"/>
              </a:spcAft>
              <a:buFont typeface="Arial" charset="0"/>
              <a:defRPr>
                <a:solidFill>
                  <a:schemeClr val="tx1"/>
                </a:solidFill>
                <a:latin typeface="Calibri" charset="0"/>
                <a:ea typeface="ＭＳ Ｐゴシック" charset="0"/>
              </a:defRPr>
            </a:lvl9pPr>
          </a:lstStyle>
          <a:p>
            <a:pPr algn="ctr" eaLnBrk="1" hangingPunct="1">
              <a:lnSpc>
                <a:spcPct val="90000"/>
              </a:lnSpc>
              <a:spcBef>
                <a:spcPts val="1000"/>
              </a:spcBef>
              <a:buFont typeface="Arial" charset="0"/>
              <a:buNone/>
            </a:pPr>
            <a:fld id="{4BD10A7F-182C-874B-B85E-8B278952E93F}" type="slidenum">
              <a:rPr lang="id-ID" sz="1600">
                <a:solidFill>
                  <a:srgbClr val="F2F2F2"/>
                </a:solidFill>
                <a:latin typeface="Calibri Light" charset="0"/>
              </a:rPr>
              <a:pPr algn="ctr" eaLnBrk="1" hangingPunct="1">
                <a:lnSpc>
                  <a:spcPct val="90000"/>
                </a:lnSpc>
                <a:spcBef>
                  <a:spcPts val="1000"/>
                </a:spcBef>
                <a:buFont typeface="Arial" charset="0"/>
                <a:buNone/>
              </a:pPr>
              <a:t>17</a:t>
            </a:fld>
            <a:endParaRPr lang="en-US" sz="1600">
              <a:solidFill>
                <a:srgbClr val="F2F2F2"/>
              </a:solidFill>
              <a:latin typeface="Calibri Light" charset="0"/>
            </a:endParaRPr>
          </a:p>
        </p:txBody>
      </p:sp>
      <p:sp>
        <p:nvSpPr>
          <p:cNvPr id="65" name="Subtitle 2"/>
          <p:cNvSpPr txBox="1">
            <a:spLocks/>
          </p:cNvSpPr>
          <p:nvPr/>
        </p:nvSpPr>
        <p:spPr>
          <a:xfrm>
            <a:off x="365125" y="7239877"/>
            <a:ext cx="1946275" cy="285750"/>
          </a:xfrm>
          <a:prstGeom prst="rect">
            <a:avLst/>
          </a:prstGeom>
        </p:spPr>
        <p:txBody>
          <a:bodyPr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defRPr/>
            </a:pPr>
            <a:r>
              <a:rPr lang="id-ID" sz="1400" smtClean="0">
                <a:solidFill>
                  <a:schemeClr val="bg1">
                    <a:lumMod val="65000"/>
                  </a:schemeClr>
                </a:solidFill>
                <a:latin typeface="+mj-lt"/>
              </a:rPr>
              <a:t>www.uninemerdu.com</a:t>
            </a:r>
            <a:endParaRPr lang="en-US" sz="1400" dirty="0">
              <a:solidFill>
                <a:schemeClr val="bg1">
                  <a:lumMod val="65000"/>
                </a:schemeClr>
              </a:solidFill>
              <a:latin typeface="+mj-lt"/>
            </a:endParaRPr>
          </a:p>
        </p:txBody>
      </p:sp>
      <p:grpSp>
        <p:nvGrpSpPr>
          <p:cNvPr id="69" name="Group 68"/>
          <p:cNvGrpSpPr/>
          <p:nvPr/>
        </p:nvGrpSpPr>
        <p:grpSpPr>
          <a:xfrm>
            <a:off x="590652" y="2424342"/>
            <a:ext cx="5618162" cy="3387725"/>
            <a:chOff x="3346899" y="1573213"/>
            <a:chExt cx="5618162" cy="3387725"/>
          </a:xfrm>
        </p:grpSpPr>
        <p:grpSp>
          <p:nvGrpSpPr>
            <p:cNvPr id="70" name="Group 69"/>
            <p:cNvGrpSpPr/>
            <p:nvPr/>
          </p:nvGrpSpPr>
          <p:grpSpPr>
            <a:xfrm>
              <a:off x="3346899" y="1573213"/>
              <a:ext cx="5618162" cy="3387725"/>
              <a:chOff x="2157930" y="2843151"/>
              <a:chExt cx="5618162" cy="3387725"/>
            </a:xfrm>
          </p:grpSpPr>
          <p:pic>
            <p:nvPicPr>
              <p:cNvPr id="72" name="Picture 16"/>
              <p:cNvPicPr>
                <a:picLocks noChangeAspect="1"/>
              </p:cNvPicPr>
              <p:nvPr/>
            </p:nvPicPr>
            <p:blipFill>
              <a:blip r:embed="rId3">
                <a:extLst>
                  <a:ext uri="{28A0092B-C50C-407E-A947-70E740481C1C}">
                    <a14:useLocalDpi xmlns:a14="http://schemas.microsoft.com/office/drawing/2010/main" val="0"/>
                  </a:ext>
                </a:extLst>
              </a:blip>
              <a:srcRect l="19221" t="29398" r="17921" b="13718"/>
              <a:stretch>
                <a:fillRect/>
              </a:stretch>
            </p:blipFill>
            <p:spPr bwMode="auto">
              <a:xfrm>
                <a:off x="2157930" y="2843151"/>
                <a:ext cx="5618162"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72"/>
              <p:cNvSpPr/>
              <p:nvPr/>
            </p:nvSpPr>
            <p:spPr>
              <a:xfrm>
                <a:off x="2999445" y="3242391"/>
                <a:ext cx="3869239" cy="24453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71" name="Picture 70" descr="Screen Shot 2017-05-07 at 5.5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997" y="2094046"/>
              <a:ext cx="3689813" cy="2184400"/>
            </a:xfrm>
            <a:prstGeom prst="rect">
              <a:avLst/>
            </a:prstGeom>
          </p:spPr>
        </p:pic>
      </p:grpSp>
      <p:sp>
        <p:nvSpPr>
          <p:cNvPr id="77" name="TextBox 76"/>
          <p:cNvSpPr txBox="1"/>
          <p:nvPr/>
        </p:nvSpPr>
        <p:spPr>
          <a:xfrm>
            <a:off x="6323155" y="3496288"/>
            <a:ext cx="2542306" cy="984885"/>
          </a:xfrm>
          <a:prstGeom prst="rect">
            <a:avLst/>
          </a:prstGeom>
          <a:noFill/>
        </p:spPr>
        <p:txBody>
          <a:bodyPr wrap="square">
            <a:spAutoFit/>
          </a:bodyPr>
          <a:lstStyle/>
          <a:p>
            <a:pPr algn="r" eaLnBrk="1" fontAlgn="auto" hangingPunct="1">
              <a:spcBef>
                <a:spcPts val="0"/>
              </a:spcBef>
              <a:spcAft>
                <a:spcPts val="0"/>
              </a:spcAft>
              <a:defRPr/>
            </a:pPr>
            <a:r>
              <a:rPr lang="id-ID" sz="2900" b="1" dirty="0" smtClean="0">
                <a:solidFill>
                  <a:schemeClr val="bg1"/>
                </a:solidFill>
                <a:latin typeface="Arial" panose="020B0604020202020204" pitchFamily="34" charset="0"/>
                <a:ea typeface="Open Sans Semibold" panose="020B0706030804020204" pitchFamily="34" charset="0"/>
                <a:cs typeface="Arial" panose="020B0604020202020204" pitchFamily="34" charset="0"/>
              </a:rPr>
              <a:t>Development</a:t>
            </a:r>
          </a:p>
          <a:p>
            <a:pPr algn="r" eaLnBrk="1" fontAlgn="auto" hangingPunct="1">
              <a:spcBef>
                <a:spcPts val="0"/>
              </a:spcBef>
              <a:spcAft>
                <a:spcPts val="0"/>
              </a:spcAft>
              <a:defRPr/>
            </a:pPr>
            <a:r>
              <a:rPr lang="id-ID" sz="2900" b="1" dirty="0" smtClean="0">
                <a:solidFill>
                  <a:schemeClr val="bg1"/>
                </a:solidFill>
                <a:latin typeface="Arial" panose="020B0604020202020204" pitchFamily="34" charset="0"/>
                <a:ea typeface="Open Sans Semibold" panose="020B0706030804020204" pitchFamily="34" charset="0"/>
                <a:cs typeface="Arial" panose="020B0604020202020204" pitchFamily="34" charset="0"/>
              </a:rPr>
              <a:t>Platform</a:t>
            </a:r>
            <a:endParaRPr lang="id-ID" sz="2900" b="1" dirty="0">
              <a:solidFill>
                <a:schemeClr val="bg1"/>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78" name="AutoShape 4"/>
          <p:cNvSpPr>
            <a:spLocks/>
          </p:cNvSpPr>
          <p:nvPr/>
        </p:nvSpPr>
        <p:spPr bwMode="auto">
          <a:xfrm>
            <a:off x="8850273" y="3445042"/>
            <a:ext cx="121039" cy="12821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EB9608"/>
          </a:solidFill>
          <a:ln>
            <a:solidFill>
              <a:srgbClr val="EB9608"/>
            </a:solidFill>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grpSp>
        <p:nvGrpSpPr>
          <p:cNvPr id="10" name="Group 9"/>
          <p:cNvGrpSpPr/>
          <p:nvPr/>
        </p:nvGrpSpPr>
        <p:grpSpPr>
          <a:xfrm>
            <a:off x="9067026" y="2928296"/>
            <a:ext cx="2384384" cy="534926"/>
            <a:chOff x="9067026" y="2928296"/>
            <a:chExt cx="2384384" cy="534926"/>
          </a:xfrm>
        </p:grpSpPr>
        <p:grpSp>
          <p:nvGrpSpPr>
            <p:cNvPr id="45" name="Group 44"/>
            <p:cNvGrpSpPr>
              <a:grpSpLocks/>
            </p:cNvGrpSpPr>
            <p:nvPr/>
          </p:nvGrpSpPr>
          <p:grpSpPr bwMode="auto">
            <a:xfrm>
              <a:off x="9067026" y="2928296"/>
              <a:ext cx="2384384" cy="534926"/>
              <a:chOff x="1809414" y="2513685"/>
              <a:chExt cx="1787858" cy="401025"/>
            </a:xfrm>
          </p:grpSpPr>
          <p:sp>
            <p:nvSpPr>
              <p:cNvPr id="46" name="Content Placeholder 2"/>
              <p:cNvSpPr txBox="1">
                <a:spLocks/>
              </p:cNvSpPr>
              <p:nvPr/>
            </p:nvSpPr>
            <p:spPr bwMode="auto">
              <a:xfrm>
                <a:off x="2225372" y="2534237"/>
                <a:ext cx="1371900" cy="3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Calibri" charset="0"/>
                    <a:ea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fontAlgn="base">
                  <a:spcAft>
                    <a:spcPct val="0"/>
                  </a:spcAft>
                  <a:buFont typeface="Arial" charset="0"/>
                  <a:defRPr>
                    <a:solidFill>
                      <a:schemeClr val="tx1"/>
                    </a:solidFill>
                    <a:latin typeface="Calibri" charset="0"/>
                    <a:ea typeface="ＭＳ Ｐゴシック" charset="0"/>
                  </a:defRPr>
                </a:lvl6pPr>
                <a:lvl7pPr fontAlgn="base">
                  <a:spcAft>
                    <a:spcPct val="0"/>
                  </a:spcAft>
                  <a:buFont typeface="Arial" charset="0"/>
                  <a:defRPr>
                    <a:solidFill>
                      <a:schemeClr val="tx1"/>
                    </a:solidFill>
                    <a:latin typeface="Calibri" charset="0"/>
                    <a:ea typeface="ＭＳ Ｐゴシック" charset="0"/>
                  </a:defRPr>
                </a:lvl7pPr>
                <a:lvl8pPr fontAlgn="base">
                  <a:spcAft>
                    <a:spcPct val="0"/>
                  </a:spcAft>
                  <a:buFont typeface="Arial" charset="0"/>
                  <a:defRPr>
                    <a:solidFill>
                      <a:schemeClr val="tx1"/>
                    </a:solidFill>
                    <a:latin typeface="Calibri" charset="0"/>
                    <a:ea typeface="ＭＳ Ｐゴシック" charset="0"/>
                  </a:defRPr>
                </a:lvl8pPr>
                <a:lvl9pPr fontAlgn="base">
                  <a:spcAft>
                    <a:spcPct val="0"/>
                  </a:spcAft>
                  <a:buFont typeface="Arial" charset="0"/>
                  <a:defRPr>
                    <a:solidFill>
                      <a:schemeClr val="tx1"/>
                    </a:solidFill>
                    <a:latin typeface="Calibri" charset="0"/>
                    <a:ea typeface="ＭＳ Ｐゴシック" charset="0"/>
                  </a:defRPr>
                </a:lvl9pPr>
              </a:lstStyle>
              <a:p>
                <a:pPr eaLnBrk="1" hangingPunct="1">
                  <a:spcBef>
                    <a:spcPct val="20000"/>
                  </a:spcBef>
                  <a:buFont typeface="Arial" charset="0"/>
                  <a:buNone/>
                </a:pPr>
                <a:r>
                  <a:rPr lang="en-US" sz="1100" b="1" dirty="0" smtClean="0">
                    <a:solidFill>
                      <a:schemeClr val="bg1"/>
                    </a:solidFill>
                  </a:rPr>
                  <a:t>OS: Windows 10 (Professional Edition)</a:t>
                </a:r>
                <a:endParaRPr lang="en-US" sz="1100" b="1" dirty="0">
                  <a:solidFill>
                    <a:schemeClr val="bg1"/>
                  </a:solidFill>
                </a:endParaRPr>
              </a:p>
            </p:txBody>
          </p:sp>
          <p:sp>
            <p:nvSpPr>
              <p:cNvPr id="48" name="Freeform 23"/>
              <p:cNvSpPr>
                <a:spLocks noEditPoints="1"/>
              </p:cNvSpPr>
              <p:nvPr/>
            </p:nvSpPr>
            <p:spPr bwMode="auto">
              <a:xfrm>
                <a:off x="1809414" y="2513685"/>
                <a:ext cx="401025" cy="40102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rgbClr val="1292DB"/>
              </a:solidFill>
              <a:ln>
                <a:noFill/>
              </a:ln>
            </p:spPr>
            <p:txBody>
              <a:bodyPr/>
              <a:lstStyle/>
              <a:p>
                <a:pPr eaLnBrk="1" fontAlgn="auto" hangingPunct="1">
                  <a:spcBef>
                    <a:spcPts val="0"/>
                  </a:spcBef>
                  <a:spcAft>
                    <a:spcPts val="0"/>
                  </a:spcAft>
                  <a:defRPr/>
                </a:pPr>
                <a:endParaRPr lang="en-US" sz="1400" dirty="0">
                  <a:solidFill>
                    <a:schemeClr val="bg1"/>
                  </a:solidFill>
                  <a:latin typeface="+mn-lt"/>
                  <a:ea typeface="+mn-ea"/>
                </a:endParaRPr>
              </a:p>
            </p:txBody>
          </p:sp>
        </p:grpSp>
        <p:pic>
          <p:nvPicPr>
            <p:cNvPr id="3" name="Picture 2" descr="Windows_logo_-_2012.sv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8503" y="3037700"/>
              <a:ext cx="271715" cy="302785"/>
            </a:xfrm>
            <a:prstGeom prst="rect">
              <a:avLst/>
            </a:prstGeom>
          </p:spPr>
        </p:pic>
      </p:grpSp>
      <p:grpSp>
        <p:nvGrpSpPr>
          <p:cNvPr id="11" name="Group 10"/>
          <p:cNvGrpSpPr/>
          <p:nvPr/>
        </p:nvGrpSpPr>
        <p:grpSpPr>
          <a:xfrm>
            <a:off x="9067029" y="3762113"/>
            <a:ext cx="2382841" cy="534925"/>
            <a:chOff x="9067029" y="3762113"/>
            <a:chExt cx="2382841" cy="534925"/>
          </a:xfrm>
        </p:grpSpPr>
        <p:sp>
          <p:nvSpPr>
            <p:cNvPr id="44" name="Freeform 23"/>
            <p:cNvSpPr>
              <a:spLocks noEditPoints="1"/>
            </p:cNvSpPr>
            <p:nvPr/>
          </p:nvSpPr>
          <p:spPr bwMode="auto">
            <a:xfrm>
              <a:off x="9067029" y="3762113"/>
              <a:ext cx="534740" cy="53492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1"/>
            </a:solidFill>
            <a:ln>
              <a:noFill/>
            </a:ln>
          </p:spPr>
          <p:txBody>
            <a:bodyPr/>
            <a:lstStyle/>
            <a:p>
              <a:pPr eaLnBrk="1" fontAlgn="auto" hangingPunct="1">
                <a:spcBef>
                  <a:spcPts val="0"/>
                </a:spcBef>
                <a:spcAft>
                  <a:spcPts val="0"/>
                </a:spcAft>
                <a:defRPr/>
              </a:pPr>
              <a:endParaRPr lang="en-US" sz="1400" dirty="0">
                <a:solidFill>
                  <a:schemeClr val="bg1"/>
                </a:solidFill>
                <a:latin typeface="+mn-lt"/>
                <a:ea typeface="+mn-ea"/>
              </a:endParaRPr>
            </a:p>
          </p:txBody>
        </p:sp>
        <p:pic>
          <p:nvPicPr>
            <p:cNvPr id="8" name="Picture 7" descr="Unit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1672" y="3810000"/>
              <a:ext cx="438727" cy="438727"/>
            </a:xfrm>
            <a:prstGeom prst="rect">
              <a:avLst/>
            </a:prstGeom>
          </p:spPr>
        </p:pic>
        <p:sp>
          <p:nvSpPr>
            <p:cNvPr id="79" name="Content Placeholder 2"/>
            <p:cNvSpPr txBox="1">
              <a:spLocks/>
            </p:cNvSpPr>
            <p:nvPr/>
          </p:nvSpPr>
          <p:spPr bwMode="auto">
            <a:xfrm>
              <a:off x="9620230" y="3854717"/>
              <a:ext cx="1829640" cy="34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Calibri" charset="0"/>
                  <a:ea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fontAlgn="base">
                <a:spcAft>
                  <a:spcPct val="0"/>
                </a:spcAft>
                <a:buFont typeface="Arial" charset="0"/>
                <a:defRPr>
                  <a:solidFill>
                    <a:schemeClr val="tx1"/>
                  </a:solidFill>
                  <a:latin typeface="Calibri" charset="0"/>
                  <a:ea typeface="ＭＳ Ｐゴシック" charset="0"/>
                </a:defRPr>
              </a:lvl6pPr>
              <a:lvl7pPr fontAlgn="base">
                <a:spcAft>
                  <a:spcPct val="0"/>
                </a:spcAft>
                <a:buFont typeface="Arial" charset="0"/>
                <a:defRPr>
                  <a:solidFill>
                    <a:schemeClr val="tx1"/>
                  </a:solidFill>
                  <a:latin typeface="Calibri" charset="0"/>
                  <a:ea typeface="ＭＳ Ｐゴシック" charset="0"/>
                </a:defRPr>
              </a:lvl7pPr>
              <a:lvl8pPr fontAlgn="base">
                <a:spcAft>
                  <a:spcPct val="0"/>
                </a:spcAft>
                <a:buFont typeface="Arial" charset="0"/>
                <a:defRPr>
                  <a:solidFill>
                    <a:schemeClr val="tx1"/>
                  </a:solidFill>
                  <a:latin typeface="Calibri" charset="0"/>
                  <a:ea typeface="ＭＳ Ｐゴシック" charset="0"/>
                </a:defRPr>
              </a:lvl8pPr>
              <a:lvl9pPr fontAlgn="base">
                <a:spcAft>
                  <a:spcPct val="0"/>
                </a:spcAft>
                <a:buFont typeface="Arial" charset="0"/>
                <a:defRPr>
                  <a:solidFill>
                    <a:schemeClr val="tx1"/>
                  </a:solidFill>
                  <a:latin typeface="Calibri" charset="0"/>
                  <a:ea typeface="ＭＳ Ｐゴシック" charset="0"/>
                </a:defRPr>
              </a:lvl9pPr>
            </a:lstStyle>
            <a:p>
              <a:pPr eaLnBrk="1" hangingPunct="1">
                <a:spcBef>
                  <a:spcPct val="20000"/>
                </a:spcBef>
                <a:buFont typeface="Arial" charset="0"/>
                <a:buNone/>
              </a:pPr>
              <a:r>
                <a:rPr lang="en-US" sz="1100" b="1" dirty="0" smtClean="0">
                  <a:solidFill>
                    <a:schemeClr val="bg1"/>
                  </a:solidFill>
                </a:rPr>
                <a:t>Gaming Engine: Unity 5.2f</a:t>
              </a:r>
              <a:endParaRPr lang="en-US" sz="1100" b="1" dirty="0">
                <a:solidFill>
                  <a:schemeClr val="bg1"/>
                </a:solidFill>
              </a:endParaRPr>
            </a:p>
          </p:txBody>
        </p:sp>
      </p:grpSp>
      <p:grpSp>
        <p:nvGrpSpPr>
          <p:cNvPr id="12" name="Group 11"/>
          <p:cNvGrpSpPr/>
          <p:nvPr/>
        </p:nvGrpSpPr>
        <p:grpSpPr>
          <a:xfrm>
            <a:off x="9067025" y="4636602"/>
            <a:ext cx="2381305" cy="534987"/>
            <a:chOff x="9067025" y="4636602"/>
            <a:chExt cx="2381305" cy="534987"/>
          </a:xfrm>
        </p:grpSpPr>
        <p:sp>
          <p:nvSpPr>
            <p:cNvPr id="53" name="Freeform 23"/>
            <p:cNvSpPr>
              <a:spLocks noEditPoints="1"/>
            </p:cNvSpPr>
            <p:nvPr/>
          </p:nvSpPr>
          <p:spPr bwMode="auto">
            <a:xfrm>
              <a:off x="9067025" y="4636602"/>
              <a:ext cx="534987" cy="534987"/>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rgbClr val="9DBCEE"/>
            </a:solidFill>
            <a:ln>
              <a:noFill/>
            </a:ln>
          </p:spPr>
          <p:txBody>
            <a:bodyPr/>
            <a:lstStyle/>
            <a:p>
              <a:pPr eaLnBrk="1" fontAlgn="auto" hangingPunct="1">
                <a:spcBef>
                  <a:spcPts val="0"/>
                </a:spcBef>
                <a:spcAft>
                  <a:spcPts val="0"/>
                </a:spcAft>
                <a:defRPr/>
              </a:pPr>
              <a:endParaRPr lang="en-US" sz="1400" dirty="0">
                <a:solidFill>
                  <a:schemeClr val="bg1"/>
                </a:solidFill>
                <a:latin typeface="+mn-lt"/>
                <a:ea typeface="+mn-ea"/>
              </a:endParaRPr>
            </a:p>
          </p:txBody>
        </p:sp>
        <p:pic>
          <p:nvPicPr>
            <p:cNvPr id="4" name="Picture 3" descr="Xbox-Kinect-icon.png"/>
            <p:cNvPicPr>
              <a:picLocks noChangeAspect="1"/>
            </p:cNvPicPr>
            <p:nvPr/>
          </p:nvPicPr>
          <p:blipFill>
            <a:blip r:embed="rId7">
              <a:duotone>
                <a:schemeClr val="accent5">
                  <a:shade val="45000"/>
                  <a:satMod val="135000"/>
                </a:schemeClr>
                <a:prstClr val="white"/>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113211" y="4685918"/>
              <a:ext cx="447962" cy="447962"/>
            </a:xfrm>
            <a:prstGeom prst="rect">
              <a:avLst/>
            </a:prstGeom>
          </p:spPr>
        </p:pic>
        <p:sp>
          <p:nvSpPr>
            <p:cNvPr id="80" name="Content Placeholder 2"/>
            <p:cNvSpPr txBox="1">
              <a:spLocks/>
            </p:cNvSpPr>
            <p:nvPr/>
          </p:nvSpPr>
          <p:spPr bwMode="auto">
            <a:xfrm>
              <a:off x="9618690" y="4676753"/>
              <a:ext cx="1829640" cy="34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Calibri" charset="0"/>
                  <a:ea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fontAlgn="base">
                <a:spcAft>
                  <a:spcPct val="0"/>
                </a:spcAft>
                <a:buFont typeface="Arial" charset="0"/>
                <a:defRPr>
                  <a:solidFill>
                    <a:schemeClr val="tx1"/>
                  </a:solidFill>
                  <a:latin typeface="Calibri" charset="0"/>
                  <a:ea typeface="ＭＳ Ｐゴシック" charset="0"/>
                </a:defRPr>
              </a:lvl6pPr>
              <a:lvl7pPr fontAlgn="base">
                <a:spcAft>
                  <a:spcPct val="0"/>
                </a:spcAft>
                <a:buFont typeface="Arial" charset="0"/>
                <a:defRPr>
                  <a:solidFill>
                    <a:schemeClr val="tx1"/>
                  </a:solidFill>
                  <a:latin typeface="Calibri" charset="0"/>
                  <a:ea typeface="ＭＳ Ｐゴシック" charset="0"/>
                </a:defRPr>
              </a:lvl7pPr>
              <a:lvl8pPr fontAlgn="base">
                <a:spcAft>
                  <a:spcPct val="0"/>
                </a:spcAft>
                <a:buFont typeface="Arial" charset="0"/>
                <a:defRPr>
                  <a:solidFill>
                    <a:schemeClr val="tx1"/>
                  </a:solidFill>
                  <a:latin typeface="Calibri" charset="0"/>
                  <a:ea typeface="ＭＳ Ｐゴシック" charset="0"/>
                </a:defRPr>
              </a:lvl8pPr>
              <a:lvl9pPr fontAlgn="base">
                <a:spcAft>
                  <a:spcPct val="0"/>
                </a:spcAft>
                <a:buFont typeface="Arial" charset="0"/>
                <a:defRPr>
                  <a:solidFill>
                    <a:schemeClr val="tx1"/>
                  </a:solidFill>
                  <a:latin typeface="Calibri" charset="0"/>
                  <a:ea typeface="ＭＳ Ｐゴシック" charset="0"/>
                </a:defRPr>
              </a:lvl9pPr>
            </a:lstStyle>
            <a:p>
              <a:pPr eaLnBrk="1" hangingPunct="1">
                <a:spcBef>
                  <a:spcPct val="20000"/>
                </a:spcBef>
                <a:buFont typeface="Arial" charset="0"/>
                <a:buNone/>
              </a:pPr>
              <a:r>
                <a:rPr lang="en-US" sz="1100" b="1" dirty="0" err="1" smtClean="0">
                  <a:solidFill>
                    <a:schemeClr val="bg1"/>
                  </a:solidFill>
                </a:rPr>
                <a:t>MoCap</a:t>
              </a:r>
              <a:r>
                <a:rPr lang="en-US" sz="1100" b="1" dirty="0" smtClean="0">
                  <a:solidFill>
                    <a:schemeClr val="bg1"/>
                  </a:solidFill>
                </a:rPr>
                <a:t> Sensor: Kinect V2 (with PC adapter)</a:t>
              </a:r>
              <a:endParaRPr lang="en-US" sz="1100" b="1" dirty="0">
                <a:solidFill>
                  <a:schemeClr val="bg1"/>
                </a:solidFill>
              </a:endParaRPr>
            </a:p>
          </p:txBody>
        </p:sp>
      </p:grpSp>
      <p:sp>
        <p:nvSpPr>
          <p:cNvPr id="13" name="Double Brace 12"/>
          <p:cNvSpPr/>
          <p:nvPr/>
        </p:nvSpPr>
        <p:spPr>
          <a:xfrm>
            <a:off x="5748058" y="2522686"/>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pic>
        <p:nvPicPr>
          <p:cNvPr id="40" name="Picture 39"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41" name="Picture 40"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209649965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150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1000"/>
                                        <p:tgtEl>
                                          <p:spTgt spid="19"/>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0-#ppt_w/2"/>
                                          </p:val>
                                        </p:tav>
                                        <p:tav tm="100000">
                                          <p:val>
                                            <p:strVal val="#ppt_x"/>
                                          </p:val>
                                        </p:tav>
                                      </p:tavLst>
                                    </p:anim>
                                    <p:anim calcmode="lin" valueType="num">
                                      <p:cBhvr additive="base">
                                        <p:cTn id="15" dur="500" fill="hold"/>
                                        <p:tgtEl>
                                          <p:spTgt spid="2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50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0-#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100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par>
                                <p:cTn id="24" presetID="21" presetClass="entr" presetSubtype="1" fill="hold" grpId="0" nodeType="withEffect">
                                  <p:stCondLst>
                                    <p:cond delay="500"/>
                                  </p:stCondLst>
                                  <p:childTnLst>
                                    <p:set>
                                      <p:cBhvr>
                                        <p:cTn id="25" dur="1" fill="hold">
                                          <p:stCondLst>
                                            <p:cond delay="0"/>
                                          </p:stCondLst>
                                        </p:cTn>
                                        <p:tgtEl>
                                          <p:spTgt spid="55"/>
                                        </p:tgtEl>
                                        <p:attrNameLst>
                                          <p:attrName>style.visibility</p:attrName>
                                        </p:attrNameLst>
                                      </p:cBhvr>
                                      <p:to>
                                        <p:strVal val="visible"/>
                                      </p:to>
                                    </p:set>
                                    <p:animEffect transition="in" filter="wheel(1)">
                                      <p:cBhvr>
                                        <p:cTn id="26" dur="2000"/>
                                        <p:tgtEl>
                                          <p:spTgt spid="55"/>
                                        </p:tgtEl>
                                      </p:cBhvr>
                                    </p:animEffect>
                                  </p:childTnLst>
                                </p:cTn>
                              </p:par>
                              <p:par>
                                <p:cTn id="27" presetID="22" presetClass="entr" presetSubtype="8" fill="hold" grpId="0" nodeType="withEffect">
                                  <p:stCondLst>
                                    <p:cond delay="2500"/>
                                  </p:stCondLst>
                                  <p:childTnLst>
                                    <p:set>
                                      <p:cBhvr>
                                        <p:cTn id="28" dur="1" fill="hold">
                                          <p:stCondLst>
                                            <p:cond delay="0"/>
                                          </p:stCondLst>
                                        </p:cTn>
                                        <p:tgtEl>
                                          <p:spTgt spid="56">
                                            <p:txEl>
                                              <p:pRg st="0" end="0"/>
                                            </p:txEl>
                                          </p:spTgt>
                                        </p:tgtEl>
                                        <p:attrNameLst>
                                          <p:attrName>style.visibility</p:attrName>
                                        </p:attrNameLst>
                                      </p:cBhvr>
                                      <p:to>
                                        <p:strVal val="visible"/>
                                      </p:to>
                                    </p:set>
                                    <p:animEffect transition="in" filter="wipe(left)">
                                      <p:cBhvr>
                                        <p:cTn id="29" dur="500"/>
                                        <p:tgtEl>
                                          <p:spTgt spid="56">
                                            <p:txEl>
                                              <p:pRg st="0" end="0"/>
                                            </p:txEl>
                                          </p:spTgt>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65">
                                            <p:txEl>
                                              <p:pRg st="0" end="0"/>
                                            </p:txEl>
                                          </p:spTgt>
                                        </p:tgtEl>
                                        <p:attrNameLst>
                                          <p:attrName>style.visibility</p:attrName>
                                        </p:attrNameLst>
                                      </p:cBhvr>
                                      <p:to>
                                        <p:strVal val="visible"/>
                                      </p:to>
                                    </p:set>
                                    <p:animEffect transition="in" filter="wipe(left)">
                                      <p:cBhvr>
                                        <p:cTn id="32" dur="500"/>
                                        <p:tgtEl>
                                          <p:spTgt spid="65">
                                            <p:txEl>
                                              <p:pRg st="0" end="0"/>
                                            </p:txEl>
                                          </p:spTgt>
                                        </p:tgtEl>
                                      </p:cBhvr>
                                    </p:animEffect>
                                  </p:childTnLst>
                                </p:cTn>
                              </p:par>
                            </p:childTnLst>
                          </p:cTn>
                        </p:par>
                        <p:par>
                          <p:cTn id="33" fill="hold">
                            <p:stCondLst>
                              <p:cond delay="3500"/>
                            </p:stCondLst>
                            <p:childTnLst>
                              <p:par>
                                <p:cTn id="34" presetID="21" presetClass="entr" presetSubtype="1" fill="hold" nodeType="after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wheel(1)">
                                      <p:cBhvr>
                                        <p:cTn id="36" dur="2000"/>
                                        <p:tgtEl>
                                          <p:spTgt spid="6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5" presetClass="entr" presetSubtype="1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checkerboard(across)">
                                      <p:cBhvr>
                                        <p:cTn id="42" dur="500"/>
                                        <p:tgtEl>
                                          <p:spTgt spid="7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1000"/>
                                        <p:tgtEl>
                                          <p:spTgt spid="77"/>
                                        </p:tgtEl>
                                      </p:cBhvr>
                                    </p:animEffect>
                                  </p:childTnLst>
                                </p:cTn>
                              </p:par>
                              <p:par>
                                <p:cTn id="46" presetID="9" presetClass="entr" presetSubtype="0"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dissolve">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8" grpId="0" animBg="1"/>
      <p:bldP spid="55" grpId="0" animBg="1"/>
      <p:bldP spid="56" grpId="0" build="p"/>
      <p:bldP spid="65" grpId="0" build="p"/>
      <p:bldP spid="77"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38" name="Picture 37"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pic>
        <p:nvPicPr>
          <p:cNvPr id="24" name="Picture 23"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920" y="1287010"/>
            <a:ext cx="2336241" cy="819113"/>
          </a:xfrm>
          <a:prstGeom prst="rect">
            <a:avLst/>
          </a:prstGeom>
        </p:spPr>
      </p:pic>
      <p:cxnSp>
        <p:nvCxnSpPr>
          <p:cNvPr id="16" name="Straight Connector 15"/>
          <p:cNvCxnSpPr/>
          <p:nvPr/>
        </p:nvCxnSpPr>
        <p:spPr>
          <a:xfrm>
            <a:off x="0" y="6461125"/>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54" name="Content Placeholder 2"/>
          <p:cNvSpPr txBox="1">
            <a:spLocks noChangeAspect="1"/>
          </p:cNvSpPr>
          <p:nvPr/>
        </p:nvSpPr>
        <p:spPr>
          <a:xfrm>
            <a:off x="608013" y="5216525"/>
            <a:ext cx="10990262" cy="989013"/>
          </a:xfrm>
          <a:prstGeom prst="rect">
            <a:avLst/>
          </a:prstGeom>
        </p:spPr>
        <p:txBody>
          <a:bodyPr>
            <a:normAutofit/>
          </a:bodyPr>
          <a:lstStyle>
            <a:lvl1pPr>
              <a:defRPr sz="2800">
                <a:solidFill>
                  <a:schemeClr val="tx1"/>
                </a:solidFill>
                <a:latin typeface="Calibri" charset="0"/>
                <a:ea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fontAlgn="base">
              <a:spcAft>
                <a:spcPct val="0"/>
              </a:spcAft>
              <a:buFont typeface="Arial" charset="0"/>
              <a:defRPr>
                <a:solidFill>
                  <a:schemeClr val="tx1"/>
                </a:solidFill>
                <a:latin typeface="Calibri" charset="0"/>
                <a:ea typeface="ＭＳ Ｐゴシック" charset="0"/>
              </a:defRPr>
            </a:lvl6pPr>
            <a:lvl7pPr fontAlgn="base">
              <a:spcAft>
                <a:spcPct val="0"/>
              </a:spcAft>
              <a:buFont typeface="Arial" charset="0"/>
              <a:defRPr>
                <a:solidFill>
                  <a:schemeClr val="tx1"/>
                </a:solidFill>
                <a:latin typeface="Calibri" charset="0"/>
                <a:ea typeface="ＭＳ Ｐゴシック" charset="0"/>
              </a:defRPr>
            </a:lvl7pPr>
            <a:lvl8pPr fontAlgn="base">
              <a:spcAft>
                <a:spcPct val="0"/>
              </a:spcAft>
              <a:buFont typeface="Arial" charset="0"/>
              <a:defRPr>
                <a:solidFill>
                  <a:schemeClr val="tx1"/>
                </a:solidFill>
                <a:latin typeface="Calibri" charset="0"/>
                <a:ea typeface="ＭＳ Ｐゴシック" charset="0"/>
              </a:defRPr>
            </a:lvl8pPr>
            <a:lvl9pPr fontAlgn="base">
              <a:spcAft>
                <a:spcPct val="0"/>
              </a:spcAft>
              <a:buFont typeface="Arial" charset="0"/>
              <a:defRPr>
                <a:solidFill>
                  <a:schemeClr val="tx1"/>
                </a:solidFill>
                <a:latin typeface="Calibri" charset="0"/>
                <a:ea typeface="ＭＳ Ｐゴシック" charset="0"/>
              </a:defRPr>
            </a:lvl9pPr>
          </a:lstStyle>
          <a:p>
            <a:pPr algn="ctr" eaLnBrk="1" hangingPunct="1">
              <a:lnSpc>
                <a:spcPct val="150000"/>
              </a:lnSpc>
              <a:spcBef>
                <a:spcPct val="20000"/>
              </a:spcBef>
              <a:buFont typeface="Arial" charset="0"/>
              <a:buNone/>
            </a:pPr>
            <a:r>
              <a:rPr lang="en-US" sz="1100" dirty="0" smtClean="0">
                <a:solidFill>
                  <a:srgbClr val="7F7F7F"/>
                </a:solidFill>
              </a:rPr>
              <a:t>We have eleven serious games in </a:t>
            </a:r>
            <a:r>
              <a:rPr lang="en-US" sz="1100" b="1" dirty="0">
                <a:solidFill>
                  <a:srgbClr val="7F7F7F"/>
                </a:solidFill>
              </a:rPr>
              <a:t>P</a:t>
            </a:r>
            <a:r>
              <a:rPr lang="en-US" sz="1100" b="1" dirty="0" smtClean="0">
                <a:solidFill>
                  <a:srgbClr val="7F7F7F"/>
                </a:solidFill>
              </a:rPr>
              <a:t>hys-studio </a:t>
            </a:r>
            <a:r>
              <a:rPr lang="en-US" sz="1100" dirty="0" smtClean="0">
                <a:solidFill>
                  <a:srgbClr val="7F7F7F"/>
                </a:solidFill>
              </a:rPr>
              <a:t>for balance and strength training of upper &amp; lower limbs. These games can be mapped to actual physiotherapy exercises.</a:t>
            </a:r>
          </a:p>
          <a:p>
            <a:pPr algn="ctr" eaLnBrk="1" hangingPunct="1">
              <a:lnSpc>
                <a:spcPct val="150000"/>
              </a:lnSpc>
              <a:spcBef>
                <a:spcPct val="20000"/>
              </a:spcBef>
              <a:buFont typeface="Arial" charset="0"/>
              <a:buNone/>
            </a:pPr>
            <a:r>
              <a:rPr lang="en-US" sz="1100" dirty="0" smtClean="0">
                <a:solidFill>
                  <a:srgbClr val="7F7F7F"/>
                </a:solidFill>
              </a:rPr>
              <a:t>In coming slides we will explain the games and their expected outcomes.</a:t>
            </a:r>
            <a:endParaRPr lang="en-US" sz="1100" dirty="0">
              <a:solidFill>
                <a:srgbClr val="7F7F7F"/>
              </a:solidFill>
            </a:endParaRPr>
          </a:p>
        </p:txBody>
      </p:sp>
      <p:grpSp>
        <p:nvGrpSpPr>
          <p:cNvPr id="15" name="Group 14"/>
          <p:cNvGrpSpPr/>
          <p:nvPr/>
        </p:nvGrpSpPr>
        <p:grpSpPr>
          <a:xfrm>
            <a:off x="394695" y="-33424"/>
            <a:ext cx="2294717" cy="4548592"/>
            <a:chOff x="394695" y="-33423"/>
            <a:chExt cx="2294717" cy="4526554"/>
          </a:xfrm>
        </p:grpSpPr>
        <p:grpSp>
          <p:nvGrpSpPr>
            <p:cNvPr id="49" name="Group 48"/>
            <p:cNvGrpSpPr>
              <a:grpSpLocks noChangeAspect="1"/>
            </p:cNvGrpSpPr>
            <p:nvPr/>
          </p:nvGrpSpPr>
          <p:grpSpPr bwMode="auto">
            <a:xfrm>
              <a:off x="394695" y="-33423"/>
              <a:ext cx="2294717" cy="4526554"/>
              <a:chOff x="5485879" y="-456"/>
              <a:chExt cx="1829061" cy="2972218"/>
            </a:xfrm>
          </p:grpSpPr>
          <p:sp>
            <p:nvSpPr>
              <p:cNvPr id="50" name="Rectangle 49"/>
              <p:cNvSpPr/>
              <p:nvPr/>
            </p:nvSpPr>
            <p:spPr>
              <a:xfrm>
                <a:off x="5485879" y="-456"/>
                <a:ext cx="1829061" cy="14865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1" name="Rectangle 50"/>
              <p:cNvSpPr/>
              <p:nvPr/>
            </p:nvSpPr>
            <p:spPr>
              <a:xfrm>
                <a:off x="5485879" y="1486133"/>
                <a:ext cx="1829061" cy="14856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3" name="Picture 2" descr="3D-Run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27" y="150402"/>
              <a:ext cx="2131723" cy="1971963"/>
            </a:xfrm>
            <a:prstGeom prst="rect">
              <a:avLst/>
            </a:prstGeom>
          </p:spPr>
        </p:pic>
        <p:pic>
          <p:nvPicPr>
            <p:cNvPr id="8" name="Picture 7" descr="FR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726" y="2728983"/>
              <a:ext cx="2084189" cy="1382056"/>
            </a:xfrm>
            <a:prstGeom prst="rect">
              <a:avLst/>
            </a:prstGeom>
          </p:spPr>
        </p:pic>
      </p:grpSp>
      <p:grpSp>
        <p:nvGrpSpPr>
          <p:cNvPr id="17" name="Group 16"/>
          <p:cNvGrpSpPr/>
          <p:nvPr/>
        </p:nvGrpSpPr>
        <p:grpSpPr>
          <a:xfrm>
            <a:off x="2640173" y="-16111"/>
            <a:ext cx="2361270" cy="4531926"/>
            <a:chOff x="2640173" y="-16111"/>
            <a:chExt cx="2361270" cy="4531926"/>
          </a:xfrm>
        </p:grpSpPr>
        <p:grpSp>
          <p:nvGrpSpPr>
            <p:cNvPr id="34" name="Group 33"/>
            <p:cNvGrpSpPr>
              <a:grpSpLocks noChangeAspect="1"/>
            </p:cNvGrpSpPr>
            <p:nvPr/>
          </p:nvGrpSpPr>
          <p:grpSpPr bwMode="auto">
            <a:xfrm>
              <a:off x="2640173" y="-16111"/>
              <a:ext cx="2361270" cy="4531926"/>
              <a:chOff x="74437" y="-456"/>
              <a:chExt cx="1754624" cy="2972218"/>
            </a:xfrm>
          </p:grpSpPr>
          <p:sp>
            <p:nvSpPr>
              <p:cNvPr id="35" name="Rectangle 34"/>
              <p:cNvSpPr/>
              <p:nvPr/>
            </p:nvSpPr>
            <p:spPr>
              <a:xfrm>
                <a:off x="86854" y="-456"/>
                <a:ext cx="1742207" cy="14865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Rectangle 35"/>
              <p:cNvSpPr/>
              <p:nvPr/>
            </p:nvSpPr>
            <p:spPr>
              <a:xfrm>
                <a:off x="74437" y="1486133"/>
                <a:ext cx="1754624" cy="14856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4" name="Picture 3" descr="AngryBird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1693" y="367653"/>
              <a:ext cx="2094558" cy="1555195"/>
            </a:xfrm>
            <a:prstGeom prst="rect">
              <a:avLst/>
            </a:prstGeom>
          </p:spPr>
        </p:pic>
        <p:pic>
          <p:nvPicPr>
            <p:cNvPr id="9" name="Picture 8" descr="GlowingBlock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7662" y="2439883"/>
              <a:ext cx="1889408" cy="1914239"/>
            </a:xfrm>
            <a:prstGeom prst="rect">
              <a:avLst/>
            </a:prstGeom>
          </p:spPr>
        </p:pic>
      </p:grpSp>
      <p:grpSp>
        <p:nvGrpSpPr>
          <p:cNvPr id="21" name="Group 20"/>
          <p:cNvGrpSpPr/>
          <p:nvPr/>
        </p:nvGrpSpPr>
        <p:grpSpPr>
          <a:xfrm>
            <a:off x="7290496" y="1"/>
            <a:ext cx="2525857" cy="4516533"/>
            <a:chOff x="7290496" y="1"/>
            <a:chExt cx="2525857" cy="4516533"/>
          </a:xfrm>
        </p:grpSpPr>
        <p:grpSp>
          <p:nvGrpSpPr>
            <p:cNvPr id="2" name="Group 1"/>
            <p:cNvGrpSpPr/>
            <p:nvPr/>
          </p:nvGrpSpPr>
          <p:grpSpPr>
            <a:xfrm>
              <a:off x="7290496" y="1"/>
              <a:ext cx="2525857" cy="4516533"/>
              <a:chOff x="7431607" y="1"/>
              <a:chExt cx="2775097" cy="4516533"/>
            </a:xfrm>
          </p:grpSpPr>
          <p:sp>
            <p:nvSpPr>
              <p:cNvPr id="12" name="Rectangle 11"/>
              <p:cNvSpPr/>
              <p:nvPr/>
            </p:nvSpPr>
            <p:spPr bwMode="auto">
              <a:xfrm>
                <a:off x="7431607" y="1"/>
                <a:ext cx="2775097" cy="23683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Rectangle 12"/>
              <p:cNvSpPr/>
              <p:nvPr/>
            </p:nvSpPr>
            <p:spPr bwMode="auto">
              <a:xfrm>
                <a:off x="7447518" y="2254872"/>
                <a:ext cx="2758232" cy="2261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6" name="Picture 5" descr="FlexJum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5799" y="331783"/>
              <a:ext cx="2383257" cy="1690669"/>
            </a:xfrm>
            <a:prstGeom prst="rect">
              <a:avLst/>
            </a:prstGeom>
          </p:spPr>
        </p:pic>
        <p:pic>
          <p:nvPicPr>
            <p:cNvPr id="10" name="Picture 9" descr="GoalSho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31834" y="2374204"/>
              <a:ext cx="2221180" cy="1937376"/>
            </a:xfrm>
            <a:prstGeom prst="rect">
              <a:avLst/>
            </a:prstGeom>
          </p:spPr>
        </p:pic>
      </p:grpSp>
      <p:grpSp>
        <p:nvGrpSpPr>
          <p:cNvPr id="18" name="Group 17"/>
          <p:cNvGrpSpPr/>
          <p:nvPr/>
        </p:nvGrpSpPr>
        <p:grpSpPr>
          <a:xfrm>
            <a:off x="5001443" y="-15132"/>
            <a:ext cx="2304741" cy="4535797"/>
            <a:chOff x="5001443" y="-15132"/>
            <a:chExt cx="2304741" cy="4535797"/>
          </a:xfrm>
        </p:grpSpPr>
        <p:grpSp>
          <p:nvGrpSpPr>
            <p:cNvPr id="39" name="Group 38"/>
            <p:cNvGrpSpPr>
              <a:grpSpLocks noChangeAspect="1"/>
            </p:cNvGrpSpPr>
            <p:nvPr/>
          </p:nvGrpSpPr>
          <p:grpSpPr bwMode="auto">
            <a:xfrm>
              <a:off x="5001443" y="-15132"/>
              <a:ext cx="2304741" cy="4535797"/>
              <a:chOff x="3656820" y="-456"/>
              <a:chExt cx="1830362" cy="2972218"/>
            </a:xfrm>
          </p:grpSpPr>
          <p:sp>
            <p:nvSpPr>
              <p:cNvPr id="40" name="Rectangle 39"/>
              <p:cNvSpPr/>
              <p:nvPr/>
            </p:nvSpPr>
            <p:spPr>
              <a:xfrm>
                <a:off x="3656820" y="-456"/>
                <a:ext cx="1829200" cy="1486589"/>
              </a:xfrm>
              <a:prstGeom prst="rect">
                <a:avLst/>
              </a:prstGeom>
              <a:solidFill>
                <a:srgbClr val="7DB8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1" name="Rectangle 40"/>
              <p:cNvSpPr/>
              <p:nvPr/>
            </p:nvSpPr>
            <p:spPr>
              <a:xfrm>
                <a:off x="3657981" y="1486133"/>
                <a:ext cx="1829201" cy="14856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5" name="Picture 4" descr="Catch fruit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0378" y="325102"/>
              <a:ext cx="2131612" cy="1559304"/>
            </a:xfrm>
            <a:prstGeom prst="rect">
              <a:avLst/>
            </a:prstGeom>
          </p:spPr>
        </p:pic>
        <p:pic>
          <p:nvPicPr>
            <p:cNvPr id="11" name="Picture 10" descr="Hip Thrus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6358" y="2439886"/>
              <a:ext cx="2141129" cy="1921829"/>
            </a:xfrm>
            <a:prstGeom prst="rect">
              <a:avLst/>
            </a:prstGeom>
          </p:spPr>
        </p:pic>
      </p:grpSp>
      <p:grpSp>
        <p:nvGrpSpPr>
          <p:cNvPr id="20" name="Group 19"/>
          <p:cNvGrpSpPr/>
          <p:nvPr/>
        </p:nvGrpSpPr>
        <p:grpSpPr>
          <a:xfrm>
            <a:off x="9816353" y="-1"/>
            <a:ext cx="2510119" cy="4516237"/>
            <a:chOff x="9816353" y="-1"/>
            <a:chExt cx="2510119" cy="4516237"/>
          </a:xfrm>
        </p:grpSpPr>
        <p:grpSp>
          <p:nvGrpSpPr>
            <p:cNvPr id="44" name="Group 43"/>
            <p:cNvGrpSpPr>
              <a:grpSpLocks noChangeAspect="1"/>
            </p:cNvGrpSpPr>
            <p:nvPr/>
          </p:nvGrpSpPr>
          <p:grpSpPr bwMode="auto">
            <a:xfrm>
              <a:off x="9816353" y="-1"/>
              <a:ext cx="2510119" cy="4516237"/>
              <a:chOff x="7314938" y="117027"/>
              <a:chExt cx="1920577" cy="2854735"/>
            </a:xfrm>
          </p:grpSpPr>
          <p:sp>
            <p:nvSpPr>
              <p:cNvPr id="45" name="Rectangle 44"/>
              <p:cNvSpPr/>
              <p:nvPr/>
            </p:nvSpPr>
            <p:spPr>
              <a:xfrm>
                <a:off x="7314938" y="117027"/>
                <a:ext cx="1920577" cy="142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6" name="Rectangle 45"/>
              <p:cNvSpPr/>
              <p:nvPr/>
            </p:nvSpPr>
            <p:spPr>
              <a:xfrm>
                <a:off x="7314938" y="1538887"/>
                <a:ext cx="1829061" cy="143287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pic>
          <p:nvPicPr>
            <p:cNvPr id="7" name="Picture 6" descr="FR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25714" y="334239"/>
              <a:ext cx="2180573" cy="1504031"/>
            </a:xfrm>
            <a:prstGeom prst="rect">
              <a:avLst/>
            </a:prstGeom>
          </p:spPr>
        </p:pic>
        <p:pic>
          <p:nvPicPr>
            <p:cNvPr id="14" name="Picture 13" descr="SitStand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42682" y="2659135"/>
              <a:ext cx="2032348" cy="1447199"/>
            </a:xfrm>
            <a:prstGeom prst="rect">
              <a:avLst/>
            </a:prstGeom>
          </p:spPr>
        </p:pic>
      </p:grpSp>
    </p:spTree>
    <p:extLst>
      <p:ext uri="{BB962C8B-B14F-4D97-AF65-F5344CB8AC3E}">
        <p14:creationId xmlns:p14="http://schemas.microsoft.com/office/powerpoint/2010/main" val="36209183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3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3750"/>
                            </p:stCondLst>
                            <p:childTnLst>
                              <p:par>
                                <p:cTn id="10" presetID="10" presetClass="entr" presetSubtype="0" fill="hold" grpId="0"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22" presetClass="entr" presetSubtype="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4250"/>
                            </p:stCondLst>
                            <p:childTnLst>
                              <p:par>
                                <p:cTn id="17" presetID="22" presetClass="entr" presetSubtype="4"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4750"/>
                            </p:stCondLst>
                            <p:childTnLst>
                              <p:par>
                                <p:cTn id="21" presetID="22" presetClass="entr" presetSubtype="1"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par>
                          <p:cTn id="24" fill="hold">
                            <p:stCondLst>
                              <p:cond delay="5250"/>
                            </p:stCondLst>
                            <p:childTnLst>
                              <p:par>
                                <p:cTn id="25" presetID="22" presetClass="entr" presetSubtype="4"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par>
                          <p:cTn id="28" fill="hold">
                            <p:stCondLst>
                              <p:cond delay="5750"/>
                            </p:stCondLst>
                            <p:childTnLst>
                              <p:par>
                                <p:cTn id="29" presetID="22" presetClass="entr" presetSubtype="1"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Rectangle 422"/>
          <p:cNvSpPr/>
          <p:nvPr/>
        </p:nvSpPr>
        <p:spPr>
          <a:xfrm>
            <a:off x="0" y="0"/>
            <a:ext cx="12192000" cy="6858000"/>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C4E50"/>
              </a:solidFill>
            </a:endParaRPr>
          </a:p>
        </p:txBody>
      </p:sp>
      <p:pic>
        <p:nvPicPr>
          <p:cNvPr id="427" name="Picture 426" descr="stock-vector-flat-thin-line-icons-set-modern-design-vector-collection-of-game-playing-award-retro-gaming-symbol-188296634 (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479" y="207048"/>
            <a:ext cx="6443126" cy="6872668"/>
          </a:xfrm>
          <a:prstGeom prst="rect">
            <a:avLst/>
          </a:prstGeom>
        </p:spPr>
      </p:pic>
      <p:sp>
        <p:nvSpPr>
          <p:cNvPr id="428" name="TextBox 427"/>
          <p:cNvSpPr txBox="1"/>
          <p:nvPr/>
        </p:nvSpPr>
        <p:spPr>
          <a:xfrm>
            <a:off x="7003004" y="2705403"/>
            <a:ext cx="4327143" cy="1477328"/>
          </a:xfrm>
          <a:prstGeom prst="rect">
            <a:avLst/>
          </a:prstGeom>
          <a:noFill/>
        </p:spPr>
        <p:txBody>
          <a:bodyPr wrap="square" rtlCol="0">
            <a:spAutoFit/>
          </a:bodyPr>
          <a:lstStyle/>
          <a:p>
            <a:r>
              <a:rPr lang="en-US" sz="9000" b="1" dirty="0" smtClean="0">
                <a:solidFill>
                  <a:srgbClr val="FFFFFF"/>
                </a:solidFill>
                <a:latin typeface="Source Sans Pro"/>
                <a:cs typeface="Source Sans Pro"/>
              </a:rPr>
              <a:t>Games</a:t>
            </a:r>
            <a:endParaRPr lang="en-US" sz="9000" b="1" dirty="0">
              <a:solidFill>
                <a:srgbClr val="FFFFFF"/>
              </a:solidFill>
              <a:latin typeface="Source Sans Pro"/>
              <a:cs typeface="Source Sans Pro"/>
            </a:endParaRPr>
          </a:p>
        </p:txBody>
      </p:sp>
    </p:spTree>
    <p:extLst>
      <p:ext uri="{BB962C8B-B14F-4D97-AF65-F5344CB8AC3E}">
        <p14:creationId xmlns:p14="http://schemas.microsoft.com/office/powerpoint/2010/main" val="3756841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27"/>
                                        </p:tgtEl>
                                        <p:attrNameLst>
                                          <p:attrName>style.visibility</p:attrName>
                                        </p:attrNameLst>
                                      </p:cBhvr>
                                      <p:to>
                                        <p:strVal val="visible"/>
                                      </p:to>
                                    </p:set>
                                    <p:anim calcmode="lin" valueType="num">
                                      <p:cBhvr>
                                        <p:cTn id="7" dur="1000" fill="hold"/>
                                        <p:tgtEl>
                                          <p:spTgt spid="427"/>
                                        </p:tgtEl>
                                        <p:attrNameLst>
                                          <p:attrName>ppt_w</p:attrName>
                                        </p:attrNameLst>
                                      </p:cBhvr>
                                      <p:tavLst>
                                        <p:tav tm="0">
                                          <p:val>
                                            <p:fltVal val="0"/>
                                          </p:val>
                                        </p:tav>
                                        <p:tav tm="100000">
                                          <p:val>
                                            <p:strVal val="#ppt_w"/>
                                          </p:val>
                                        </p:tav>
                                      </p:tavLst>
                                    </p:anim>
                                    <p:anim calcmode="lin" valueType="num">
                                      <p:cBhvr>
                                        <p:cTn id="8" dur="1000" fill="hold"/>
                                        <p:tgtEl>
                                          <p:spTgt spid="427"/>
                                        </p:tgtEl>
                                        <p:attrNameLst>
                                          <p:attrName>ppt_h</p:attrName>
                                        </p:attrNameLst>
                                      </p:cBhvr>
                                      <p:tavLst>
                                        <p:tav tm="0">
                                          <p:val>
                                            <p:fltVal val="0"/>
                                          </p:val>
                                        </p:tav>
                                        <p:tav tm="100000">
                                          <p:val>
                                            <p:strVal val="#ppt_h"/>
                                          </p:val>
                                        </p:tav>
                                      </p:tavLst>
                                    </p:anim>
                                    <p:anim calcmode="lin" valueType="num">
                                      <p:cBhvr>
                                        <p:cTn id="9" dur="1000" fill="hold"/>
                                        <p:tgtEl>
                                          <p:spTgt spid="427"/>
                                        </p:tgtEl>
                                        <p:attrNameLst>
                                          <p:attrName>style.rotation</p:attrName>
                                        </p:attrNameLst>
                                      </p:cBhvr>
                                      <p:tavLst>
                                        <p:tav tm="0">
                                          <p:val>
                                            <p:fltVal val="90"/>
                                          </p:val>
                                        </p:tav>
                                        <p:tav tm="100000">
                                          <p:val>
                                            <p:fltVal val="0"/>
                                          </p:val>
                                        </p:tav>
                                      </p:tavLst>
                                    </p:anim>
                                    <p:animEffect transition="in" filter="fade">
                                      <p:cBhvr>
                                        <p:cTn id="10" dur="1000"/>
                                        <p:tgtEl>
                                          <p:spTgt spid="427"/>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28"/>
                                        </p:tgtEl>
                                        <p:attrNameLst>
                                          <p:attrName>style.visibility</p:attrName>
                                        </p:attrNameLst>
                                      </p:cBhvr>
                                      <p:to>
                                        <p:strVal val="visible"/>
                                      </p:to>
                                    </p:set>
                                    <p:animEffect transition="in" filter="fade">
                                      <p:cBhvr>
                                        <p:cTn id="14" dur="5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304990" y="199029"/>
            <a:ext cx="1747310" cy="523220"/>
            <a:chOff x="10329303" y="207920"/>
            <a:chExt cx="1747310" cy="523220"/>
          </a:xfrm>
        </p:grpSpPr>
        <p:sp>
          <p:nvSpPr>
            <p:cNvPr id="40" name="Flowchart: Delay 39"/>
            <p:cNvSpPr/>
            <p:nvPr/>
          </p:nvSpPr>
          <p:spPr>
            <a:xfrm>
              <a:off x="11322844" y="349208"/>
              <a:ext cx="143755" cy="120322"/>
            </a:xfrm>
            <a:prstGeom prst="flowChartDelay">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150"/>
            </a:p>
          </p:txBody>
        </p:sp>
        <p:sp>
          <p:nvSpPr>
            <p:cNvPr id="41" name="Isosceles Triangle 40"/>
            <p:cNvSpPr/>
            <p:nvPr/>
          </p:nvSpPr>
          <p:spPr>
            <a:xfrm>
              <a:off x="11117232" y="361026"/>
              <a:ext cx="113705" cy="137705"/>
            </a:xfrm>
            <a:prstGeom prst="triangle">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150"/>
            </a:p>
          </p:txBody>
        </p:sp>
        <p:sp>
          <p:nvSpPr>
            <p:cNvPr id="42" name="Oval 41"/>
            <p:cNvSpPr/>
            <p:nvPr/>
          </p:nvSpPr>
          <p:spPr>
            <a:xfrm>
              <a:off x="10629500" y="346213"/>
              <a:ext cx="227085" cy="227085"/>
            </a:xfrm>
            <a:prstGeom prst="ellipse">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150"/>
            </a:p>
          </p:txBody>
        </p:sp>
        <p:sp>
          <p:nvSpPr>
            <p:cNvPr id="43" name="TextBox 42"/>
            <p:cNvSpPr txBox="1"/>
            <p:nvPr/>
          </p:nvSpPr>
          <p:spPr>
            <a:xfrm>
              <a:off x="10329303" y="207920"/>
              <a:ext cx="1747310" cy="523220"/>
            </a:xfrm>
            <a:prstGeom prst="rect">
              <a:avLst/>
            </a:prstGeom>
            <a:noFill/>
          </p:spPr>
          <p:txBody>
            <a:bodyPr wrap="square" rtlCol="0">
              <a:spAutoFit/>
            </a:bodyPr>
            <a:lstStyle/>
            <a:p>
              <a:r>
                <a:rPr lang="en-US" sz="2800" spc="-150" dirty="0" smtClean="0">
                  <a:solidFill>
                    <a:schemeClr val="tx1">
                      <a:lumMod val="75000"/>
                      <a:lumOff val="25000"/>
                    </a:schemeClr>
                  </a:solidFill>
                  <a:latin typeface="Banda Regular" panose="02000503020000020004" pitchFamily="50" charset="0"/>
                </a:rPr>
                <a:t>SOLARIS</a:t>
              </a:r>
              <a:endParaRPr lang="en-US" sz="2800" spc="-150" dirty="0">
                <a:solidFill>
                  <a:schemeClr val="tx1">
                    <a:lumMod val="75000"/>
                    <a:lumOff val="25000"/>
                  </a:schemeClr>
                </a:solidFill>
                <a:latin typeface="Banda Regular" panose="02000503020000020004" pitchFamily="50" charset="0"/>
              </a:endParaRPr>
            </a:p>
          </p:txBody>
        </p:sp>
      </p:grpSp>
      <p:pic>
        <p:nvPicPr>
          <p:cNvPr id="9" name="Picture 8"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15" name="Picture 14"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pic>
        <p:nvPicPr>
          <p:cNvPr id="16" name="Picture 1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20" y="707572"/>
            <a:ext cx="1424137" cy="471714"/>
          </a:xfrm>
          <a:prstGeom prst="rect">
            <a:avLst/>
          </a:prstGeom>
        </p:spPr>
      </p:pic>
      <p:grpSp>
        <p:nvGrpSpPr>
          <p:cNvPr id="12" name="Group 11"/>
          <p:cNvGrpSpPr/>
          <p:nvPr/>
        </p:nvGrpSpPr>
        <p:grpSpPr>
          <a:xfrm>
            <a:off x="399143" y="720867"/>
            <a:ext cx="1224642" cy="390384"/>
            <a:chOff x="399143" y="711296"/>
            <a:chExt cx="1224642" cy="404327"/>
          </a:xfrm>
        </p:grpSpPr>
        <p:sp>
          <p:nvSpPr>
            <p:cNvPr id="10" name="Rectangle 9"/>
            <p:cNvSpPr/>
            <p:nvPr/>
          </p:nvSpPr>
          <p:spPr>
            <a:xfrm>
              <a:off x="399143" y="721016"/>
              <a:ext cx="1224642" cy="394607"/>
            </a:xfrm>
            <a:prstGeom prst="rect">
              <a:avLst/>
            </a:prstGeom>
            <a:solidFill>
              <a:srgbClr val="203440"/>
            </a:solidFill>
            <a:ln>
              <a:solidFill>
                <a:srgbClr val="2034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11" name="TextBox 10"/>
            <p:cNvSpPr txBox="1"/>
            <p:nvPr/>
          </p:nvSpPr>
          <p:spPr>
            <a:xfrm>
              <a:off x="580571" y="711296"/>
              <a:ext cx="894859" cy="369332"/>
            </a:xfrm>
            <a:prstGeom prst="rect">
              <a:avLst/>
            </a:prstGeom>
            <a:noFill/>
          </p:spPr>
          <p:txBody>
            <a:bodyPr wrap="none" rtlCol="0">
              <a:spAutoFit/>
            </a:bodyPr>
            <a:lstStyle/>
            <a:p>
              <a:r>
                <a:rPr lang="en-US" dirty="0" smtClean="0">
                  <a:solidFill>
                    <a:schemeClr val="bg1"/>
                  </a:solidFill>
                </a:rPr>
                <a:t>Agenda</a:t>
              </a:r>
              <a:endParaRPr lang="en-US" dirty="0">
                <a:solidFill>
                  <a:schemeClr val="bg1"/>
                </a:solidFill>
              </a:endParaRPr>
            </a:p>
          </p:txBody>
        </p:sp>
      </p:grpSp>
      <p:sp>
        <p:nvSpPr>
          <p:cNvPr id="21" name="Content Placeholder 7"/>
          <p:cNvSpPr txBox="1">
            <a:spLocks/>
          </p:cNvSpPr>
          <p:nvPr/>
        </p:nvSpPr>
        <p:spPr>
          <a:xfrm>
            <a:off x="3770313" y="138113"/>
            <a:ext cx="4606925" cy="877163"/>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Font typeface="Arial" pitchFamily="34" charset="0"/>
              <a:buNone/>
              <a:defRPr/>
            </a:pPr>
            <a:r>
              <a:rPr lang="id-ID" sz="3600" dirty="0" smtClean="0">
                <a:solidFill>
                  <a:schemeClr val="bg1">
                    <a:lumMod val="50000"/>
                  </a:schemeClr>
                </a:solidFill>
                <a:latin typeface="Lato Light" panose="020F0302020204030203" pitchFamily="34" charset="0"/>
                <a:ea typeface="Roboto" panose="02000000000000000000" pitchFamily="2" charset="0"/>
                <a:cs typeface="Latha" panose="020B0604020202020204" pitchFamily="34" charset="0"/>
              </a:rPr>
              <a:t>Presentation Plan</a:t>
            </a:r>
            <a:endParaRPr lang="en-US" sz="3600" dirty="0" smtClean="0">
              <a:solidFill>
                <a:schemeClr val="bg1">
                  <a:lumMod val="50000"/>
                </a:schemeClr>
              </a:solidFill>
              <a:latin typeface="Lato Light" panose="020F0302020204030203" pitchFamily="34" charset="0"/>
              <a:ea typeface="Roboto" panose="02000000000000000000" pitchFamily="2" charset="0"/>
              <a:cs typeface="Latha" panose="020B0604020202020204" pitchFamily="34" charset="0"/>
            </a:endParaRPr>
          </a:p>
        </p:txBody>
      </p:sp>
      <p:cxnSp>
        <p:nvCxnSpPr>
          <p:cNvPr id="23" name="Straight Connector 22"/>
          <p:cNvCxnSpPr/>
          <p:nvPr/>
        </p:nvCxnSpPr>
        <p:spPr>
          <a:xfrm>
            <a:off x="6081713" y="1816100"/>
            <a:ext cx="0" cy="1509713"/>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4" name="Isosceles Triangle 23"/>
          <p:cNvSpPr/>
          <p:nvPr/>
        </p:nvSpPr>
        <p:spPr>
          <a:xfrm rot="10800000">
            <a:off x="5949950" y="1673225"/>
            <a:ext cx="263525" cy="15557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5" name="Oval 24"/>
          <p:cNvSpPr/>
          <p:nvPr/>
        </p:nvSpPr>
        <p:spPr>
          <a:xfrm>
            <a:off x="6024563" y="3325813"/>
            <a:ext cx="112712" cy="112712"/>
          </a:xfrm>
          <a:prstGeom prst="ellipse">
            <a:avLst/>
          </a:prstGeom>
          <a:solidFill>
            <a:schemeClr val="tx2"/>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26" name="Straight Connector 25"/>
          <p:cNvCxnSpPr/>
          <p:nvPr/>
        </p:nvCxnSpPr>
        <p:spPr>
          <a:xfrm>
            <a:off x="5500688" y="3387725"/>
            <a:ext cx="5238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081713" y="3433763"/>
            <a:ext cx="0" cy="1249362"/>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024563" y="4699000"/>
            <a:ext cx="112712" cy="112713"/>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29" name="Straight Connector 28"/>
          <p:cNvCxnSpPr/>
          <p:nvPr/>
        </p:nvCxnSpPr>
        <p:spPr>
          <a:xfrm>
            <a:off x="6137275" y="4759325"/>
            <a:ext cx="52546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8" idx="4"/>
          </p:cNvCxnSpPr>
          <p:nvPr/>
        </p:nvCxnSpPr>
        <p:spPr>
          <a:xfrm>
            <a:off x="6081713" y="4811713"/>
            <a:ext cx="0" cy="2046287"/>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grpSp>
        <p:nvGrpSpPr>
          <p:cNvPr id="31" name="Group 30"/>
          <p:cNvGrpSpPr>
            <a:grpSpLocks noChangeAspect="1"/>
          </p:cNvGrpSpPr>
          <p:nvPr/>
        </p:nvGrpSpPr>
        <p:grpSpPr bwMode="auto">
          <a:xfrm rot="5400000">
            <a:off x="6776244" y="4169569"/>
            <a:ext cx="947737" cy="1184275"/>
            <a:chOff x="6583680" y="2110154"/>
            <a:chExt cx="337625" cy="421950"/>
          </a:xfrm>
        </p:grpSpPr>
        <p:sp>
          <p:nvSpPr>
            <p:cNvPr id="32" name="Flowchart: Off-page Connector 14"/>
            <p:cNvSpPr/>
            <p:nvPr/>
          </p:nvSpPr>
          <p:spPr>
            <a:xfrm>
              <a:off x="6583680" y="2110154"/>
              <a:ext cx="337625" cy="421950"/>
            </a:xfrm>
            <a:prstGeom prst="flowChartOffpageConnector">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33" name="Rectangle 32"/>
            <p:cNvSpPr/>
            <p:nvPr/>
          </p:nvSpPr>
          <p:spPr>
            <a:xfrm>
              <a:off x="6583114" y="2111285"/>
              <a:ext cx="337625" cy="356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grpSp>
        <p:nvGrpSpPr>
          <p:cNvPr id="34" name="Group 33"/>
          <p:cNvGrpSpPr>
            <a:grpSpLocks noChangeAspect="1"/>
          </p:cNvGrpSpPr>
          <p:nvPr/>
        </p:nvGrpSpPr>
        <p:grpSpPr bwMode="auto">
          <a:xfrm rot="-5400000">
            <a:off x="4442619" y="2793206"/>
            <a:ext cx="947738" cy="1184275"/>
            <a:chOff x="6583680" y="2110154"/>
            <a:chExt cx="337625" cy="421950"/>
          </a:xfrm>
        </p:grpSpPr>
        <p:sp>
          <p:nvSpPr>
            <p:cNvPr id="35" name="Flowchart: Off-page Connector 17"/>
            <p:cNvSpPr/>
            <p:nvPr/>
          </p:nvSpPr>
          <p:spPr>
            <a:xfrm>
              <a:off x="6583680" y="2110154"/>
              <a:ext cx="337625" cy="421950"/>
            </a:xfrm>
            <a:prstGeom prst="flowChartOffpageConnector">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36" name="Rectangle 35"/>
            <p:cNvSpPr/>
            <p:nvPr/>
          </p:nvSpPr>
          <p:spPr>
            <a:xfrm>
              <a:off x="6584245" y="2109588"/>
              <a:ext cx="337625" cy="3563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
        <p:nvSpPr>
          <p:cNvPr id="50" name="Content Placeholder 2"/>
          <p:cNvSpPr txBox="1">
            <a:spLocks/>
          </p:cNvSpPr>
          <p:nvPr/>
        </p:nvSpPr>
        <p:spPr>
          <a:xfrm>
            <a:off x="976313" y="2827338"/>
            <a:ext cx="3246437" cy="1000125"/>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fontAlgn="auto">
              <a:defRPr/>
            </a:pPr>
            <a:r>
              <a:rPr lang="id-ID" sz="1800" dirty="0" smtClean="0">
                <a:solidFill>
                  <a:schemeClr val="tx2"/>
                </a:solidFill>
                <a:latin typeface="Lato" panose="020F0502020204030203" pitchFamily="34" charset="0"/>
                <a:ea typeface="Roboto" panose="02000000000000000000" pitchFamily="2" charset="0"/>
              </a:rPr>
              <a:t>Research Problem</a:t>
            </a:r>
            <a:endParaRPr lang="id-ID" sz="1600" i="1" dirty="0" smtClean="0">
              <a:solidFill>
                <a:schemeClr val="tx2"/>
              </a:solidFill>
              <a:latin typeface="Lato" panose="020F0502020204030203" pitchFamily="34" charset="0"/>
              <a:ea typeface="Roboto" panose="02000000000000000000" pitchFamily="2" charset="0"/>
            </a:endParaRPr>
          </a:p>
          <a:p>
            <a:pPr fontAlgn="auto">
              <a:defRPr/>
            </a:pPr>
            <a:r>
              <a:rPr lang="en-US" sz="1200" dirty="0" smtClean="0">
                <a:solidFill>
                  <a:schemeClr val="bg1">
                    <a:lumMod val="65000"/>
                  </a:schemeClr>
                </a:solidFill>
                <a:latin typeface="Lato" panose="020F0502020204030203" pitchFamily="34" charset="0"/>
                <a:ea typeface="Roboto" panose="02000000000000000000" pitchFamily="2" charset="0"/>
              </a:rPr>
              <a:t>Stroke related details</a:t>
            </a:r>
            <a:r>
              <a:rPr lang="id-ID" sz="1200" dirty="0" smtClean="0">
                <a:solidFill>
                  <a:schemeClr val="bg1">
                    <a:lumMod val="65000"/>
                  </a:schemeClr>
                </a:solidFill>
                <a:latin typeface="Lato" panose="020F0502020204030203" pitchFamily="34" charset="0"/>
                <a:ea typeface="Roboto" panose="02000000000000000000" pitchFamily="2" charset="0"/>
              </a:rPr>
              <a:t>.</a:t>
            </a:r>
            <a:endParaRPr lang="en-US" sz="1200" dirty="0" smtClean="0">
              <a:solidFill>
                <a:schemeClr val="bg1">
                  <a:lumMod val="65000"/>
                </a:schemeClr>
              </a:solidFill>
              <a:latin typeface="Lato" panose="020F0502020204030203" pitchFamily="34" charset="0"/>
              <a:ea typeface="Roboto" panose="02000000000000000000" pitchFamily="2" charset="0"/>
            </a:endParaRPr>
          </a:p>
        </p:txBody>
      </p:sp>
      <p:sp>
        <p:nvSpPr>
          <p:cNvPr id="51" name="Content Placeholder 2"/>
          <p:cNvSpPr txBox="1">
            <a:spLocks/>
          </p:cNvSpPr>
          <p:nvPr/>
        </p:nvSpPr>
        <p:spPr>
          <a:xfrm>
            <a:off x="7932738" y="4221163"/>
            <a:ext cx="3246437" cy="1000125"/>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id-ID" sz="1600" i="1" dirty="0" smtClean="0">
                <a:solidFill>
                  <a:schemeClr val="accent1"/>
                </a:solidFill>
                <a:latin typeface="Lato" panose="020F0502020204030203" pitchFamily="34" charset="0"/>
                <a:ea typeface="Roboto" panose="02000000000000000000" pitchFamily="2" charset="0"/>
              </a:rPr>
              <a:t>Stakeholders</a:t>
            </a:r>
          </a:p>
          <a:p>
            <a:pPr algn="l" fontAlgn="auto">
              <a:defRPr/>
            </a:pPr>
            <a:r>
              <a:rPr lang="en-US" sz="1200" dirty="0" smtClean="0">
                <a:solidFill>
                  <a:schemeClr val="bg1">
                    <a:lumMod val="65000"/>
                  </a:schemeClr>
                </a:solidFill>
                <a:latin typeface="Lato" panose="020F0502020204030203" pitchFamily="34" charset="0"/>
                <a:ea typeface="Roboto" panose="02000000000000000000" pitchFamily="2" charset="0"/>
              </a:rPr>
              <a:t>Count of patients in different regions in world and issues associated with rehabilitation.</a:t>
            </a:r>
            <a:endParaRPr lang="id-ID" sz="1200" dirty="0">
              <a:solidFill>
                <a:schemeClr val="bg1">
                  <a:lumMod val="65000"/>
                </a:schemeClr>
              </a:solidFill>
              <a:latin typeface="Lato" panose="020F0502020204030203" pitchFamily="34" charset="0"/>
              <a:ea typeface="Roboto" panose="02000000000000000000" pitchFamily="2" charset="0"/>
            </a:endParaRPr>
          </a:p>
        </p:txBody>
      </p:sp>
      <p:sp>
        <p:nvSpPr>
          <p:cNvPr id="52" name="Freeform 11"/>
          <p:cNvSpPr>
            <a:spLocks noEditPoints="1"/>
          </p:cNvSpPr>
          <p:nvPr/>
        </p:nvSpPr>
        <p:spPr bwMode="auto">
          <a:xfrm>
            <a:off x="7086600" y="4513263"/>
            <a:ext cx="420688" cy="415925"/>
          </a:xfrm>
          <a:custGeom>
            <a:avLst/>
            <a:gdLst>
              <a:gd name="T0" fmla="*/ 407164 w 906"/>
              <a:gd name="T1" fmla="*/ 368707 h 896"/>
              <a:gd name="T2" fmla="*/ 286316 w 906"/>
              <a:gd name="T3" fmla="*/ 320817 h 896"/>
              <a:gd name="T4" fmla="*/ 336050 w 906"/>
              <a:gd name="T5" fmla="*/ 214343 h 896"/>
              <a:gd name="T6" fmla="*/ 303049 w 906"/>
              <a:gd name="T7" fmla="*/ 44170 h 896"/>
              <a:gd name="T8" fmla="*/ 210554 w 906"/>
              <a:gd name="T9" fmla="*/ 0 h 896"/>
              <a:gd name="T10" fmla="*/ 118059 w 906"/>
              <a:gd name="T11" fmla="*/ 44170 h 896"/>
              <a:gd name="T12" fmla="*/ 85058 w 906"/>
              <a:gd name="T13" fmla="*/ 214343 h 896"/>
              <a:gd name="T14" fmla="*/ 134792 w 906"/>
              <a:gd name="T15" fmla="*/ 320817 h 896"/>
              <a:gd name="T16" fmla="*/ 13944 w 906"/>
              <a:gd name="T17" fmla="*/ 368707 h 896"/>
              <a:gd name="T18" fmla="*/ 3254 w 906"/>
              <a:gd name="T19" fmla="*/ 397999 h 896"/>
              <a:gd name="T20" fmla="*/ 28353 w 906"/>
              <a:gd name="T21" fmla="*/ 416597 h 896"/>
              <a:gd name="T22" fmla="*/ 392755 w 906"/>
              <a:gd name="T23" fmla="*/ 416597 h 896"/>
              <a:gd name="T24" fmla="*/ 417854 w 906"/>
              <a:gd name="T25" fmla="*/ 397999 h 896"/>
              <a:gd name="T26" fmla="*/ 407164 w 906"/>
              <a:gd name="T27" fmla="*/ 368707 h 896"/>
              <a:gd name="T28" fmla="*/ 265865 w 906"/>
              <a:gd name="T29" fmla="*/ 304544 h 896"/>
              <a:gd name="T30" fmla="*/ 261682 w 906"/>
              <a:gd name="T31" fmla="*/ 310123 h 896"/>
              <a:gd name="T32" fmla="*/ 159426 w 906"/>
              <a:gd name="T33" fmla="*/ 310123 h 896"/>
              <a:gd name="T34" fmla="*/ 155243 w 906"/>
              <a:gd name="T35" fmla="*/ 304544 h 896"/>
              <a:gd name="T36" fmla="*/ 108763 w 906"/>
              <a:gd name="T37" fmla="*/ 139951 h 896"/>
              <a:gd name="T38" fmla="*/ 210554 w 906"/>
              <a:gd name="T39" fmla="*/ 26037 h 896"/>
              <a:gd name="T40" fmla="*/ 312345 w 906"/>
              <a:gd name="T41" fmla="*/ 139951 h 896"/>
              <a:gd name="T42" fmla="*/ 265865 w 906"/>
              <a:gd name="T43" fmla="*/ 304544 h 896"/>
              <a:gd name="T44" fmla="*/ 28353 w 906"/>
              <a:gd name="T45" fmla="*/ 390560 h 896"/>
              <a:gd name="T46" fmla="*/ 139905 w 906"/>
              <a:gd name="T47" fmla="*/ 346389 h 896"/>
              <a:gd name="T48" fmla="*/ 172440 w 906"/>
              <a:gd name="T49" fmla="*/ 339415 h 896"/>
              <a:gd name="T50" fmla="*/ 210554 w 906"/>
              <a:gd name="T51" fmla="*/ 351504 h 896"/>
              <a:gd name="T52" fmla="*/ 248668 w 906"/>
              <a:gd name="T53" fmla="*/ 339415 h 896"/>
              <a:gd name="T54" fmla="*/ 281203 w 906"/>
              <a:gd name="T55" fmla="*/ 346389 h 896"/>
              <a:gd name="T56" fmla="*/ 392755 w 906"/>
              <a:gd name="T57" fmla="*/ 390560 h 896"/>
              <a:gd name="T58" fmla="*/ 28353 w 906"/>
              <a:gd name="T59" fmla="*/ 390560 h 8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906" h="896">
                <a:moveTo>
                  <a:pt x="876" y="793"/>
                </a:moveTo>
                <a:cubicBezTo>
                  <a:pt x="870" y="790"/>
                  <a:pt x="768" y="723"/>
                  <a:pt x="616" y="690"/>
                </a:cubicBezTo>
                <a:cubicBezTo>
                  <a:pt x="672" y="619"/>
                  <a:pt x="708" y="524"/>
                  <a:pt x="723" y="461"/>
                </a:cubicBezTo>
                <a:cubicBezTo>
                  <a:pt x="744" y="374"/>
                  <a:pt x="736" y="202"/>
                  <a:pt x="652" y="95"/>
                </a:cubicBezTo>
                <a:cubicBezTo>
                  <a:pt x="603" y="33"/>
                  <a:pt x="534" y="0"/>
                  <a:pt x="453" y="0"/>
                </a:cubicBezTo>
                <a:cubicBezTo>
                  <a:pt x="372" y="0"/>
                  <a:pt x="303" y="33"/>
                  <a:pt x="254" y="95"/>
                </a:cubicBezTo>
                <a:cubicBezTo>
                  <a:pt x="170" y="202"/>
                  <a:pt x="162" y="374"/>
                  <a:pt x="183" y="461"/>
                </a:cubicBezTo>
                <a:cubicBezTo>
                  <a:pt x="198" y="524"/>
                  <a:pt x="234" y="619"/>
                  <a:pt x="290" y="690"/>
                </a:cubicBezTo>
                <a:cubicBezTo>
                  <a:pt x="138" y="723"/>
                  <a:pt x="36" y="790"/>
                  <a:pt x="30" y="793"/>
                </a:cubicBezTo>
                <a:cubicBezTo>
                  <a:pt x="9" y="807"/>
                  <a:pt x="0" y="833"/>
                  <a:pt x="7" y="856"/>
                </a:cubicBezTo>
                <a:cubicBezTo>
                  <a:pt x="15" y="880"/>
                  <a:pt x="36" y="896"/>
                  <a:pt x="61" y="896"/>
                </a:cubicBezTo>
                <a:cubicBezTo>
                  <a:pt x="845" y="896"/>
                  <a:pt x="845" y="896"/>
                  <a:pt x="845" y="896"/>
                </a:cubicBezTo>
                <a:cubicBezTo>
                  <a:pt x="870" y="896"/>
                  <a:pt x="891" y="880"/>
                  <a:pt x="899" y="856"/>
                </a:cubicBezTo>
                <a:cubicBezTo>
                  <a:pt x="906" y="833"/>
                  <a:pt x="897" y="807"/>
                  <a:pt x="876" y="793"/>
                </a:cubicBezTo>
                <a:close/>
                <a:moveTo>
                  <a:pt x="572" y="655"/>
                </a:moveTo>
                <a:cubicBezTo>
                  <a:pt x="563" y="667"/>
                  <a:pt x="563" y="667"/>
                  <a:pt x="563" y="667"/>
                </a:cubicBezTo>
                <a:cubicBezTo>
                  <a:pt x="497" y="743"/>
                  <a:pt x="409" y="743"/>
                  <a:pt x="343" y="667"/>
                </a:cubicBezTo>
                <a:cubicBezTo>
                  <a:pt x="334" y="655"/>
                  <a:pt x="334" y="655"/>
                  <a:pt x="334" y="655"/>
                </a:cubicBezTo>
                <a:cubicBezTo>
                  <a:pt x="256" y="556"/>
                  <a:pt x="217" y="426"/>
                  <a:pt x="234" y="301"/>
                </a:cubicBezTo>
                <a:cubicBezTo>
                  <a:pt x="249" y="181"/>
                  <a:pt x="317" y="56"/>
                  <a:pt x="453" y="56"/>
                </a:cubicBezTo>
                <a:cubicBezTo>
                  <a:pt x="589" y="56"/>
                  <a:pt x="657" y="181"/>
                  <a:pt x="672" y="301"/>
                </a:cubicBezTo>
                <a:cubicBezTo>
                  <a:pt x="689" y="426"/>
                  <a:pt x="651" y="556"/>
                  <a:pt x="572" y="655"/>
                </a:cubicBezTo>
                <a:close/>
                <a:moveTo>
                  <a:pt x="61" y="840"/>
                </a:moveTo>
                <a:cubicBezTo>
                  <a:pt x="65" y="837"/>
                  <a:pt x="160" y="775"/>
                  <a:pt x="301" y="745"/>
                </a:cubicBezTo>
                <a:cubicBezTo>
                  <a:pt x="371" y="730"/>
                  <a:pt x="371" y="730"/>
                  <a:pt x="371" y="730"/>
                </a:cubicBezTo>
                <a:cubicBezTo>
                  <a:pt x="396" y="746"/>
                  <a:pt x="423" y="756"/>
                  <a:pt x="453" y="756"/>
                </a:cubicBezTo>
                <a:cubicBezTo>
                  <a:pt x="483" y="756"/>
                  <a:pt x="510" y="746"/>
                  <a:pt x="535" y="730"/>
                </a:cubicBezTo>
                <a:cubicBezTo>
                  <a:pt x="605" y="745"/>
                  <a:pt x="605" y="745"/>
                  <a:pt x="605" y="745"/>
                </a:cubicBezTo>
                <a:cubicBezTo>
                  <a:pt x="745" y="775"/>
                  <a:pt x="840" y="836"/>
                  <a:pt x="845" y="840"/>
                </a:cubicBezTo>
                <a:lnTo>
                  <a:pt x="61" y="8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3" name="Picture 12" descr="img_home.gif"/>
          <p:cNvPicPr>
            <a:picLocks noChangeAspect="1"/>
          </p:cNvPicPr>
          <p:nvPr/>
        </p:nvPicPr>
        <p:blipFill>
          <a:blip r:embed="rId3">
            <a:duotone>
              <a:prstClr val="black"/>
              <a:srgbClr val="323F4F">
                <a:tint val="45000"/>
                <a:satMod val="400000"/>
              </a:srgbClr>
            </a:duotone>
            <a:extLst>
              <a:ext uri="{28A0092B-C50C-407E-A947-70E740481C1C}">
                <a14:useLocalDpi xmlns:a14="http://schemas.microsoft.com/office/drawing/2010/main" val="0"/>
              </a:ext>
            </a:extLst>
          </a:blip>
          <a:stretch>
            <a:fillRect/>
          </a:stretch>
        </p:blipFill>
        <p:spPr>
          <a:xfrm>
            <a:off x="4499403" y="2997955"/>
            <a:ext cx="787040" cy="774180"/>
          </a:xfrm>
          <a:prstGeom prst="rect">
            <a:avLst/>
          </a:prstGeom>
        </p:spPr>
      </p:pic>
    </p:spTree>
    <p:extLst>
      <p:ext uri="{BB962C8B-B14F-4D97-AF65-F5344CB8AC3E}">
        <p14:creationId xmlns:p14="http://schemas.microsoft.com/office/powerpoint/2010/main" val="325221361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p:stCondLst>
                              <p:cond delay="1750"/>
                            </p:stCondLst>
                            <p:childTnLst>
                              <p:par>
                                <p:cTn id="17" presetID="47"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22" presetClass="entr" presetSubtype="1"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childTnLst>
                          </p:cTn>
                        </p:par>
                        <p:par>
                          <p:cTn id="26" fill="hold">
                            <p:stCondLst>
                              <p:cond delay="2750"/>
                            </p:stCondLst>
                            <p:childTnLst>
                              <p:par>
                                <p:cTn id="27" presetID="53" presetClass="entr" presetSubtype="16"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3250"/>
                            </p:stCondLst>
                            <p:childTnLst>
                              <p:par>
                                <p:cTn id="33" presetID="22" presetClass="entr" presetSubtype="2"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right)">
                                      <p:cBhvr>
                                        <p:cTn id="35" dur="500"/>
                                        <p:tgtEl>
                                          <p:spTgt spid="26"/>
                                        </p:tgtEl>
                                      </p:cBhvr>
                                    </p:animEffect>
                                  </p:childTnLst>
                                </p:cTn>
                              </p:par>
                              <p:par>
                                <p:cTn id="36" presetID="22" presetClass="entr" presetSubtype="2" fill="hold" nodeType="withEffect">
                                  <p:stCondLst>
                                    <p:cond delay="500"/>
                                  </p:stCondLst>
                                  <p:childTnLst>
                                    <p:set>
                                      <p:cBhvr>
                                        <p:cTn id="37" dur="1" fill="hold">
                                          <p:stCondLst>
                                            <p:cond delay="0"/>
                                          </p:stCondLst>
                                        </p:cTn>
                                        <p:tgtEl>
                                          <p:spTgt spid="34"/>
                                        </p:tgtEl>
                                        <p:attrNameLst>
                                          <p:attrName>style.visibility</p:attrName>
                                        </p:attrNameLst>
                                      </p:cBhvr>
                                      <p:to>
                                        <p:strVal val="visible"/>
                                      </p:to>
                                    </p:set>
                                    <p:animEffect transition="in" filter="wipe(right)">
                                      <p:cBhvr>
                                        <p:cTn id="38" dur="500"/>
                                        <p:tgtEl>
                                          <p:spTgt spid="34"/>
                                        </p:tgtEl>
                                      </p:cBhvr>
                                    </p:animEffect>
                                  </p:childTnLst>
                                </p:cTn>
                              </p:par>
                            </p:childTnLst>
                          </p:cTn>
                        </p:par>
                        <p:par>
                          <p:cTn id="39" fill="hold">
                            <p:stCondLst>
                              <p:cond delay="4250"/>
                            </p:stCondLst>
                            <p:childTnLst>
                              <p:par>
                                <p:cTn id="40" presetID="53" presetClass="entr" presetSubtype="16"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22" presetClass="entr" presetSubtype="2" fill="hold" grpId="0" nodeType="withEffect">
                                  <p:stCondLst>
                                    <p:cond delay="1000"/>
                                  </p:stCondLst>
                                  <p:childTnLst>
                                    <p:set>
                                      <p:cBhvr>
                                        <p:cTn id="46" dur="1" fill="hold">
                                          <p:stCondLst>
                                            <p:cond delay="0"/>
                                          </p:stCondLst>
                                        </p:cTn>
                                        <p:tgtEl>
                                          <p:spTgt spid="50"/>
                                        </p:tgtEl>
                                        <p:attrNameLst>
                                          <p:attrName>style.visibility</p:attrName>
                                        </p:attrNameLst>
                                      </p:cBhvr>
                                      <p:to>
                                        <p:strVal val="visible"/>
                                      </p:to>
                                    </p:set>
                                    <p:animEffect transition="in" filter="wipe(right)">
                                      <p:cBhvr>
                                        <p:cTn id="47" dur="1000"/>
                                        <p:tgtEl>
                                          <p:spTgt spid="50"/>
                                        </p:tgtEl>
                                      </p:cBhvr>
                                    </p:animEffect>
                                  </p:childTnLst>
                                </p:cTn>
                              </p:par>
                            </p:childTnLst>
                          </p:cTn>
                        </p:par>
                        <p:par>
                          <p:cTn id="48" fill="hold">
                            <p:stCondLst>
                              <p:cond delay="6250"/>
                            </p:stCondLst>
                            <p:childTnLst>
                              <p:par>
                                <p:cTn id="49" presetID="22" presetClass="entr" presetSubtype="1"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500"/>
                                        <p:tgtEl>
                                          <p:spTgt spid="27"/>
                                        </p:tgtEl>
                                      </p:cBhvr>
                                    </p:animEffect>
                                  </p:childTnLst>
                                </p:cTn>
                              </p:par>
                            </p:childTnLst>
                          </p:cTn>
                        </p:par>
                        <p:par>
                          <p:cTn id="52" fill="hold">
                            <p:stCondLst>
                              <p:cond delay="6750"/>
                            </p:stCondLst>
                            <p:childTnLst>
                              <p:par>
                                <p:cTn id="53" presetID="53" presetClass="entr" presetSubtype="16"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Effect transition="in" filter="fade">
                                      <p:cBhvr>
                                        <p:cTn id="57" dur="500"/>
                                        <p:tgtEl>
                                          <p:spTgt spid="28"/>
                                        </p:tgtEl>
                                      </p:cBhvr>
                                    </p:animEffect>
                                  </p:childTnLst>
                                </p:cTn>
                              </p:par>
                            </p:childTnLst>
                          </p:cTn>
                        </p:par>
                        <p:par>
                          <p:cTn id="58" fill="hold">
                            <p:stCondLst>
                              <p:cond delay="7250"/>
                            </p:stCondLst>
                            <p:childTnLst>
                              <p:par>
                                <p:cTn id="59" presetID="22" presetClass="entr" presetSubtype="8"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500"/>
                                        <p:tgtEl>
                                          <p:spTgt spid="29"/>
                                        </p:tgtEl>
                                      </p:cBhvr>
                                    </p:animEffect>
                                  </p:childTnLst>
                                </p:cTn>
                              </p:par>
                              <p:par>
                                <p:cTn id="62" presetID="22" presetClass="entr" presetSubtype="8" fill="hold" nodeType="withEffect">
                                  <p:stCondLst>
                                    <p:cond delay="50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8250"/>
                            </p:stCondLst>
                            <p:childTnLst>
                              <p:par>
                                <p:cTn id="66" presetID="53" presetClass="entr" presetSubtype="16"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1000" fill="hold"/>
                                        <p:tgtEl>
                                          <p:spTgt spid="52"/>
                                        </p:tgtEl>
                                        <p:attrNameLst>
                                          <p:attrName>ppt_w</p:attrName>
                                        </p:attrNameLst>
                                      </p:cBhvr>
                                      <p:tavLst>
                                        <p:tav tm="0">
                                          <p:val>
                                            <p:fltVal val="0"/>
                                          </p:val>
                                        </p:tav>
                                        <p:tav tm="100000">
                                          <p:val>
                                            <p:strVal val="#ppt_w"/>
                                          </p:val>
                                        </p:tav>
                                      </p:tavLst>
                                    </p:anim>
                                    <p:anim calcmode="lin" valueType="num">
                                      <p:cBhvr>
                                        <p:cTn id="69" dur="1000" fill="hold"/>
                                        <p:tgtEl>
                                          <p:spTgt spid="52"/>
                                        </p:tgtEl>
                                        <p:attrNameLst>
                                          <p:attrName>ppt_h</p:attrName>
                                        </p:attrNameLst>
                                      </p:cBhvr>
                                      <p:tavLst>
                                        <p:tav tm="0">
                                          <p:val>
                                            <p:fltVal val="0"/>
                                          </p:val>
                                        </p:tav>
                                        <p:tav tm="100000">
                                          <p:val>
                                            <p:strVal val="#ppt_h"/>
                                          </p:val>
                                        </p:tav>
                                      </p:tavLst>
                                    </p:anim>
                                    <p:animEffect transition="in" filter="fade">
                                      <p:cBhvr>
                                        <p:cTn id="70" dur="1000"/>
                                        <p:tgtEl>
                                          <p:spTgt spid="52"/>
                                        </p:tgtEl>
                                      </p:cBhvr>
                                    </p:animEffect>
                                  </p:childTnLst>
                                </p:cTn>
                              </p:par>
                              <p:par>
                                <p:cTn id="71" presetID="22" presetClass="entr" presetSubtype="8" fill="hold" grpId="0" nodeType="withEffect">
                                  <p:stCondLst>
                                    <p:cond delay="1000"/>
                                  </p:stCondLst>
                                  <p:childTnLst>
                                    <p:set>
                                      <p:cBhvr>
                                        <p:cTn id="72" dur="1" fill="hold">
                                          <p:stCondLst>
                                            <p:cond delay="0"/>
                                          </p:stCondLst>
                                        </p:cTn>
                                        <p:tgtEl>
                                          <p:spTgt spid="51"/>
                                        </p:tgtEl>
                                        <p:attrNameLst>
                                          <p:attrName>style.visibility</p:attrName>
                                        </p:attrNameLst>
                                      </p:cBhvr>
                                      <p:to>
                                        <p:strVal val="visible"/>
                                      </p:to>
                                    </p:set>
                                    <p:animEffect transition="in" filter="wipe(left)">
                                      <p:cBhvr>
                                        <p:cTn id="73" dur="1000"/>
                                        <p:tgtEl>
                                          <p:spTgt spid="51"/>
                                        </p:tgtEl>
                                      </p:cBhvr>
                                    </p:animEffect>
                                  </p:childTnLst>
                                </p:cTn>
                              </p:par>
                            </p:childTnLst>
                          </p:cTn>
                        </p:par>
                        <p:par>
                          <p:cTn id="74" fill="hold">
                            <p:stCondLst>
                              <p:cond delay="10250"/>
                            </p:stCondLst>
                            <p:childTnLst>
                              <p:par>
                                <p:cTn id="75" presetID="22" presetClass="entr" presetSubtype="1" fill="hold"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up)">
                                      <p:cBhvr>
                                        <p:cTn id="7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25" grpId="0" animBg="1"/>
      <p:bldP spid="28" grpId="0" animBg="1"/>
      <p:bldP spid="50" grpId="0"/>
      <p:bldP spid="51" grpId="0"/>
      <p:bldP spid="5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grpSp>
        <p:nvGrpSpPr>
          <p:cNvPr id="14" name="Group 13"/>
          <p:cNvGrpSpPr/>
          <p:nvPr/>
        </p:nvGrpSpPr>
        <p:grpSpPr>
          <a:xfrm>
            <a:off x="3976568" y="1722691"/>
            <a:ext cx="4520318" cy="769441"/>
            <a:chOff x="3976568" y="1722691"/>
            <a:chExt cx="4520318" cy="769441"/>
          </a:xfrm>
        </p:grpSpPr>
        <p:sp>
          <p:nvSpPr>
            <p:cNvPr id="7" name="TextBox 6"/>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8" name="Oval 7"/>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9" name="Oval 8"/>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10" name="Oval 9"/>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209284"/>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Take steps right\Left to avoid obstacles.</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582972" cy="924338"/>
            <a:chOff x="5392685" y="4396400"/>
            <a:chExt cx="2582972" cy="924338"/>
          </a:xfrm>
        </p:grpSpPr>
        <p:grpSp>
          <p:nvGrpSpPr>
            <p:cNvPr id="925" name="Group 924"/>
            <p:cNvGrpSpPr/>
            <p:nvPr/>
          </p:nvGrpSpPr>
          <p:grpSpPr>
            <a:xfrm>
              <a:off x="5473650" y="4396400"/>
              <a:ext cx="2502007" cy="924338"/>
              <a:chOff x="5473650" y="4114160"/>
              <a:chExt cx="2502007"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5987322" y="444287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30547" cy="924338"/>
            <a:chOff x="8216850" y="4396400"/>
            <a:chExt cx="2530547" cy="924338"/>
          </a:xfrm>
        </p:grpSpPr>
        <p:grpSp>
          <p:nvGrpSpPr>
            <p:cNvPr id="915" name="Group 914"/>
            <p:cNvGrpSpPr/>
            <p:nvPr/>
          </p:nvGrpSpPr>
          <p:grpSpPr>
            <a:xfrm>
              <a:off x="8216850" y="4396400"/>
              <a:ext cx="2530547" cy="924338"/>
              <a:chOff x="8216850" y="4114160"/>
              <a:chExt cx="2530547"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766197" y="4464273"/>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bg1"/>
                    </a:solidFill>
                    <a:latin typeface="Sen" pitchFamily="50" charset="0"/>
                  </a:rPr>
                  <a:t>OUTCOMES</a:t>
                </a: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A 3D-runner game with at max two obstacles same x-axis.</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2" name="Group 11"/>
          <p:cNvGrpSpPr/>
          <p:nvPr/>
        </p:nvGrpSpPr>
        <p:grpSpPr>
          <a:xfrm>
            <a:off x="2194988" y="2712626"/>
            <a:ext cx="2571275" cy="3386860"/>
            <a:chOff x="2194988" y="2712626"/>
            <a:chExt cx="2571275" cy="3386860"/>
          </a:xfrm>
        </p:grpSpPr>
        <p:grpSp>
          <p:nvGrpSpPr>
            <p:cNvPr id="954" name="Group 953"/>
            <p:cNvGrpSpPr/>
            <p:nvPr/>
          </p:nvGrpSpPr>
          <p:grpSpPr>
            <a:xfrm>
              <a:off x="2194988" y="2712626"/>
              <a:ext cx="2571275" cy="3386860"/>
              <a:chOff x="2194988" y="2712626"/>
              <a:chExt cx="2571275" cy="3386860"/>
            </a:xfrm>
          </p:grpSpPr>
          <p:grpSp>
            <p:nvGrpSpPr>
              <p:cNvPr id="937" name="Group 936"/>
              <p:cNvGrpSpPr/>
              <p:nvPr/>
            </p:nvGrpSpPr>
            <p:grpSpPr>
              <a:xfrm>
                <a:off x="2194988" y="2712626"/>
                <a:ext cx="2571275" cy="3386860"/>
                <a:chOff x="3471863" y="2535238"/>
                <a:chExt cx="5080000" cy="8639175"/>
              </a:xfrm>
            </p:grpSpPr>
            <p:sp>
              <p:nvSpPr>
                <p:cNvPr id="938" name="Shape 719"/>
                <p:cNvSpPr>
                  <a:spLocks noChangeArrowheads="1"/>
                </p:cNvSpPr>
                <p:nvPr/>
              </p:nvSpPr>
              <p:spPr bwMode="auto">
                <a:xfrm>
                  <a:off x="3471863" y="2535238"/>
                  <a:ext cx="5080000" cy="8639175"/>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2535238"/>
                  <a:ext cx="5080000" cy="6734175"/>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1</a:t>
                </a:r>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Kinect-Run</a:t>
                </a:r>
              </a:p>
            </p:txBody>
          </p:sp>
        </p:grpSp>
        <p:pic>
          <p:nvPicPr>
            <p:cNvPr id="11" name="Picture 10" descr="3D-Runn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2486" y="2824253"/>
              <a:ext cx="2420768" cy="2239346"/>
            </a:xfrm>
            <a:prstGeom prst="rect">
              <a:avLst/>
            </a:prstGeom>
          </p:spPr>
        </p:pic>
      </p:grpSp>
      <p:pic>
        <p:nvPicPr>
          <p:cNvPr id="48" name="Picture 47"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49" name="Picture 48"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568904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129905"/>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Hold the bird by pointing your hand in front of </a:t>
                </a:r>
                <a:r>
                  <a:rPr lang="en-US" sz="1050" dirty="0" err="1" smtClean="0">
                    <a:solidFill>
                      <a:srgbClr val="FFFFFF"/>
                    </a:solidFill>
                    <a:latin typeface="Calibri Light" pitchFamily="34" charset="0"/>
                  </a:rPr>
                  <a:t>kinect</a:t>
                </a:r>
                <a:r>
                  <a:rPr lang="en-US" sz="1050" dirty="0" smtClean="0">
                    <a:solidFill>
                      <a:srgbClr val="FFFFFF"/>
                    </a:solidFill>
                    <a:latin typeface="Calibri Light" pitchFamily="34" charset="0"/>
                  </a:rPr>
                  <a:t> and release.</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590108" cy="924338"/>
            <a:chOff x="5392685" y="4396400"/>
            <a:chExt cx="2590108" cy="924338"/>
          </a:xfrm>
        </p:grpSpPr>
        <p:grpSp>
          <p:nvGrpSpPr>
            <p:cNvPr id="925" name="Group 924"/>
            <p:cNvGrpSpPr/>
            <p:nvPr/>
          </p:nvGrpSpPr>
          <p:grpSpPr>
            <a:xfrm>
              <a:off x="5473650" y="4396400"/>
              <a:ext cx="2509143" cy="924338"/>
              <a:chOff x="5473650" y="4114160"/>
              <a:chExt cx="2509143"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6001593" y="4435735"/>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23412" cy="924338"/>
            <a:chOff x="8216850" y="4396400"/>
            <a:chExt cx="2523412" cy="924338"/>
          </a:xfrm>
        </p:grpSpPr>
        <p:grpSp>
          <p:nvGrpSpPr>
            <p:cNvPr id="915" name="Group 914"/>
            <p:cNvGrpSpPr/>
            <p:nvPr/>
          </p:nvGrpSpPr>
          <p:grpSpPr>
            <a:xfrm>
              <a:off x="8216850" y="4396400"/>
              <a:ext cx="2523412" cy="924338"/>
              <a:chOff x="8216850" y="4114160"/>
              <a:chExt cx="2523412"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759062" y="4442869"/>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a:solidFill>
                      <a:schemeClr val="bg1"/>
                    </a:solidFill>
                    <a:latin typeface="Sen" pitchFamily="50" charset="0"/>
                  </a:rPr>
                  <a:t>OUTCOMES</a:t>
                </a: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Angry birds with </a:t>
              </a:r>
              <a:r>
                <a:rPr lang="en-US" sz="1050" dirty="0">
                  <a:solidFill>
                    <a:srgbClr val="FFFFFF"/>
                  </a:solidFill>
                  <a:latin typeface="Calibri Light" pitchFamily="34" charset="0"/>
                </a:rPr>
                <a:t>K</a:t>
              </a:r>
              <a:r>
                <a:rPr lang="en-US" sz="1050" dirty="0" smtClean="0">
                  <a:solidFill>
                    <a:srgbClr val="FFFFFF"/>
                  </a:solidFill>
                  <a:latin typeface="Calibri Light" pitchFamily="34" charset="0"/>
                </a:rPr>
                <a:t>inect.</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194988" y="2712626"/>
            <a:ext cx="2571275" cy="3386860"/>
            <a:chOff x="2194988" y="2712626"/>
            <a:chExt cx="2571275" cy="3386860"/>
          </a:xfrm>
        </p:grpSpPr>
        <p:grpSp>
          <p:nvGrpSpPr>
            <p:cNvPr id="954" name="Group 953"/>
            <p:cNvGrpSpPr/>
            <p:nvPr/>
          </p:nvGrpSpPr>
          <p:grpSpPr>
            <a:xfrm>
              <a:off x="2194988" y="2712626"/>
              <a:ext cx="2571275" cy="3386860"/>
              <a:chOff x="2194988" y="2712626"/>
              <a:chExt cx="2571275" cy="3386860"/>
            </a:xfrm>
          </p:grpSpPr>
          <p:grpSp>
            <p:nvGrpSpPr>
              <p:cNvPr id="937" name="Group 936"/>
              <p:cNvGrpSpPr/>
              <p:nvPr/>
            </p:nvGrpSpPr>
            <p:grpSpPr>
              <a:xfrm>
                <a:off x="2194988" y="2712626"/>
                <a:ext cx="2571275" cy="3386860"/>
                <a:chOff x="3471863" y="2535238"/>
                <a:chExt cx="5080000" cy="8639175"/>
              </a:xfrm>
            </p:grpSpPr>
            <p:sp>
              <p:nvSpPr>
                <p:cNvPr id="938" name="Shape 719"/>
                <p:cNvSpPr>
                  <a:spLocks noChangeArrowheads="1"/>
                </p:cNvSpPr>
                <p:nvPr/>
              </p:nvSpPr>
              <p:spPr bwMode="auto">
                <a:xfrm>
                  <a:off x="3471863" y="2535238"/>
                  <a:ext cx="5080000" cy="8639175"/>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2535238"/>
                  <a:ext cx="5080000" cy="6734175"/>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2</a:t>
                </a:r>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Angry-Birds</a:t>
                </a:r>
              </a:p>
            </p:txBody>
          </p:sp>
        </p:grpSp>
        <p:pic>
          <p:nvPicPr>
            <p:cNvPr id="12" name="Picture 11" descr="AngryBird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2199" y="3041502"/>
              <a:ext cx="2336460" cy="1986418"/>
            </a:xfrm>
            <a:prstGeom prst="rect">
              <a:avLst/>
            </a:prstGeom>
          </p:spPr>
        </p:pic>
      </p:grpSp>
      <p:grpSp>
        <p:nvGrpSpPr>
          <p:cNvPr id="49" name="Group 48"/>
          <p:cNvGrpSpPr/>
          <p:nvPr/>
        </p:nvGrpSpPr>
        <p:grpSpPr>
          <a:xfrm>
            <a:off x="3976568" y="1722691"/>
            <a:ext cx="4520318" cy="769441"/>
            <a:chOff x="3976568" y="1722691"/>
            <a:chExt cx="4520318" cy="769441"/>
          </a:xfrm>
        </p:grpSpPr>
        <p:sp>
          <p:nvSpPr>
            <p:cNvPr id="50" name="TextBox 49"/>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1" name="Oval 50"/>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2" name="Oval 51"/>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pic>
        <p:nvPicPr>
          <p:cNvPr id="48" name="Picture 47"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54" name="Picture 5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918858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209284"/>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Move Left/Right in front of </a:t>
                </a:r>
                <a:r>
                  <a:rPr lang="en-US" sz="1050" dirty="0" err="1" smtClean="0">
                    <a:solidFill>
                      <a:srgbClr val="FFFFFF"/>
                    </a:solidFill>
                    <a:latin typeface="Calibri Light" pitchFamily="34" charset="0"/>
                  </a:rPr>
                  <a:t>kinect</a:t>
                </a:r>
                <a:r>
                  <a:rPr lang="en-US" sz="1050" dirty="0" smtClean="0">
                    <a:solidFill>
                      <a:srgbClr val="FFFFFF"/>
                    </a:solidFill>
                    <a:latin typeface="Calibri Light" pitchFamily="34" charset="0"/>
                  </a:rPr>
                  <a:t> to make the basket move.</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582972" cy="924338"/>
            <a:chOff x="5392685" y="4396400"/>
            <a:chExt cx="2582972" cy="924338"/>
          </a:xfrm>
        </p:grpSpPr>
        <p:grpSp>
          <p:nvGrpSpPr>
            <p:cNvPr id="925" name="Group 924"/>
            <p:cNvGrpSpPr/>
            <p:nvPr/>
          </p:nvGrpSpPr>
          <p:grpSpPr>
            <a:xfrm>
              <a:off x="5473650" y="4396400"/>
              <a:ext cx="2502007" cy="924338"/>
              <a:chOff x="5473650" y="4114160"/>
              <a:chExt cx="2502007"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5994457" y="4435735"/>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44817" cy="924338"/>
            <a:chOff x="8216850" y="4396400"/>
            <a:chExt cx="2544817" cy="924338"/>
          </a:xfrm>
        </p:grpSpPr>
        <p:grpSp>
          <p:nvGrpSpPr>
            <p:cNvPr id="915" name="Group 914"/>
            <p:cNvGrpSpPr/>
            <p:nvPr/>
          </p:nvGrpSpPr>
          <p:grpSpPr>
            <a:xfrm>
              <a:off x="8216850" y="4396400"/>
              <a:ext cx="2544817" cy="924338"/>
              <a:chOff x="8216850" y="4114160"/>
              <a:chExt cx="2544817"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780467" y="4428603"/>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bg1"/>
                    </a:solidFill>
                    <a:latin typeface="Sen" pitchFamily="50" charset="0"/>
                  </a:rPr>
                  <a:t>OUTCOMES</a:t>
                </a: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Catch maximum fruits in a given time.</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211698" y="2807534"/>
            <a:ext cx="2571275" cy="3108120"/>
            <a:chOff x="2211698" y="2807534"/>
            <a:chExt cx="2571275" cy="3108120"/>
          </a:xfrm>
        </p:grpSpPr>
        <p:grpSp>
          <p:nvGrpSpPr>
            <p:cNvPr id="954" name="Group 953"/>
            <p:cNvGrpSpPr/>
            <p:nvPr/>
          </p:nvGrpSpPr>
          <p:grpSpPr>
            <a:xfrm>
              <a:off x="2211698" y="2807534"/>
              <a:ext cx="2571275" cy="3108120"/>
              <a:chOff x="2194988" y="2991366"/>
              <a:chExt cx="2571275" cy="3108120"/>
            </a:xfrm>
          </p:grpSpPr>
          <p:grpSp>
            <p:nvGrpSpPr>
              <p:cNvPr id="937" name="Group 936"/>
              <p:cNvGrpSpPr/>
              <p:nvPr/>
            </p:nvGrpSpPr>
            <p:grpSpPr>
              <a:xfrm>
                <a:off x="2194988" y="2991366"/>
                <a:ext cx="2571275" cy="3108120"/>
                <a:chOff x="3471863" y="3246246"/>
                <a:chExt cx="5080000" cy="7928167"/>
              </a:xfrm>
            </p:grpSpPr>
            <p:sp>
              <p:nvSpPr>
                <p:cNvPr id="938" name="Shape 719"/>
                <p:cNvSpPr>
                  <a:spLocks noChangeArrowheads="1"/>
                </p:cNvSpPr>
                <p:nvPr/>
              </p:nvSpPr>
              <p:spPr bwMode="auto">
                <a:xfrm>
                  <a:off x="3471863" y="3246246"/>
                  <a:ext cx="5080000" cy="7928167"/>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3288875"/>
                  <a:ext cx="5080000" cy="5980538"/>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3</a:t>
                </a:r>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Catch-Fruits</a:t>
                </a:r>
              </a:p>
            </p:txBody>
          </p:sp>
        </p:grpSp>
        <p:pic>
          <p:nvPicPr>
            <p:cNvPr id="12" name="Picture 11" descr="Catch fruit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7932" y="3191905"/>
              <a:ext cx="2467275" cy="1804847"/>
            </a:xfrm>
            <a:prstGeom prst="rect">
              <a:avLst/>
            </a:prstGeom>
          </p:spPr>
        </p:pic>
      </p:grpSp>
      <p:grpSp>
        <p:nvGrpSpPr>
          <p:cNvPr id="49" name="Group 48"/>
          <p:cNvGrpSpPr/>
          <p:nvPr/>
        </p:nvGrpSpPr>
        <p:grpSpPr>
          <a:xfrm>
            <a:off x="3976568" y="1722691"/>
            <a:ext cx="4520318" cy="769441"/>
            <a:chOff x="3976568" y="1722691"/>
            <a:chExt cx="4520318" cy="769441"/>
          </a:xfrm>
        </p:grpSpPr>
        <p:sp>
          <p:nvSpPr>
            <p:cNvPr id="50" name="TextBox 49"/>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1" name="Oval 50"/>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2" name="Oval 51"/>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pic>
        <p:nvPicPr>
          <p:cNvPr id="48" name="Picture 47"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54" name="Picture 5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918858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169594"/>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Flex your arm to make the character in game jump.</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582972" cy="924338"/>
            <a:chOff x="5392685" y="4396400"/>
            <a:chExt cx="2582972" cy="924338"/>
          </a:xfrm>
        </p:grpSpPr>
        <p:grpSp>
          <p:nvGrpSpPr>
            <p:cNvPr id="925" name="Group 924"/>
            <p:cNvGrpSpPr/>
            <p:nvPr/>
          </p:nvGrpSpPr>
          <p:grpSpPr>
            <a:xfrm>
              <a:off x="5473650" y="4396400"/>
              <a:ext cx="2502007" cy="924338"/>
              <a:chOff x="5473650" y="4114160"/>
              <a:chExt cx="2502007"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5994457" y="4464273"/>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51953" cy="924338"/>
            <a:chOff x="8216850" y="4396400"/>
            <a:chExt cx="2551953" cy="924338"/>
          </a:xfrm>
        </p:grpSpPr>
        <p:grpSp>
          <p:nvGrpSpPr>
            <p:cNvPr id="915" name="Group 914"/>
            <p:cNvGrpSpPr/>
            <p:nvPr/>
          </p:nvGrpSpPr>
          <p:grpSpPr>
            <a:xfrm>
              <a:off x="8216850" y="4396400"/>
              <a:ext cx="2551953" cy="924338"/>
              <a:chOff x="8216850" y="4114160"/>
              <a:chExt cx="2551953"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787603" y="444287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bg1"/>
                    </a:solidFill>
                    <a:latin typeface="Sen" pitchFamily="50" charset="0"/>
                  </a:rPr>
                  <a:t>OUTCOMES</a:t>
                </a: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38076" cy="1139625"/>
            <a:chOff x="5279261" y="3048615"/>
            <a:chExt cx="2738076"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36137" y="342476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2Dinfine </a:t>
              </a:r>
              <a:r>
                <a:rPr lang="en-US" sz="1050" dirty="0" err="1" smtClean="0">
                  <a:solidFill>
                    <a:srgbClr val="FFFFFF"/>
                  </a:solidFill>
                  <a:latin typeface="Calibri Light" pitchFamily="34" charset="0"/>
                </a:rPr>
                <a:t>platformer</a:t>
              </a:r>
              <a:r>
                <a:rPr lang="en-US" sz="1050" dirty="0" smtClean="0">
                  <a:solidFill>
                    <a:srgbClr val="FFFFFF"/>
                  </a:solidFill>
                  <a:latin typeface="Calibri Light" pitchFamily="34" charset="0"/>
                </a:rPr>
                <a:t>. Avoid obstacles and make the best scores. </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211698" y="2807534"/>
            <a:ext cx="2571275" cy="3108120"/>
            <a:chOff x="2211698" y="2807534"/>
            <a:chExt cx="2571275" cy="3108120"/>
          </a:xfrm>
        </p:grpSpPr>
        <p:grpSp>
          <p:nvGrpSpPr>
            <p:cNvPr id="954" name="Group 953"/>
            <p:cNvGrpSpPr/>
            <p:nvPr/>
          </p:nvGrpSpPr>
          <p:grpSpPr>
            <a:xfrm>
              <a:off x="2211698" y="2807534"/>
              <a:ext cx="2571275" cy="3108120"/>
              <a:chOff x="2194988" y="2991366"/>
              <a:chExt cx="2571275" cy="3108120"/>
            </a:xfrm>
          </p:grpSpPr>
          <p:grpSp>
            <p:nvGrpSpPr>
              <p:cNvPr id="937" name="Group 936"/>
              <p:cNvGrpSpPr/>
              <p:nvPr/>
            </p:nvGrpSpPr>
            <p:grpSpPr>
              <a:xfrm>
                <a:off x="2194988" y="2991366"/>
                <a:ext cx="2571275" cy="3108120"/>
                <a:chOff x="3471863" y="3246246"/>
                <a:chExt cx="5080000" cy="7928167"/>
              </a:xfrm>
            </p:grpSpPr>
            <p:sp>
              <p:nvSpPr>
                <p:cNvPr id="938" name="Shape 719"/>
                <p:cNvSpPr>
                  <a:spLocks noChangeArrowheads="1"/>
                </p:cNvSpPr>
                <p:nvPr/>
              </p:nvSpPr>
              <p:spPr bwMode="auto">
                <a:xfrm>
                  <a:off x="3471863" y="3246246"/>
                  <a:ext cx="5080000" cy="7928167"/>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3288875"/>
                  <a:ext cx="5080000" cy="5980538"/>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4</a:t>
                </a:r>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Flex-Jumper</a:t>
                </a:r>
              </a:p>
            </p:txBody>
          </p:sp>
        </p:grpSp>
        <p:pic>
          <p:nvPicPr>
            <p:cNvPr id="11" name="Picture 10" descr="FlexJump.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4382" y="3164389"/>
              <a:ext cx="2418089" cy="1715378"/>
            </a:xfrm>
            <a:prstGeom prst="rect">
              <a:avLst/>
            </a:prstGeom>
          </p:spPr>
        </p:pic>
      </p:grpSp>
      <p:grpSp>
        <p:nvGrpSpPr>
          <p:cNvPr id="49" name="Group 48"/>
          <p:cNvGrpSpPr/>
          <p:nvPr/>
        </p:nvGrpSpPr>
        <p:grpSpPr>
          <a:xfrm>
            <a:off x="3976568" y="1722691"/>
            <a:ext cx="4520318" cy="769441"/>
            <a:chOff x="3976568" y="1722691"/>
            <a:chExt cx="4520318" cy="769441"/>
          </a:xfrm>
        </p:grpSpPr>
        <p:sp>
          <p:nvSpPr>
            <p:cNvPr id="50" name="TextBox 49"/>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1" name="Oval 50"/>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2" name="Oval 51"/>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pic>
        <p:nvPicPr>
          <p:cNvPr id="48" name="Picture 47"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54" name="Picture 5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732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209284"/>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id-ID" sz="1050" dirty="0">
                    <a:solidFill>
                      <a:srgbClr val="FFFFFF"/>
                    </a:solidFill>
                    <a:latin typeface="Calibri Light" pitchFamily="34" charset="0"/>
                  </a:rPr>
                  <a:t>Lorem ipsum dolor sit amet, </a:t>
                </a:r>
                <a:r>
                  <a:rPr lang="id-ID" sz="1050" dirty="0" smtClean="0">
                    <a:solidFill>
                      <a:srgbClr val="FFFFFF"/>
                    </a:solidFill>
                    <a:latin typeface="Calibri Light" pitchFamily="34" charset="0"/>
                  </a:rPr>
                  <a:t>consec</a:t>
                </a:r>
                <a:r>
                  <a:rPr lang="en-US" sz="1050" dirty="0" smtClean="0">
                    <a:solidFill>
                      <a:srgbClr val="FFFFFF"/>
                    </a:solidFill>
                    <a:latin typeface="Calibri Light" pitchFamily="34" charset="0"/>
                  </a:rPr>
                  <a:t> </a:t>
                </a:r>
                <a:r>
                  <a:rPr lang="id-ID" sz="1050" dirty="0" smtClean="0">
                    <a:solidFill>
                      <a:srgbClr val="FFFFFF"/>
                    </a:solidFill>
                    <a:latin typeface="Calibri Light" pitchFamily="34" charset="0"/>
                  </a:rPr>
                  <a:t>tetur </a:t>
                </a:r>
                <a:r>
                  <a:rPr lang="id-ID" sz="1050" dirty="0">
                    <a:solidFill>
                      <a:srgbClr val="FFFFFF"/>
                    </a:solidFill>
                    <a:latin typeface="Calibri Light" pitchFamily="34" charset="0"/>
                  </a:rPr>
                  <a:t>adipiscing elit</a:t>
                </a:r>
                <a:r>
                  <a:rPr lang="en-US" sz="1050" dirty="0">
                    <a:solidFill>
                      <a:srgbClr val="FFFFFF"/>
                    </a:solidFill>
                    <a:latin typeface="Calibri Light" pitchFamily="34" charset="0"/>
                  </a:rPr>
                  <a:t> </a:t>
                </a:r>
                <a:r>
                  <a:rPr lang="id-ID" sz="1050" dirty="0" smtClean="0">
                    <a:solidFill>
                      <a:srgbClr val="FFFFFF"/>
                    </a:solidFill>
                    <a:latin typeface="Calibri Light" pitchFamily="34" charset="0"/>
                  </a:rPr>
                  <a:t>sem</a:t>
                </a:r>
                <a:r>
                  <a:rPr lang="en-US" sz="1050" dirty="0" smtClean="0">
                    <a:solidFill>
                      <a:srgbClr val="FFFFFF"/>
                    </a:solidFill>
                    <a:latin typeface="Calibri Light" pitchFamily="34" charset="0"/>
                  </a:rPr>
                  <a:t>.</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582972" cy="924338"/>
            <a:chOff x="5392685" y="4396400"/>
            <a:chExt cx="2582972" cy="924338"/>
          </a:xfrm>
        </p:grpSpPr>
        <p:grpSp>
          <p:nvGrpSpPr>
            <p:cNvPr id="925" name="Group 924"/>
            <p:cNvGrpSpPr/>
            <p:nvPr/>
          </p:nvGrpSpPr>
          <p:grpSpPr>
            <a:xfrm>
              <a:off x="5473650" y="4396400"/>
              <a:ext cx="2502007" cy="924338"/>
              <a:chOff x="5473650" y="4114160"/>
              <a:chExt cx="2502007"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5980187" y="4435735"/>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37682" cy="924338"/>
            <a:chOff x="8216850" y="4396400"/>
            <a:chExt cx="2537682" cy="924338"/>
          </a:xfrm>
        </p:grpSpPr>
        <p:grpSp>
          <p:nvGrpSpPr>
            <p:cNvPr id="915" name="Group 914"/>
            <p:cNvGrpSpPr/>
            <p:nvPr/>
          </p:nvGrpSpPr>
          <p:grpSpPr>
            <a:xfrm>
              <a:off x="8216850" y="4396400"/>
              <a:ext cx="2537682" cy="924338"/>
              <a:chOff x="8216850" y="4114160"/>
              <a:chExt cx="2537682"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773332" y="444287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bg1"/>
                    </a:solidFill>
                    <a:latin typeface="Sen" pitchFamily="50" charset="0"/>
                  </a:rPr>
                  <a:t>OUTCOME</a:t>
                </a: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Place the object on a plane with relative color.</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194988" y="2712626"/>
            <a:ext cx="2571275" cy="3386860"/>
            <a:chOff x="2194988" y="2712626"/>
            <a:chExt cx="2571275" cy="3386860"/>
          </a:xfrm>
        </p:grpSpPr>
        <p:grpSp>
          <p:nvGrpSpPr>
            <p:cNvPr id="954" name="Group 953"/>
            <p:cNvGrpSpPr/>
            <p:nvPr/>
          </p:nvGrpSpPr>
          <p:grpSpPr>
            <a:xfrm>
              <a:off x="2194988" y="2712626"/>
              <a:ext cx="2571275" cy="3386860"/>
              <a:chOff x="2194988" y="2712626"/>
              <a:chExt cx="2571275" cy="3386860"/>
            </a:xfrm>
          </p:grpSpPr>
          <p:grpSp>
            <p:nvGrpSpPr>
              <p:cNvPr id="937" name="Group 936"/>
              <p:cNvGrpSpPr/>
              <p:nvPr/>
            </p:nvGrpSpPr>
            <p:grpSpPr>
              <a:xfrm>
                <a:off x="2194988" y="2712626"/>
                <a:ext cx="2571275" cy="3386860"/>
                <a:chOff x="3471863" y="2535238"/>
                <a:chExt cx="5080000" cy="8639175"/>
              </a:xfrm>
            </p:grpSpPr>
            <p:sp>
              <p:nvSpPr>
                <p:cNvPr id="938" name="Shape 719"/>
                <p:cNvSpPr>
                  <a:spLocks noChangeArrowheads="1"/>
                </p:cNvSpPr>
                <p:nvPr/>
              </p:nvSpPr>
              <p:spPr bwMode="auto">
                <a:xfrm>
                  <a:off x="3471863" y="2535238"/>
                  <a:ext cx="5080000" cy="8639175"/>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2535238"/>
                  <a:ext cx="5080000" cy="6734175"/>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a:t>
                </a:r>
                <a:r>
                  <a:rPr lang="en-US" sz="1000" kern="0" dirty="0"/>
                  <a:t>5</a:t>
                </a:r>
                <a:endParaRPr lang="en-US" sz="1000" kern="0" dirty="0" smtClean="0"/>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Function-Reach-1</a:t>
                </a:r>
              </a:p>
            </p:txBody>
          </p:sp>
        </p:grpSp>
        <p:pic>
          <p:nvPicPr>
            <p:cNvPr id="12" name="Picture 11" descr="FR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2554" y="3158481"/>
              <a:ext cx="2401559" cy="1656455"/>
            </a:xfrm>
            <a:prstGeom prst="rect">
              <a:avLst/>
            </a:prstGeom>
          </p:spPr>
        </p:pic>
      </p:grpSp>
      <p:grpSp>
        <p:nvGrpSpPr>
          <p:cNvPr id="49" name="Group 48"/>
          <p:cNvGrpSpPr/>
          <p:nvPr/>
        </p:nvGrpSpPr>
        <p:grpSpPr>
          <a:xfrm>
            <a:off x="3976568" y="1722691"/>
            <a:ext cx="4520318" cy="769441"/>
            <a:chOff x="3976568" y="1722691"/>
            <a:chExt cx="4520318" cy="769441"/>
          </a:xfrm>
        </p:grpSpPr>
        <p:sp>
          <p:nvSpPr>
            <p:cNvPr id="50" name="TextBox 49"/>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1" name="Oval 50"/>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2" name="Oval 51"/>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pic>
        <p:nvPicPr>
          <p:cNvPr id="48" name="Picture 47"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54" name="Picture 5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918858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12328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a:solidFill>
                      <a:srgbClr val="FFFFFF"/>
                    </a:solidFill>
                    <a:latin typeface="Calibri Light" pitchFamily="34" charset="0"/>
                  </a:rPr>
                  <a:t>Hold the </a:t>
                </a:r>
                <a:r>
                  <a:rPr lang="en-US" sz="1050" dirty="0" smtClean="0">
                    <a:solidFill>
                      <a:srgbClr val="FFFFFF"/>
                    </a:solidFill>
                    <a:latin typeface="Calibri Light" pitchFamily="34" charset="0"/>
                  </a:rPr>
                  <a:t>object by </a:t>
                </a:r>
                <a:r>
                  <a:rPr lang="en-US" sz="1050" dirty="0">
                    <a:solidFill>
                      <a:srgbClr val="FFFFFF"/>
                    </a:solidFill>
                    <a:latin typeface="Calibri Light" pitchFamily="34" charset="0"/>
                  </a:rPr>
                  <a:t>pointing your hand in front of </a:t>
                </a:r>
                <a:r>
                  <a:rPr lang="en-US" sz="1050" dirty="0" err="1">
                    <a:solidFill>
                      <a:srgbClr val="FFFFFF"/>
                    </a:solidFill>
                    <a:latin typeface="Calibri Light" pitchFamily="34" charset="0"/>
                  </a:rPr>
                  <a:t>kinect</a:t>
                </a:r>
                <a:r>
                  <a:rPr lang="en-US" sz="1050" dirty="0">
                    <a:solidFill>
                      <a:srgbClr val="FFFFFF"/>
                    </a:solidFill>
                    <a:latin typeface="Calibri Light" pitchFamily="34" charset="0"/>
                  </a:rPr>
                  <a:t> and </a:t>
                </a:r>
                <a:r>
                  <a:rPr lang="en-US" sz="1050" dirty="0" smtClean="0">
                    <a:solidFill>
                      <a:srgbClr val="FFFFFF"/>
                    </a:solidFill>
                    <a:latin typeface="Calibri Light" pitchFamily="34" charset="0"/>
                  </a:rPr>
                  <a:t>release on right place.</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582972" cy="924338"/>
            <a:chOff x="5392685" y="4396400"/>
            <a:chExt cx="2582972" cy="924338"/>
          </a:xfrm>
        </p:grpSpPr>
        <p:grpSp>
          <p:nvGrpSpPr>
            <p:cNvPr id="925" name="Group 924"/>
            <p:cNvGrpSpPr/>
            <p:nvPr/>
          </p:nvGrpSpPr>
          <p:grpSpPr>
            <a:xfrm>
              <a:off x="5473650" y="4396400"/>
              <a:ext cx="2502007" cy="924338"/>
              <a:chOff x="5473650" y="4114160"/>
              <a:chExt cx="2502007"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5994457" y="4442869"/>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37682" cy="924338"/>
            <a:chOff x="8216850" y="4396400"/>
            <a:chExt cx="2537682" cy="924338"/>
          </a:xfrm>
        </p:grpSpPr>
        <p:grpSp>
          <p:nvGrpSpPr>
            <p:cNvPr id="915" name="Group 914"/>
            <p:cNvGrpSpPr/>
            <p:nvPr/>
          </p:nvGrpSpPr>
          <p:grpSpPr>
            <a:xfrm>
              <a:off x="8216850" y="4396400"/>
              <a:ext cx="2537682" cy="924338"/>
              <a:chOff x="8216850" y="4114160"/>
              <a:chExt cx="2537682"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773332" y="4442869"/>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a:solidFill>
                      <a:schemeClr val="bg1"/>
                    </a:solidFill>
                    <a:latin typeface="Sen" pitchFamily="50" charset="0"/>
                  </a:rPr>
                  <a:t>OUTCOME</a:t>
                </a:r>
              </a:p>
              <a:p>
                <a:pPr marL="0" indent="0" algn="just">
                  <a:buNone/>
                </a:pP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Grab and place the the green cube on red target platform.</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194988" y="2841426"/>
            <a:ext cx="2571275" cy="3029660"/>
            <a:chOff x="2194988" y="2841426"/>
            <a:chExt cx="2571275" cy="3029660"/>
          </a:xfrm>
        </p:grpSpPr>
        <p:grpSp>
          <p:nvGrpSpPr>
            <p:cNvPr id="954" name="Group 953"/>
            <p:cNvGrpSpPr/>
            <p:nvPr/>
          </p:nvGrpSpPr>
          <p:grpSpPr>
            <a:xfrm>
              <a:off x="2194988" y="2841426"/>
              <a:ext cx="2571275" cy="3029660"/>
              <a:chOff x="2194988" y="3069826"/>
              <a:chExt cx="2571275" cy="3029660"/>
            </a:xfrm>
          </p:grpSpPr>
          <p:grpSp>
            <p:nvGrpSpPr>
              <p:cNvPr id="937" name="Group 936"/>
              <p:cNvGrpSpPr/>
              <p:nvPr/>
            </p:nvGrpSpPr>
            <p:grpSpPr>
              <a:xfrm>
                <a:off x="2194988" y="3069826"/>
                <a:ext cx="2571275" cy="3029660"/>
                <a:chOff x="3471863" y="3446381"/>
                <a:chExt cx="5080000" cy="7728032"/>
              </a:xfrm>
            </p:grpSpPr>
            <p:sp>
              <p:nvSpPr>
                <p:cNvPr id="938" name="Shape 719"/>
                <p:cNvSpPr>
                  <a:spLocks noChangeArrowheads="1"/>
                </p:cNvSpPr>
                <p:nvPr/>
              </p:nvSpPr>
              <p:spPr bwMode="auto">
                <a:xfrm>
                  <a:off x="3471863" y="3446381"/>
                  <a:ext cx="5080000" cy="7728032"/>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3516296"/>
                  <a:ext cx="5080000" cy="5753117"/>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a:t>
                </a:r>
                <a:r>
                  <a:rPr lang="en-US" sz="1000" kern="0" dirty="0"/>
                  <a:t>6</a:t>
                </a:r>
                <a:endParaRPr lang="en-US" sz="1000" kern="0" dirty="0" smtClean="0"/>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Function-Reach-2</a:t>
                </a:r>
              </a:p>
            </p:txBody>
          </p:sp>
        </p:grpSp>
        <p:pic>
          <p:nvPicPr>
            <p:cNvPr id="11" name="Picture 10" descr="FR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1160" y="3214669"/>
              <a:ext cx="2381416" cy="1579152"/>
            </a:xfrm>
            <a:prstGeom prst="rect">
              <a:avLst/>
            </a:prstGeom>
          </p:spPr>
        </p:pic>
      </p:grpSp>
      <p:grpSp>
        <p:nvGrpSpPr>
          <p:cNvPr id="49" name="Group 48"/>
          <p:cNvGrpSpPr/>
          <p:nvPr/>
        </p:nvGrpSpPr>
        <p:grpSpPr>
          <a:xfrm>
            <a:off x="3976568" y="1722691"/>
            <a:ext cx="4520318" cy="769441"/>
            <a:chOff x="3976568" y="1722691"/>
            <a:chExt cx="4520318" cy="769441"/>
          </a:xfrm>
        </p:grpSpPr>
        <p:sp>
          <p:nvSpPr>
            <p:cNvPr id="50" name="TextBox 49"/>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1" name="Oval 50"/>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2" name="Oval 51"/>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pic>
        <p:nvPicPr>
          <p:cNvPr id="48" name="Picture 47"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54" name="Picture 5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3556486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116674"/>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Move on physical mats in front of </a:t>
                </a:r>
                <a:r>
                  <a:rPr lang="en-US" sz="1050" dirty="0" err="1" smtClean="0">
                    <a:solidFill>
                      <a:srgbClr val="FFFFFF"/>
                    </a:solidFill>
                    <a:latin typeface="Calibri Light" pitchFamily="34" charset="0"/>
                  </a:rPr>
                  <a:t>kinect</a:t>
                </a:r>
                <a:r>
                  <a:rPr lang="en-US" sz="1050" dirty="0" smtClean="0">
                    <a:solidFill>
                      <a:srgbClr val="FFFFFF"/>
                    </a:solidFill>
                    <a:latin typeface="Calibri Light" pitchFamily="34" charset="0"/>
                  </a:rPr>
                  <a:t> to make the character move.</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597242" cy="924338"/>
            <a:chOff x="5392685" y="4396400"/>
            <a:chExt cx="2597242" cy="924338"/>
          </a:xfrm>
        </p:grpSpPr>
        <p:grpSp>
          <p:nvGrpSpPr>
            <p:cNvPr id="925" name="Group 924"/>
            <p:cNvGrpSpPr/>
            <p:nvPr/>
          </p:nvGrpSpPr>
          <p:grpSpPr>
            <a:xfrm>
              <a:off x="5473650" y="4396400"/>
              <a:ext cx="2516277" cy="924338"/>
              <a:chOff x="5473650" y="4114160"/>
              <a:chExt cx="2516277"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6008727" y="4435735"/>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44818" cy="924338"/>
            <a:chOff x="8216850" y="4396400"/>
            <a:chExt cx="2544818" cy="924338"/>
          </a:xfrm>
        </p:grpSpPr>
        <p:grpSp>
          <p:nvGrpSpPr>
            <p:cNvPr id="915" name="Group 914"/>
            <p:cNvGrpSpPr/>
            <p:nvPr/>
          </p:nvGrpSpPr>
          <p:grpSpPr>
            <a:xfrm>
              <a:off x="8216850" y="4396400"/>
              <a:ext cx="2544818" cy="924338"/>
              <a:chOff x="8216850" y="4114160"/>
              <a:chExt cx="2544818"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780468" y="442860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bg1"/>
                    </a:solidFill>
                    <a:latin typeface="Sen" pitchFamily="50" charset="0"/>
                  </a:rPr>
                  <a:t>OUTCOMES</a:t>
                </a: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Step on the glowing block to get more point.</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194988" y="2712626"/>
            <a:ext cx="2571275" cy="3386860"/>
            <a:chOff x="2194988" y="2712626"/>
            <a:chExt cx="2571275" cy="3386860"/>
          </a:xfrm>
        </p:grpSpPr>
        <p:grpSp>
          <p:nvGrpSpPr>
            <p:cNvPr id="954" name="Group 953"/>
            <p:cNvGrpSpPr/>
            <p:nvPr/>
          </p:nvGrpSpPr>
          <p:grpSpPr>
            <a:xfrm>
              <a:off x="2194988" y="2712626"/>
              <a:ext cx="2571275" cy="3386860"/>
              <a:chOff x="2194988" y="2712626"/>
              <a:chExt cx="2571275" cy="3386860"/>
            </a:xfrm>
          </p:grpSpPr>
          <p:grpSp>
            <p:nvGrpSpPr>
              <p:cNvPr id="937" name="Group 936"/>
              <p:cNvGrpSpPr/>
              <p:nvPr/>
            </p:nvGrpSpPr>
            <p:grpSpPr>
              <a:xfrm>
                <a:off x="2194988" y="2712626"/>
                <a:ext cx="2571275" cy="3386860"/>
                <a:chOff x="3471863" y="2535238"/>
                <a:chExt cx="5080000" cy="8639175"/>
              </a:xfrm>
            </p:grpSpPr>
            <p:sp>
              <p:nvSpPr>
                <p:cNvPr id="938" name="Shape 719"/>
                <p:cNvSpPr>
                  <a:spLocks noChangeArrowheads="1"/>
                </p:cNvSpPr>
                <p:nvPr/>
              </p:nvSpPr>
              <p:spPr bwMode="auto">
                <a:xfrm>
                  <a:off x="3471863" y="2535238"/>
                  <a:ext cx="5080000" cy="8639175"/>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2535238"/>
                  <a:ext cx="5080000" cy="6734175"/>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a:t>
                </a:r>
                <a:r>
                  <a:rPr lang="en-US" sz="1000" kern="0" dirty="0"/>
                  <a:t>7</a:t>
                </a:r>
                <a:endParaRPr lang="en-US" sz="1000" kern="0" dirty="0" smtClean="0"/>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Glowing-Blocks</a:t>
                </a:r>
              </a:p>
            </p:txBody>
          </p:sp>
        </p:grpSp>
        <p:pic>
          <p:nvPicPr>
            <p:cNvPr id="12" name="Picture 11" descr="GlowingBlock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6447" y="2871501"/>
              <a:ext cx="2255452" cy="2285094"/>
            </a:xfrm>
            <a:prstGeom prst="rect">
              <a:avLst/>
            </a:prstGeom>
          </p:spPr>
        </p:pic>
      </p:grpSp>
      <p:grpSp>
        <p:nvGrpSpPr>
          <p:cNvPr id="49" name="Group 48"/>
          <p:cNvGrpSpPr/>
          <p:nvPr/>
        </p:nvGrpSpPr>
        <p:grpSpPr>
          <a:xfrm>
            <a:off x="3976568" y="1722691"/>
            <a:ext cx="4520318" cy="769441"/>
            <a:chOff x="3976568" y="1722691"/>
            <a:chExt cx="4520318" cy="769441"/>
          </a:xfrm>
        </p:grpSpPr>
        <p:sp>
          <p:nvSpPr>
            <p:cNvPr id="50" name="TextBox 49"/>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1" name="Oval 50"/>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2" name="Oval 51"/>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Tree>
    <p:extLst>
      <p:ext uri="{BB962C8B-B14F-4D97-AF65-F5344CB8AC3E}">
        <p14:creationId xmlns:p14="http://schemas.microsoft.com/office/powerpoint/2010/main" val="918858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209284"/>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Move and raise arms in actual to make the avatar move </a:t>
                </a:r>
                <a:r>
                  <a:rPr lang="en-US" sz="1050" dirty="0" err="1" smtClean="0">
                    <a:solidFill>
                      <a:srgbClr val="FFFFFF"/>
                    </a:solidFill>
                    <a:latin typeface="Calibri Light" pitchFamily="34" charset="0"/>
                  </a:rPr>
                  <a:t>accordinly</a:t>
                </a:r>
                <a:r>
                  <a:rPr lang="en-US" sz="1050" dirty="0" smtClean="0">
                    <a:solidFill>
                      <a:srgbClr val="FFFFFF"/>
                    </a:solidFill>
                    <a:latin typeface="Calibri Light" pitchFamily="34" charset="0"/>
                  </a:rPr>
                  <a:t>.</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597243" cy="924338"/>
            <a:chOff x="5392685" y="4396400"/>
            <a:chExt cx="2597243" cy="924338"/>
          </a:xfrm>
        </p:grpSpPr>
        <p:grpSp>
          <p:nvGrpSpPr>
            <p:cNvPr id="925" name="Group 924"/>
            <p:cNvGrpSpPr/>
            <p:nvPr/>
          </p:nvGrpSpPr>
          <p:grpSpPr>
            <a:xfrm>
              <a:off x="5473650" y="4396400"/>
              <a:ext cx="2516278" cy="924338"/>
              <a:chOff x="5473650" y="4114160"/>
              <a:chExt cx="2516278"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6008728" y="4435735"/>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37683" cy="924338"/>
            <a:chOff x="8216850" y="4396400"/>
            <a:chExt cx="2537683" cy="924338"/>
          </a:xfrm>
        </p:grpSpPr>
        <p:grpSp>
          <p:nvGrpSpPr>
            <p:cNvPr id="915" name="Group 914"/>
            <p:cNvGrpSpPr/>
            <p:nvPr/>
          </p:nvGrpSpPr>
          <p:grpSpPr>
            <a:xfrm>
              <a:off x="8216850" y="4396400"/>
              <a:ext cx="2537683" cy="924338"/>
              <a:chOff x="8216850" y="4114160"/>
              <a:chExt cx="2537683"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773333" y="4435735"/>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bg1"/>
                    </a:solidFill>
                    <a:latin typeface="Sen" pitchFamily="50" charset="0"/>
                  </a:rPr>
                  <a:t>OUTCOMES</a:t>
                </a:r>
                <a:endParaRPr lang="en-US" sz="1200" dirty="0">
                  <a:solidFill>
                    <a:schemeClr val="bg1"/>
                  </a:solidFill>
                  <a:latin typeface="Sen" pitchFamily="50" charset="0"/>
                </a:endParaRPr>
              </a:p>
              <a:p>
                <a:pPr marL="0" indent="0" algn="just">
                  <a:buNone/>
                </a:pP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Save the goal from ball shoots.</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194988" y="2712626"/>
            <a:ext cx="2571275" cy="3386860"/>
            <a:chOff x="2194988" y="2712626"/>
            <a:chExt cx="2571275" cy="3386860"/>
          </a:xfrm>
        </p:grpSpPr>
        <p:grpSp>
          <p:nvGrpSpPr>
            <p:cNvPr id="954" name="Group 953"/>
            <p:cNvGrpSpPr/>
            <p:nvPr/>
          </p:nvGrpSpPr>
          <p:grpSpPr>
            <a:xfrm>
              <a:off x="2194988" y="2712626"/>
              <a:ext cx="2571275" cy="3386860"/>
              <a:chOff x="2194988" y="2712626"/>
              <a:chExt cx="2571275" cy="3386860"/>
            </a:xfrm>
          </p:grpSpPr>
          <p:grpSp>
            <p:nvGrpSpPr>
              <p:cNvPr id="937" name="Group 936"/>
              <p:cNvGrpSpPr/>
              <p:nvPr/>
            </p:nvGrpSpPr>
            <p:grpSpPr>
              <a:xfrm>
                <a:off x="2194988" y="2712626"/>
                <a:ext cx="2571275" cy="3386860"/>
                <a:chOff x="3471863" y="2535238"/>
                <a:chExt cx="5080000" cy="8639175"/>
              </a:xfrm>
            </p:grpSpPr>
            <p:sp>
              <p:nvSpPr>
                <p:cNvPr id="938" name="Shape 719"/>
                <p:cNvSpPr>
                  <a:spLocks noChangeArrowheads="1"/>
                </p:cNvSpPr>
                <p:nvPr/>
              </p:nvSpPr>
              <p:spPr bwMode="auto">
                <a:xfrm>
                  <a:off x="3471863" y="2535238"/>
                  <a:ext cx="5080000" cy="8639175"/>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2535238"/>
                  <a:ext cx="5080000" cy="6734175"/>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8</a:t>
                </a:r>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Goal-Keeper</a:t>
                </a:r>
              </a:p>
            </p:txBody>
          </p:sp>
        </p:grpSp>
        <p:pic>
          <p:nvPicPr>
            <p:cNvPr id="12" name="Picture 11" descr="GoalSho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4215" y="2896234"/>
              <a:ext cx="2410534" cy="2102536"/>
            </a:xfrm>
            <a:prstGeom prst="rect">
              <a:avLst/>
            </a:prstGeom>
          </p:spPr>
        </p:pic>
      </p:grpSp>
      <p:grpSp>
        <p:nvGrpSpPr>
          <p:cNvPr id="49" name="Group 48"/>
          <p:cNvGrpSpPr/>
          <p:nvPr/>
        </p:nvGrpSpPr>
        <p:grpSpPr>
          <a:xfrm>
            <a:off x="3976568" y="1722691"/>
            <a:ext cx="4520318" cy="769441"/>
            <a:chOff x="3976568" y="1722691"/>
            <a:chExt cx="4520318" cy="769441"/>
          </a:xfrm>
        </p:grpSpPr>
        <p:sp>
          <p:nvSpPr>
            <p:cNvPr id="50" name="TextBox 49"/>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1" name="Oval 50"/>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2" name="Oval 51"/>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Tree>
    <p:extLst>
      <p:ext uri="{BB962C8B-B14F-4D97-AF65-F5344CB8AC3E}">
        <p14:creationId xmlns:p14="http://schemas.microsoft.com/office/powerpoint/2010/main" val="918858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209284"/>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Go to the sit posture then stand posture, and  then repeat.</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597242" cy="924338"/>
            <a:chOff x="5392685" y="4396400"/>
            <a:chExt cx="2597242" cy="924338"/>
          </a:xfrm>
        </p:grpSpPr>
        <p:grpSp>
          <p:nvGrpSpPr>
            <p:cNvPr id="925" name="Group 924"/>
            <p:cNvGrpSpPr/>
            <p:nvPr/>
          </p:nvGrpSpPr>
          <p:grpSpPr>
            <a:xfrm>
              <a:off x="5473650" y="4396400"/>
              <a:ext cx="2516277" cy="924338"/>
              <a:chOff x="5473650" y="4114160"/>
              <a:chExt cx="2516277"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6008727" y="442860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73358" cy="924338"/>
            <a:chOff x="8216850" y="4396400"/>
            <a:chExt cx="2573358" cy="924338"/>
          </a:xfrm>
        </p:grpSpPr>
        <p:grpSp>
          <p:nvGrpSpPr>
            <p:cNvPr id="915" name="Group 914"/>
            <p:cNvGrpSpPr/>
            <p:nvPr/>
          </p:nvGrpSpPr>
          <p:grpSpPr>
            <a:xfrm>
              <a:off x="8216850" y="4396400"/>
              <a:ext cx="2573358" cy="924338"/>
              <a:chOff x="8216850" y="4114160"/>
              <a:chExt cx="2573358"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809008" y="4421466"/>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bg1"/>
                    </a:solidFill>
                    <a:latin typeface="Sen" pitchFamily="50" charset="0"/>
                  </a:rPr>
                  <a:t>OUTCOMES</a:t>
                </a:r>
                <a:endParaRPr lang="en-US" sz="1200" dirty="0">
                  <a:solidFill>
                    <a:schemeClr val="bg1"/>
                  </a:solidFill>
                  <a:latin typeface="Sen" pitchFamily="50" charset="0"/>
                </a:endParaRPr>
              </a:p>
              <a:p>
                <a:pPr marL="0" indent="0" algn="just">
                  <a:buNone/>
                </a:pP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Fill up the bar by 20 sit-stands.</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194988" y="2712626"/>
            <a:ext cx="2571275" cy="3386860"/>
            <a:chOff x="2194988" y="2712626"/>
            <a:chExt cx="2571275" cy="3386860"/>
          </a:xfrm>
        </p:grpSpPr>
        <p:grpSp>
          <p:nvGrpSpPr>
            <p:cNvPr id="954" name="Group 953"/>
            <p:cNvGrpSpPr/>
            <p:nvPr/>
          </p:nvGrpSpPr>
          <p:grpSpPr>
            <a:xfrm>
              <a:off x="2194988" y="2712626"/>
              <a:ext cx="2571275" cy="3386860"/>
              <a:chOff x="2194988" y="2712626"/>
              <a:chExt cx="2571275" cy="3386860"/>
            </a:xfrm>
          </p:grpSpPr>
          <p:grpSp>
            <p:nvGrpSpPr>
              <p:cNvPr id="937" name="Group 936"/>
              <p:cNvGrpSpPr/>
              <p:nvPr/>
            </p:nvGrpSpPr>
            <p:grpSpPr>
              <a:xfrm>
                <a:off x="2194988" y="2712626"/>
                <a:ext cx="2571275" cy="3386860"/>
                <a:chOff x="3471863" y="2535238"/>
                <a:chExt cx="5080000" cy="8639175"/>
              </a:xfrm>
            </p:grpSpPr>
            <p:sp>
              <p:nvSpPr>
                <p:cNvPr id="938" name="Shape 719"/>
                <p:cNvSpPr>
                  <a:spLocks noChangeArrowheads="1"/>
                </p:cNvSpPr>
                <p:nvPr/>
              </p:nvSpPr>
              <p:spPr bwMode="auto">
                <a:xfrm>
                  <a:off x="3471863" y="2535238"/>
                  <a:ext cx="5080000" cy="8639175"/>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2535238"/>
                  <a:ext cx="5080000" cy="6734175"/>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9</a:t>
                </a:r>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Sit-Stand</a:t>
                </a:r>
              </a:p>
            </p:txBody>
          </p:sp>
        </p:grpSp>
        <p:pic>
          <p:nvPicPr>
            <p:cNvPr id="12" name="Picture 11" descr="SitStands.PNG"/>
            <p:cNvPicPr>
              <a:picLocks/>
            </p:cNvPicPr>
            <p:nvPr/>
          </p:nvPicPr>
          <p:blipFill>
            <a:blip r:embed="rId9">
              <a:extLst>
                <a:ext uri="{28A0092B-C50C-407E-A947-70E740481C1C}">
                  <a14:useLocalDpi xmlns:a14="http://schemas.microsoft.com/office/drawing/2010/main" val="0"/>
                </a:ext>
              </a:extLst>
            </a:blip>
            <a:stretch>
              <a:fillRect/>
            </a:stretch>
          </p:blipFill>
          <p:spPr>
            <a:xfrm>
              <a:off x="2270223" y="2978465"/>
              <a:ext cx="2453534" cy="2092233"/>
            </a:xfrm>
            <a:prstGeom prst="rect">
              <a:avLst/>
            </a:prstGeom>
          </p:spPr>
        </p:pic>
      </p:grpSp>
      <p:grpSp>
        <p:nvGrpSpPr>
          <p:cNvPr id="49" name="Group 48"/>
          <p:cNvGrpSpPr/>
          <p:nvPr/>
        </p:nvGrpSpPr>
        <p:grpSpPr>
          <a:xfrm>
            <a:off x="3976568" y="1722691"/>
            <a:ext cx="4520318" cy="769441"/>
            <a:chOff x="3976568" y="1722691"/>
            <a:chExt cx="4520318" cy="769441"/>
          </a:xfrm>
        </p:grpSpPr>
        <p:sp>
          <p:nvSpPr>
            <p:cNvPr id="50" name="TextBox 49"/>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1" name="Oval 50"/>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2" name="Oval 51"/>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Tree>
    <p:extLst>
      <p:ext uri="{BB962C8B-B14F-4D97-AF65-F5344CB8AC3E}">
        <p14:creationId xmlns:p14="http://schemas.microsoft.com/office/powerpoint/2010/main" val="918858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209284"/>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id-ID" sz="1050" dirty="0">
                    <a:solidFill>
                      <a:srgbClr val="FFFFFF"/>
                    </a:solidFill>
                    <a:latin typeface="Calibri Light" pitchFamily="34" charset="0"/>
                  </a:rPr>
                  <a:t>Lorem ipsum dolor sit amet, </a:t>
                </a:r>
                <a:r>
                  <a:rPr lang="id-ID" sz="1050" dirty="0" smtClean="0">
                    <a:solidFill>
                      <a:srgbClr val="FFFFFF"/>
                    </a:solidFill>
                    <a:latin typeface="Calibri Light" pitchFamily="34" charset="0"/>
                  </a:rPr>
                  <a:t>consec</a:t>
                </a:r>
                <a:r>
                  <a:rPr lang="en-US" sz="1050" dirty="0" smtClean="0">
                    <a:solidFill>
                      <a:srgbClr val="FFFFFF"/>
                    </a:solidFill>
                    <a:latin typeface="Calibri Light" pitchFamily="34" charset="0"/>
                  </a:rPr>
                  <a:t> </a:t>
                </a:r>
                <a:r>
                  <a:rPr lang="id-ID" sz="1050" dirty="0" smtClean="0">
                    <a:solidFill>
                      <a:srgbClr val="FFFFFF"/>
                    </a:solidFill>
                    <a:latin typeface="Calibri Light" pitchFamily="34" charset="0"/>
                  </a:rPr>
                  <a:t>tetur </a:t>
                </a:r>
                <a:r>
                  <a:rPr lang="id-ID" sz="1050" dirty="0">
                    <a:solidFill>
                      <a:srgbClr val="FFFFFF"/>
                    </a:solidFill>
                    <a:latin typeface="Calibri Light" pitchFamily="34" charset="0"/>
                  </a:rPr>
                  <a:t>adipiscing elit</a:t>
                </a:r>
                <a:r>
                  <a:rPr lang="en-US" sz="1050" dirty="0">
                    <a:solidFill>
                      <a:srgbClr val="FFFFFF"/>
                    </a:solidFill>
                    <a:latin typeface="Calibri Light" pitchFamily="34" charset="0"/>
                  </a:rPr>
                  <a:t> </a:t>
                </a:r>
                <a:r>
                  <a:rPr lang="id-ID" sz="1050" dirty="0" smtClean="0">
                    <a:solidFill>
                      <a:srgbClr val="FFFFFF"/>
                    </a:solidFill>
                    <a:latin typeface="Calibri Light" pitchFamily="34" charset="0"/>
                  </a:rPr>
                  <a:t>sem</a:t>
                </a:r>
                <a:r>
                  <a:rPr lang="en-US" sz="1050" dirty="0" smtClean="0">
                    <a:solidFill>
                      <a:srgbClr val="FFFFFF"/>
                    </a:solidFill>
                    <a:latin typeface="Calibri Light" pitchFamily="34" charset="0"/>
                  </a:rPr>
                  <a:t>.</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618648" cy="924338"/>
            <a:chOff x="5392685" y="4396400"/>
            <a:chExt cx="2618648" cy="924338"/>
          </a:xfrm>
        </p:grpSpPr>
        <p:grpSp>
          <p:nvGrpSpPr>
            <p:cNvPr id="925" name="Group 924"/>
            <p:cNvGrpSpPr/>
            <p:nvPr/>
          </p:nvGrpSpPr>
          <p:grpSpPr>
            <a:xfrm>
              <a:off x="5473650" y="4396400"/>
              <a:ext cx="2537683" cy="924338"/>
              <a:chOff x="5473650" y="4114160"/>
              <a:chExt cx="2537683"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6030133" y="444287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87627" cy="924338"/>
            <a:chOff x="8216850" y="4396400"/>
            <a:chExt cx="2587627" cy="924338"/>
          </a:xfrm>
        </p:grpSpPr>
        <p:grpSp>
          <p:nvGrpSpPr>
            <p:cNvPr id="915" name="Group 914"/>
            <p:cNvGrpSpPr/>
            <p:nvPr/>
          </p:nvGrpSpPr>
          <p:grpSpPr>
            <a:xfrm>
              <a:off x="8216850" y="4396400"/>
              <a:ext cx="2587627" cy="924338"/>
              <a:chOff x="8216850" y="4114160"/>
              <a:chExt cx="2587627"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823277" y="4464273"/>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bg1"/>
                    </a:solidFill>
                    <a:latin typeface="Sen" pitchFamily="50" charset="0"/>
                  </a:rPr>
                  <a:t>OUTCOMES</a:t>
                </a: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Flex your arm to make the character jump</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194988" y="2712626"/>
            <a:ext cx="2571275" cy="3386860"/>
            <a:chOff x="2194988" y="2712626"/>
            <a:chExt cx="2571275" cy="3386860"/>
          </a:xfrm>
        </p:grpSpPr>
        <p:grpSp>
          <p:nvGrpSpPr>
            <p:cNvPr id="954" name="Group 953"/>
            <p:cNvGrpSpPr/>
            <p:nvPr/>
          </p:nvGrpSpPr>
          <p:grpSpPr>
            <a:xfrm>
              <a:off x="2194988" y="2712626"/>
              <a:ext cx="2571275" cy="3386860"/>
              <a:chOff x="2194988" y="2712626"/>
              <a:chExt cx="2571275" cy="3386860"/>
            </a:xfrm>
          </p:grpSpPr>
          <p:grpSp>
            <p:nvGrpSpPr>
              <p:cNvPr id="937" name="Group 936"/>
              <p:cNvGrpSpPr/>
              <p:nvPr/>
            </p:nvGrpSpPr>
            <p:grpSpPr>
              <a:xfrm>
                <a:off x="2194988" y="2712626"/>
                <a:ext cx="2571275" cy="3386860"/>
                <a:chOff x="3471863" y="2535238"/>
                <a:chExt cx="5080000" cy="8639175"/>
              </a:xfrm>
            </p:grpSpPr>
            <p:sp>
              <p:nvSpPr>
                <p:cNvPr id="938" name="Shape 719"/>
                <p:cNvSpPr>
                  <a:spLocks noChangeArrowheads="1"/>
                </p:cNvSpPr>
                <p:nvPr/>
              </p:nvSpPr>
              <p:spPr bwMode="auto">
                <a:xfrm>
                  <a:off x="3471863" y="2535238"/>
                  <a:ext cx="5080000" cy="8639175"/>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2535238"/>
                  <a:ext cx="5080000" cy="6734175"/>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10</a:t>
                </a:r>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err="1" smtClean="0">
                    <a:solidFill>
                      <a:srgbClr val="53585F"/>
                    </a:solidFill>
                    <a:latin typeface="San Francisco Display Bold" charset="0"/>
                    <a:cs typeface="San Francisco Display Bold" charset="0"/>
                    <a:sym typeface="San Francisco Display Bold" charset="0"/>
                  </a:rPr>
                  <a:t>Platformer</a:t>
                </a:r>
                <a:endParaRPr lang="en-US" sz="1500" dirty="0" smtClean="0">
                  <a:solidFill>
                    <a:srgbClr val="53585F"/>
                  </a:solidFill>
                  <a:latin typeface="San Francisco Display Bold" charset="0"/>
                  <a:cs typeface="San Francisco Display Bold" charset="0"/>
                  <a:sym typeface="San Francisco Display Bold" charset="0"/>
                </a:endParaRPr>
              </a:p>
            </p:txBody>
          </p:sp>
        </p:grpSp>
        <p:pic>
          <p:nvPicPr>
            <p:cNvPr id="12" name="Picture 11" descr="Jump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3353" y="2923642"/>
              <a:ext cx="2344811" cy="2172766"/>
            </a:xfrm>
            <a:prstGeom prst="rect">
              <a:avLst/>
            </a:prstGeom>
          </p:spPr>
        </p:pic>
      </p:grpSp>
      <p:grpSp>
        <p:nvGrpSpPr>
          <p:cNvPr id="50" name="Group 49"/>
          <p:cNvGrpSpPr/>
          <p:nvPr/>
        </p:nvGrpSpPr>
        <p:grpSpPr>
          <a:xfrm>
            <a:off x="3976568" y="1722691"/>
            <a:ext cx="4520318" cy="769441"/>
            <a:chOff x="3976568" y="1722691"/>
            <a:chExt cx="4520318" cy="769441"/>
          </a:xfrm>
        </p:grpSpPr>
        <p:sp>
          <p:nvSpPr>
            <p:cNvPr id="51" name="TextBox 50"/>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2" name="Oval 51"/>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4" name="Oval 53"/>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Tree>
    <p:extLst>
      <p:ext uri="{BB962C8B-B14F-4D97-AF65-F5344CB8AC3E}">
        <p14:creationId xmlns:p14="http://schemas.microsoft.com/office/powerpoint/2010/main" val="918858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20" y="707572"/>
            <a:ext cx="1424137" cy="471714"/>
          </a:xfrm>
          <a:prstGeom prst="rect">
            <a:avLst/>
          </a:prstGeom>
        </p:spPr>
      </p:pic>
      <p:grpSp>
        <p:nvGrpSpPr>
          <p:cNvPr id="12" name="Group 11"/>
          <p:cNvGrpSpPr/>
          <p:nvPr/>
        </p:nvGrpSpPr>
        <p:grpSpPr>
          <a:xfrm>
            <a:off x="399143" y="720867"/>
            <a:ext cx="1224642" cy="390384"/>
            <a:chOff x="399143" y="711296"/>
            <a:chExt cx="1224642" cy="404327"/>
          </a:xfrm>
        </p:grpSpPr>
        <p:sp>
          <p:nvSpPr>
            <p:cNvPr id="10" name="Rectangle 9"/>
            <p:cNvSpPr/>
            <p:nvPr/>
          </p:nvSpPr>
          <p:spPr>
            <a:xfrm>
              <a:off x="399143" y="721016"/>
              <a:ext cx="1224642" cy="394607"/>
            </a:xfrm>
            <a:prstGeom prst="rect">
              <a:avLst/>
            </a:prstGeom>
            <a:solidFill>
              <a:srgbClr val="203440"/>
            </a:solidFill>
            <a:ln>
              <a:solidFill>
                <a:srgbClr val="2034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11" name="TextBox 10"/>
            <p:cNvSpPr txBox="1"/>
            <p:nvPr/>
          </p:nvSpPr>
          <p:spPr>
            <a:xfrm>
              <a:off x="580571" y="711296"/>
              <a:ext cx="894859" cy="369332"/>
            </a:xfrm>
            <a:prstGeom prst="rect">
              <a:avLst/>
            </a:prstGeom>
            <a:noFill/>
          </p:spPr>
          <p:txBody>
            <a:bodyPr wrap="none" rtlCol="0">
              <a:spAutoFit/>
            </a:bodyPr>
            <a:lstStyle/>
            <a:p>
              <a:r>
                <a:rPr lang="en-US" dirty="0" smtClean="0">
                  <a:solidFill>
                    <a:schemeClr val="bg1"/>
                  </a:solidFill>
                </a:rPr>
                <a:t>Agenda</a:t>
              </a:r>
              <a:endParaRPr lang="en-US" dirty="0">
                <a:solidFill>
                  <a:schemeClr val="bg1"/>
                </a:solidFill>
              </a:endParaRPr>
            </a:p>
          </p:txBody>
        </p:sp>
      </p:grpSp>
      <p:cxnSp>
        <p:nvCxnSpPr>
          <p:cNvPr id="54" name="Straight Connector 53"/>
          <p:cNvCxnSpPr/>
          <p:nvPr/>
        </p:nvCxnSpPr>
        <p:spPr>
          <a:xfrm flipH="1">
            <a:off x="6096000" y="5416550"/>
            <a:ext cx="0" cy="1441450"/>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096000" y="0"/>
            <a:ext cx="0" cy="1249363"/>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6038850" y="1265238"/>
            <a:ext cx="114300" cy="112712"/>
          </a:xfrm>
          <a:prstGeom prst="ellipse">
            <a:avLst/>
          </a:prstGeom>
          <a:solidFill>
            <a:schemeClr val="accent2"/>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57" name="Straight Connector 56"/>
          <p:cNvCxnSpPr/>
          <p:nvPr/>
        </p:nvCxnSpPr>
        <p:spPr>
          <a:xfrm>
            <a:off x="5514975" y="1325563"/>
            <a:ext cx="5238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096000" y="1385888"/>
            <a:ext cx="0" cy="1249362"/>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6038850" y="2651125"/>
            <a:ext cx="114300" cy="112713"/>
          </a:xfrm>
          <a:prstGeom prst="ellipse">
            <a:avLst/>
          </a:prstGeom>
          <a:solidFill>
            <a:schemeClr val="accent3"/>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60" name="Straight Connector 59"/>
          <p:cNvCxnSpPr/>
          <p:nvPr/>
        </p:nvCxnSpPr>
        <p:spPr>
          <a:xfrm>
            <a:off x="6153150" y="2713038"/>
            <a:ext cx="5238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096000" y="2760663"/>
            <a:ext cx="0" cy="1249362"/>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6038850" y="4025900"/>
            <a:ext cx="114300" cy="112713"/>
          </a:xfrm>
          <a:prstGeom prst="ellipse">
            <a:avLst/>
          </a:prstGeom>
          <a:solidFill>
            <a:schemeClr val="accent4"/>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63" name="Straight Connector 62"/>
          <p:cNvCxnSpPr/>
          <p:nvPr/>
        </p:nvCxnSpPr>
        <p:spPr>
          <a:xfrm>
            <a:off x="5514975" y="4087813"/>
            <a:ext cx="5238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096000" y="4148138"/>
            <a:ext cx="0" cy="1249362"/>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6038850" y="5411788"/>
            <a:ext cx="114300" cy="114300"/>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66" name="Straight Connector 65"/>
          <p:cNvCxnSpPr/>
          <p:nvPr/>
        </p:nvCxnSpPr>
        <p:spPr>
          <a:xfrm>
            <a:off x="6153150" y="5487988"/>
            <a:ext cx="5238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7" name="Group 66"/>
          <p:cNvGrpSpPr>
            <a:grpSpLocks noChangeAspect="1"/>
          </p:cNvGrpSpPr>
          <p:nvPr/>
        </p:nvGrpSpPr>
        <p:grpSpPr bwMode="auto">
          <a:xfrm rot="5400000">
            <a:off x="6776244" y="2123281"/>
            <a:ext cx="947738" cy="1184275"/>
            <a:chOff x="6583680" y="2110154"/>
            <a:chExt cx="337625" cy="421950"/>
          </a:xfrm>
        </p:grpSpPr>
        <p:sp>
          <p:nvSpPr>
            <p:cNvPr id="68" name="Flowchart: Off-page Connector 20"/>
            <p:cNvSpPr/>
            <p:nvPr/>
          </p:nvSpPr>
          <p:spPr>
            <a:xfrm>
              <a:off x="6583680" y="2110154"/>
              <a:ext cx="337625" cy="421950"/>
            </a:xfrm>
            <a:prstGeom prst="flowChartOffpageConnector">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69" name="Rectangle 68"/>
            <p:cNvSpPr/>
            <p:nvPr/>
          </p:nvSpPr>
          <p:spPr>
            <a:xfrm>
              <a:off x="6583115" y="2111286"/>
              <a:ext cx="337625" cy="356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grpSp>
        <p:nvGrpSpPr>
          <p:cNvPr id="70" name="Group 69"/>
          <p:cNvGrpSpPr>
            <a:grpSpLocks noChangeAspect="1"/>
          </p:cNvGrpSpPr>
          <p:nvPr/>
        </p:nvGrpSpPr>
        <p:grpSpPr bwMode="auto">
          <a:xfrm rot="-5400000">
            <a:off x="4442619" y="732631"/>
            <a:ext cx="947738" cy="1184275"/>
            <a:chOff x="6583680" y="2110154"/>
            <a:chExt cx="337625" cy="421950"/>
          </a:xfrm>
        </p:grpSpPr>
        <p:sp>
          <p:nvSpPr>
            <p:cNvPr id="71" name="Flowchart: Off-page Connector 23"/>
            <p:cNvSpPr/>
            <p:nvPr/>
          </p:nvSpPr>
          <p:spPr>
            <a:xfrm>
              <a:off x="6583680" y="2110154"/>
              <a:ext cx="337625" cy="421950"/>
            </a:xfrm>
            <a:prstGeom prst="flowChartOffpageConnector">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72" name="Rectangle 71"/>
            <p:cNvSpPr/>
            <p:nvPr/>
          </p:nvSpPr>
          <p:spPr>
            <a:xfrm>
              <a:off x="6584245" y="2109588"/>
              <a:ext cx="337625" cy="356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
        <p:nvSpPr>
          <p:cNvPr id="73" name="Content Placeholder 2"/>
          <p:cNvSpPr txBox="1">
            <a:spLocks/>
          </p:cNvSpPr>
          <p:nvPr/>
        </p:nvSpPr>
        <p:spPr>
          <a:xfrm>
            <a:off x="976313" y="765175"/>
            <a:ext cx="3246437" cy="1001713"/>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fontAlgn="auto">
              <a:defRPr/>
            </a:pPr>
            <a:r>
              <a:rPr lang="id-ID" sz="1800" dirty="0" smtClean="0">
                <a:solidFill>
                  <a:schemeClr val="accent2"/>
                </a:solidFill>
                <a:latin typeface="Lato" panose="020F0502020204030203" pitchFamily="34" charset="0"/>
                <a:ea typeface="Roboto" panose="02000000000000000000" pitchFamily="2" charset="0"/>
              </a:rPr>
              <a:t>Proposed Solution</a:t>
            </a:r>
            <a:endParaRPr lang="id-ID" sz="1600" i="1" dirty="0" smtClean="0">
              <a:solidFill>
                <a:schemeClr val="accent2"/>
              </a:solidFill>
              <a:latin typeface="Lato" panose="020F0502020204030203" pitchFamily="34" charset="0"/>
              <a:ea typeface="Roboto" panose="02000000000000000000" pitchFamily="2" charset="0"/>
            </a:endParaRPr>
          </a:p>
          <a:p>
            <a:pPr fontAlgn="auto">
              <a:defRPr/>
            </a:pPr>
            <a:r>
              <a:rPr lang="en-US" sz="1200" dirty="0" smtClean="0">
                <a:solidFill>
                  <a:schemeClr val="bg1">
                    <a:lumMod val="65000"/>
                  </a:schemeClr>
                </a:solidFill>
                <a:latin typeface="Lato" panose="020F0502020204030203" pitchFamily="34" charset="0"/>
                <a:ea typeface="Roboto" panose="02000000000000000000" pitchFamily="2" charset="0"/>
              </a:rPr>
              <a:t>Gamification of manual physiotherapy exercises</a:t>
            </a:r>
            <a:endParaRPr lang="id-ID" sz="1200" dirty="0">
              <a:solidFill>
                <a:schemeClr val="bg1">
                  <a:lumMod val="65000"/>
                </a:schemeClr>
              </a:solidFill>
              <a:latin typeface="Lato" panose="020F0502020204030203" pitchFamily="34" charset="0"/>
              <a:ea typeface="Roboto" panose="02000000000000000000" pitchFamily="2" charset="0"/>
            </a:endParaRPr>
          </a:p>
        </p:txBody>
      </p:sp>
      <p:sp>
        <p:nvSpPr>
          <p:cNvPr id="74" name="Content Placeholder 2"/>
          <p:cNvSpPr txBox="1">
            <a:spLocks/>
          </p:cNvSpPr>
          <p:nvPr/>
        </p:nvSpPr>
        <p:spPr>
          <a:xfrm>
            <a:off x="7932738" y="2173288"/>
            <a:ext cx="3246437" cy="100171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id-ID" sz="1800" dirty="0" smtClean="0">
                <a:solidFill>
                  <a:schemeClr val="accent3"/>
                </a:solidFill>
                <a:latin typeface="Lato" panose="020F0502020204030203" pitchFamily="34" charset="0"/>
                <a:ea typeface="Roboto" panose="02000000000000000000" pitchFamily="2" charset="0"/>
              </a:rPr>
              <a:t>Related Work</a:t>
            </a:r>
            <a:endParaRPr lang="id-ID" sz="1600" i="1" dirty="0" smtClean="0">
              <a:solidFill>
                <a:schemeClr val="accent3"/>
              </a:solidFill>
              <a:latin typeface="Lato" panose="020F0502020204030203" pitchFamily="34" charset="0"/>
              <a:ea typeface="Roboto" panose="02000000000000000000" pitchFamily="2" charset="0"/>
            </a:endParaRPr>
          </a:p>
          <a:p>
            <a:pPr algn="l" fontAlgn="auto">
              <a:defRPr/>
            </a:pPr>
            <a:r>
              <a:rPr lang="en-US" sz="1200" dirty="0" smtClean="0">
                <a:solidFill>
                  <a:schemeClr val="bg1">
                    <a:lumMod val="65000"/>
                  </a:schemeClr>
                </a:solidFill>
                <a:latin typeface="Lato" panose="020F0502020204030203" pitchFamily="34" charset="0"/>
                <a:ea typeface="Roboto" panose="02000000000000000000" pitchFamily="2" charset="0"/>
              </a:rPr>
              <a:t>Current research based and commercial exergame platforms</a:t>
            </a:r>
            <a:r>
              <a:rPr lang="id-ID" sz="1200" dirty="0" smtClean="0">
                <a:solidFill>
                  <a:schemeClr val="bg1">
                    <a:lumMod val="65000"/>
                  </a:schemeClr>
                </a:solidFill>
                <a:latin typeface="Lato" panose="020F0502020204030203" pitchFamily="34" charset="0"/>
                <a:ea typeface="Roboto" panose="02000000000000000000" pitchFamily="2" charset="0"/>
              </a:rPr>
              <a:t>.</a:t>
            </a:r>
            <a:endParaRPr lang="id-ID" sz="1200" dirty="0">
              <a:solidFill>
                <a:schemeClr val="bg1">
                  <a:lumMod val="65000"/>
                </a:schemeClr>
              </a:solidFill>
              <a:latin typeface="Lato" panose="020F0502020204030203" pitchFamily="34" charset="0"/>
              <a:ea typeface="Roboto" panose="02000000000000000000" pitchFamily="2" charset="0"/>
            </a:endParaRPr>
          </a:p>
        </p:txBody>
      </p:sp>
      <p:grpSp>
        <p:nvGrpSpPr>
          <p:cNvPr id="75" name="Group 74"/>
          <p:cNvGrpSpPr>
            <a:grpSpLocks noChangeAspect="1"/>
          </p:cNvGrpSpPr>
          <p:nvPr/>
        </p:nvGrpSpPr>
        <p:grpSpPr bwMode="auto">
          <a:xfrm rot="5400000">
            <a:off x="6776244" y="4893469"/>
            <a:ext cx="947737" cy="1184275"/>
            <a:chOff x="6583680" y="2110154"/>
            <a:chExt cx="337625" cy="421950"/>
          </a:xfrm>
        </p:grpSpPr>
        <p:sp>
          <p:nvSpPr>
            <p:cNvPr id="76" name="Flowchart: Off-page Connector 28"/>
            <p:cNvSpPr/>
            <p:nvPr/>
          </p:nvSpPr>
          <p:spPr>
            <a:xfrm>
              <a:off x="6583680" y="2110154"/>
              <a:ext cx="337625" cy="421950"/>
            </a:xfrm>
            <a:prstGeom prst="flowChartOffpageConnector">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77" name="Rectangle 76"/>
            <p:cNvSpPr/>
            <p:nvPr/>
          </p:nvSpPr>
          <p:spPr>
            <a:xfrm>
              <a:off x="6583114" y="2111285"/>
              <a:ext cx="337625" cy="3563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grpSp>
        <p:nvGrpSpPr>
          <p:cNvPr id="78" name="Group 77"/>
          <p:cNvGrpSpPr>
            <a:grpSpLocks noChangeAspect="1"/>
          </p:cNvGrpSpPr>
          <p:nvPr/>
        </p:nvGrpSpPr>
        <p:grpSpPr bwMode="auto">
          <a:xfrm rot="-5400000">
            <a:off x="4442619" y="3488531"/>
            <a:ext cx="947738" cy="1184275"/>
            <a:chOff x="6583680" y="2110154"/>
            <a:chExt cx="337625" cy="421950"/>
          </a:xfrm>
        </p:grpSpPr>
        <p:sp>
          <p:nvSpPr>
            <p:cNvPr id="79" name="Flowchart: Off-page Connector 31"/>
            <p:cNvSpPr/>
            <p:nvPr/>
          </p:nvSpPr>
          <p:spPr>
            <a:xfrm>
              <a:off x="6583680" y="2110154"/>
              <a:ext cx="337625" cy="421950"/>
            </a:xfrm>
            <a:prstGeom prst="flowChartOffpageConnector">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80" name="Rectangle 79"/>
            <p:cNvSpPr/>
            <p:nvPr/>
          </p:nvSpPr>
          <p:spPr>
            <a:xfrm>
              <a:off x="6584245" y="2109588"/>
              <a:ext cx="337625" cy="3563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
        <p:nvSpPr>
          <p:cNvPr id="81" name="Content Placeholder 2"/>
          <p:cNvSpPr txBox="1">
            <a:spLocks/>
          </p:cNvSpPr>
          <p:nvPr/>
        </p:nvSpPr>
        <p:spPr>
          <a:xfrm>
            <a:off x="976313" y="3522663"/>
            <a:ext cx="3246437" cy="1000125"/>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fontAlgn="auto">
              <a:defRPr/>
            </a:pPr>
            <a:r>
              <a:rPr lang="id-ID" sz="1800" dirty="0" smtClean="0">
                <a:solidFill>
                  <a:schemeClr val="accent4"/>
                </a:solidFill>
                <a:latin typeface="Lato" panose="020F0502020204030203" pitchFamily="34" charset="0"/>
                <a:ea typeface="Roboto" panose="02000000000000000000" pitchFamily="2" charset="0"/>
              </a:rPr>
              <a:t>Technical Platform</a:t>
            </a:r>
          </a:p>
          <a:p>
            <a:pPr fontAlgn="auto">
              <a:defRPr/>
            </a:pPr>
            <a:r>
              <a:rPr lang="en-US" sz="1200" dirty="0" smtClean="0">
                <a:solidFill>
                  <a:schemeClr val="bg1">
                    <a:lumMod val="65000"/>
                  </a:schemeClr>
                </a:solidFill>
                <a:latin typeface="Lato" panose="020F0502020204030203" pitchFamily="34" charset="0"/>
                <a:ea typeface="Roboto" panose="02000000000000000000" pitchFamily="2" charset="0"/>
              </a:rPr>
              <a:t>Implementation related details.</a:t>
            </a:r>
            <a:endParaRPr lang="id-ID" sz="1200" dirty="0">
              <a:solidFill>
                <a:schemeClr val="bg1">
                  <a:lumMod val="65000"/>
                </a:schemeClr>
              </a:solidFill>
              <a:latin typeface="Lato" panose="020F0502020204030203" pitchFamily="34" charset="0"/>
              <a:ea typeface="Roboto" panose="02000000000000000000" pitchFamily="2" charset="0"/>
            </a:endParaRPr>
          </a:p>
        </p:txBody>
      </p:sp>
      <p:sp>
        <p:nvSpPr>
          <p:cNvPr id="82" name="Content Placeholder 2"/>
          <p:cNvSpPr txBox="1">
            <a:spLocks/>
          </p:cNvSpPr>
          <p:nvPr/>
        </p:nvSpPr>
        <p:spPr>
          <a:xfrm>
            <a:off x="7932738" y="4945063"/>
            <a:ext cx="3246437" cy="1000125"/>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id-ID" sz="1800" dirty="0" smtClean="0">
                <a:solidFill>
                  <a:schemeClr val="accent5"/>
                </a:solidFill>
                <a:latin typeface="Lato" panose="020F0502020204030203" pitchFamily="34" charset="0"/>
                <a:ea typeface="Roboto" panose="02000000000000000000" pitchFamily="2" charset="0"/>
              </a:rPr>
              <a:t>Exercises</a:t>
            </a:r>
            <a:endParaRPr lang="id-ID" sz="1600" i="1" dirty="0" smtClean="0">
              <a:solidFill>
                <a:schemeClr val="accent5"/>
              </a:solidFill>
              <a:latin typeface="Lato" panose="020F0502020204030203" pitchFamily="34" charset="0"/>
              <a:ea typeface="Roboto" panose="02000000000000000000" pitchFamily="2" charset="0"/>
            </a:endParaRPr>
          </a:p>
          <a:p>
            <a:pPr algn="l" fontAlgn="auto">
              <a:defRPr/>
            </a:pPr>
            <a:r>
              <a:rPr lang="en-US" sz="1200" dirty="0" smtClean="0">
                <a:solidFill>
                  <a:schemeClr val="bg1">
                    <a:lumMod val="65000"/>
                  </a:schemeClr>
                </a:solidFill>
                <a:latin typeface="Lato" panose="020F0502020204030203" pitchFamily="34" charset="0"/>
                <a:ea typeface="Roboto" panose="02000000000000000000" pitchFamily="2" charset="0"/>
              </a:rPr>
              <a:t>List of eleven gamified exercises.</a:t>
            </a:r>
            <a:endParaRPr lang="id-ID" sz="1200" dirty="0">
              <a:solidFill>
                <a:schemeClr val="bg1">
                  <a:lumMod val="65000"/>
                </a:schemeClr>
              </a:solidFill>
              <a:latin typeface="Lato" panose="020F0502020204030203" pitchFamily="34" charset="0"/>
              <a:ea typeface="Roboto" panose="02000000000000000000" pitchFamily="2" charset="0"/>
            </a:endParaRPr>
          </a:p>
        </p:txBody>
      </p:sp>
      <p:grpSp>
        <p:nvGrpSpPr>
          <p:cNvPr id="83" name="Group 82"/>
          <p:cNvGrpSpPr/>
          <p:nvPr/>
        </p:nvGrpSpPr>
        <p:grpSpPr>
          <a:xfrm>
            <a:off x="4631144" y="3861789"/>
            <a:ext cx="432806" cy="432478"/>
            <a:chOff x="9525" y="-1587"/>
            <a:chExt cx="2097088" cy="2095500"/>
          </a:xfrm>
          <a:solidFill>
            <a:srgbClr val="B38805"/>
          </a:solidFill>
        </p:grpSpPr>
        <p:sp>
          <p:nvSpPr>
            <p:cNvPr id="84" name="Freeform 5"/>
            <p:cNvSpPr>
              <a:spLocks noEditPoints="1"/>
            </p:cNvSpPr>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grpFill/>
            <a:ln>
              <a:noFill/>
            </a:ln>
            <a:extLst/>
          </p:spPr>
          <p:txBody>
            <a:bodyPr/>
            <a:lstStyle/>
            <a:p>
              <a:pPr eaLnBrk="1" fontAlgn="auto" hangingPunct="1">
                <a:spcBef>
                  <a:spcPts val="0"/>
                </a:spcBef>
                <a:spcAft>
                  <a:spcPts val="0"/>
                </a:spcAft>
                <a:defRPr/>
              </a:pPr>
              <a:endParaRPr lang="id-ID">
                <a:latin typeface="+mn-lt"/>
                <a:ea typeface="+mn-ea"/>
              </a:endParaRPr>
            </a:p>
          </p:txBody>
        </p:sp>
        <p:sp>
          <p:nvSpPr>
            <p:cNvPr id="85" name="Freeform 6"/>
            <p:cNvSpPr>
              <a:spLocks noEditPoints="1"/>
            </p:cNvSpPr>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grpFill/>
            <a:ln>
              <a:noFill/>
            </a:ln>
            <a:extLst/>
          </p:spPr>
          <p:txBody>
            <a:bodyPr/>
            <a:lstStyle/>
            <a:p>
              <a:pPr eaLnBrk="1" fontAlgn="auto" hangingPunct="1">
                <a:spcBef>
                  <a:spcPts val="0"/>
                </a:spcBef>
                <a:spcAft>
                  <a:spcPts val="0"/>
                </a:spcAft>
                <a:defRPr/>
              </a:pPr>
              <a:endParaRPr lang="id-ID">
                <a:latin typeface="+mn-lt"/>
                <a:ea typeface="+mn-ea"/>
              </a:endParaRPr>
            </a:p>
          </p:txBody>
        </p:sp>
        <p:sp>
          <p:nvSpPr>
            <p:cNvPr id="86" name="Freeform 7"/>
            <p:cNvSpPr>
              <a:spLocks noEditPoints="1"/>
            </p:cNvSpPr>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grpFill/>
            <a:ln>
              <a:noFill/>
            </a:ln>
            <a:extLst/>
          </p:spPr>
          <p:txBody>
            <a:bodyPr/>
            <a:lstStyle/>
            <a:p>
              <a:pPr eaLnBrk="1" fontAlgn="auto" hangingPunct="1">
                <a:spcBef>
                  <a:spcPts val="0"/>
                </a:spcBef>
                <a:spcAft>
                  <a:spcPts val="0"/>
                </a:spcAft>
                <a:defRPr/>
              </a:pPr>
              <a:endParaRPr lang="id-ID">
                <a:latin typeface="+mn-lt"/>
                <a:ea typeface="+mn-ea"/>
              </a:endParaRPr>
            </a:p>
          </p:txBody>
        </p:sp>
      </p:grpSp>
      <p:pic>
        <p:nvPicPr>
          <p:cNvPr id="2" name="Picture 1" descr="2663e5cd08194d30314a3f0b7a6c32e0.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929501" y="2334040"/>
            <a:ext cx="691082" cy="751826"/>
          </a:xfrm>
          <a:prstGeom prst="rect">
            <a:avLst/>
          </a:prstGeom>
        </p:spPr>
      </p:pic>
      <p:pic>
        <p:nvPicPr>
          <p:cNvPr id="3" name="Picture 2" descr="light_bulb-512.png"/>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0016" y="949250"/>
            <a:ext cx="746328" cy="746328"/>
          </a:xfrm>
          <a:prstGeom prst="rect">
            <a:avLst/>
          </a:prstGeom>
        </p:spPr>
      </p:pic>
      <p:pic>
        <p:nvPicPr>
          <p:cNvPr id="4" name="Picture 3" descr="exercise1600.png"/>
          <p:cNvPicPr>
            <a:picLocks noChangeAspect="1"/>
          </p:cNvPicPr>
          <p:nvPr/>
        </p:nvPicPr>
        <p:blipFill>
          <a:blip r:embed="rId6" cstate="print">
            <a:duotone>
              <a:prstClr val="black"/>
              <a:srgbClr val="2F5597">
                <a:tint val="45000"/>
                <a:satMod val="400000"/>
              </a:srgbClr>
            </a:duotone>
            <a:extLst>
              <a:ext uri="{28A0092B-C50C-407E-A947-70E740481C1C}">
                <a14:useLocalDpi xmlns:a14="http://schemas.microsoft.com/office/drawing/2010/main" val="0"/>
              </a:ext>
            </a:extLst>
          </a:blip>
          <a:stretch>
            <a:fillRect/>
          </a:stretch>
        </p:blipFill>
        <p:spPr>
          <a:xfrm>
            <a:off x="6837698" y="5066820"/>
            <a:ext cx="846742" cy="846742"/>
          </a:xfrm>
          <a:prstGeom prst="rect">
            <a:avLst/>
          </a:prstGeom>
        </p:spPr>
      </p:pic>
      <p:pic>
        <p:nvPicPr>
          <p:cNvPr id="49" name="Picture 48"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50" name="Picture 49"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10332322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500" fill="hold"/>
                                        <p:tgtEl>
                                          <p:spTgt spid="56"/>
                                        </p:tgtEl>
                                        <p:attrNameLst>
                                          <p:attrName>ppt_w</p:attrName>
                                        </p:attrNameLst>
                                      </p:cBhvr>
                                      <p:tavLst>
                                        <p:tav tm="0">
                                          <p:val>
                                            <p:fltVal val="0"/>
                                          </p:val>
                                        </p:tav>
                                        <p:tav tm="100000">
                                          <p:val>
                                            <p:strVal val="#ppt_w"/>
                                          </p:val>
                                        </p:tav>
                                      </p:tavLst>
                                    </p:anim>
                                    <p:anim calcmode="lin" valueType="num">
                                      <p:cBhvr>
                                        <p:cTn id="12" dur="500" fill="hold"/>
                                        <p:tgtEl>
                                          <p:spTgt spid="56"/>
                                        </p:tgtEl>
                                        <p:attrNameLst>
                                          <p:attrName>ppt_h</p:attrName>
                                        </p:attrNameLst>
                                      </p:cBhvr>
                                      <p:tavLst>
                                        <p:tav tm="0">
                                          <p:val>
                                            <p:fltVal val="0"/>
                                          </p:val>
                                        </p:tav>
                                        <p:tav tm="100000">
                                          <p:val>
                                            <p:strVal val="#ppt_h"/>
                                          </p:val>
                                        </p:tav>
                                      </p:tavLst>
                                    </p:anim>
                                    <p:animEffect transition="in" filter="fade">
                                      <p:cBhvr>
                                        <p:cTn id="13" dur="500"/>
                                        <p:tgtEl>
                                          <p:spTgt spid="56"/>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right)">
                                      <p:cBhvr>
                                        <p:cTn id="17" dur="500"/>
                                        <p:tgtEl>
                                          <p:spTgt spid="57"/>
                                        </p:tgtEl>
                                      </p:cBhvr>
                                    </p:animEffect>
                                  </p:childTnLst>
                                </p:cTn>
                              </p:par>
                              <p:par>
                                <p:cTn id="18" presetID="22" presetClass="entr" presetSubtype="2" fill="hold" nodeType="withEffect">
                                  <p:stCondLst>
                                    <p:cond delay="500"/>
                                  </p:stCondLst>
                                  <p:childTnLst>
                                    <p:set>
                                      <p:cBhvr>
                                        <p:cTn id="19" dur="1" fill="hold">
                                          <p:stCondLst>
                                            <p:cond delay="0"/>
                                          </p:stCondLst>
                                        </p:cTn>
                                        <p:tgtEl>
                                          <p:spTgt spid="70"/>
                                        </p:tgtEl>
                                        <p:attrNameLst>
                                          <p:attrName>style.visibility</p:attrName>
                                        </p:attrNameLst>
                                      </p:cBhvr>
                                      <p:to>
                                        <p:strVal val="visible"/>
                                      </p:to>
                                    </p:set>
                                    <p:animEffect transition="in" filter="wipe(right)">
                                      <p:cBhvr>
                                        <p:cTn id="20" dur="500"/>
                                        <p:tgtEl>
                                          <p:spTgt spid="70"/>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22" presetClass="entr" presetSubtype="2" fill="hold" grpId="0" nodeType="withEffect">
                                  <p:stCondLst>
                                    <p:cond delay="1000"/>
                                  </p:stCondLst>
                                  <p:childTnLst>
                                    <p:set>
                                      <p:cBhvr>
                                        <p:cTn id="28" dur="1" fill="hold">
                                          <p:stCondLst>
                                            <p:cond delay="0"/>
                                          </p:stCondLst>
                                        </p:cTn>
                                        <p:tgtEl>
                                          <p:spTgt spid="73"/>
                                        </p:tgtEl>
                                        <p:attrNameLst>
                                          <p:attrName>style.visibility</p:attrName>
                                        </p:attrNameLst>
                                      </p:cBhvr>
                                      <p:to>
                                        <p:strVal val="visible"/>
                                      </p:to>
                                    </p:set>
                                    <p:animEffect transition="in" filter="wipe(right)">
                                      <p:cBhvr>
                                        <p:cTn id="29" dur="1000"/>
                                        <p:tgtEl>
                                          <p:spTgt spid="73"/>
                                        </p:tgtEl>
                                      </p:cBhvr>
                                    </p:animEffect>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par>
                          <p:cTn id="34" fill="hold">
                            <p:stCondLst>
                              <p:cond delay="4500"/>
                            </p:stCondLst>
                            <p:childTnLst>
                              <p:par>
                                <p:cTn id="35" presetID="53" presetClass="entr" presetSubtype="16" fill="hold" grpId="0" nodeType="after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left)">
                                      <p:cBhvr>
                                        <p:cTn id="43" dur="500"/>
                                        <p:tgtEl>
                                          <p:spTgt spid="60"/>
                                        </p:tgtEl>
                                      </p:cBhvr>
                                    </p:animEffect>
                                  </p:childTnLst>
                                </p:cTn>
                              </p:par>
                              <p:par>
                                <p:cTn id="44" presetID="22" presetClass="entr" presetSubtype="8" fill="hold" nodeType="withEffect">
                                  <p:stCondLst>
                                    <p:cond delay="500"/>
                                  </p:stCondLst>
                                  <p:childTnLst>
                                    <p:set>
                                      <p:cBhvr>
                                        <p:cTn id="45" dur="1" fill="hold">
                                          <p:stCondLst>
                                            <p:cond delay="0"/>
                                          </p:stCondLst>
                                        </p:cTn>
                                        <p:tgtEl>
                                          <p:spTgt spid="67"/>
                                        </p:tgtEl>
                                        <p:attrNameLst>
                                          <p:attrName>style.visibility</p:attrName>
                                        </p:attrNameLst>
                                      </p:cBhvr>
                                      <p:to>
                                        <p:strVal val="visible"/>
                                      </p:to>
                                    </p:set>
                                    <p:animEffect transition="in" filter="wipe(left)">
                                      <p:cBhvr>
                                        <p:cTn id="46" dur="500"/>
                                        <p:tgtEl>
                                          <p:spTgt spid="67"/>
                                        </p:tgtEl>
                                      </p:cBhvr>
                                    </p:animEffect>
                                  </p:childTnLst>
                                </p:cTn>
                              </p:par>
                            </p:childTnLst>
                          </p:cTn>
                        </p:par>
                        <p:par>
                          <p:cTn id="47" fill="hold">
                            <p:stCondLst>
                              <p:cond delay="6000"/>
                            </p:stCondLst>
                            <p:childTnLst>
                              <p:par>
                                <p:cTn id="48" presetID="53" presetClass="entr" presetSubtype="16"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p:cTn id="50" dur="500" fill="hold"/>
                                        <p:tgtEl>
                                          <p:spTgt spid="2"/>
                                        </p:tgtEl>
                                        <p:attrNameLst>
                                          <p:attrName>ppt_w</p:attrName>
                                        </p:attrNameLst>
                                      </p:cBhvr>
                                      <p:tavLst>
                                        <p:tav tm="0">
                                          <p:val>
                                            <p:fltVal val="0"/>
                                          </p:val>
                                        </p:tav>
                                        <p:tav tm="100000">
                                          <p:val>
                                            <p:strVal val="#ppt_w"/>
                                          </p:val>
                                        </p:tav>
                                      </p:tavLst>
                                    </p:anim>
                                    <p:anim calcmode="lin" valueType="num">
                                      <p:cBhvr>
                                        <p:cTn id="51" dur="500" fill="hold"/>
                                        <p:tgtEl>
                                          <p:spTgt spid="2"/>
                                        </p:tgtEl>
                                        <p:attrNameLst>
                                          <p:attrName>ppt_h</p:attrName>
                                        </p:attrNameLst>
                                      </p:cBhvr>
                                      <p:tavLst>
                                        <p:tav tm="0">
                                          <p:val>
                                            <p:fltVal val="0"/>
                                          </p:val>
                                        </p:tav>
                                        <p:tav tm="100000">
                                          <p:val>
                                            <p:strVal val="#ppt_h"/>
                                          </p:val>
                                        </p:tav>
                                      </p:tavLst>
                                    </p:anim>
                                    <p:animEffect transition="in" filter="fade">
                                      <p:cBhvr>
                                        <p:cTn id="52" dur="500"/>
                                        <p:tgtEl>
                                          <p:spTgt spid="2"/>
                                        </p:tgtEl>
                                      </p:cBhvr>
                                    </p:animEffect>
                                  </p:childTnLst>
                                </p:cTn>
                              </p:par>
                              <p:par>
                                <p:cTn id="53" presetID="22" presetClass="entr" presetSubtype="8" fill="hold" grpId="0" nodeType="withEffect">
                                  <p:stCondLst>
                                    <p:cond delay="1000"/>
                                  </p:stCondLst>
                                  <p:childTnLst>
                                    <p:set>
                                      <p:cBhvr>
                                        <p:cTn id="54" dur="1" fill="hold">
                                          <p:stCondLst>
                                            <p:cond delay="0"/>
                                          </p:stCondLst>
                                        </p:cTn>
                                        <p:tgtEl>
                                          <p:spTgt spid="74"/>
                                        </p:tgtEl>
                                        <p:attrNameLst>
                                          <p:attrName>style.visibility</p:attrName>
                                        </p:attrNameLst>
                                      </p:cBhvr>
                                      <p:to>
                                        <p:strVal val="visible"/>
                                      </p:to>
                                    </p:set>
                                    <p:animEffect transition="in" filter="wipe(left)">
                                      <p:cBhvr>
                                        <p:cTn id="55" dur="1000"/>
                                        <p:tgtEl>
                                          <p:spTgt spid="74"/>
                                        </p:tgtEl>
                                      </p:cBhvr>
                                    </p:animEffect>
                                  </p:childTnLst>
                                </p:cTn>
                              </p:par>
                            </p:childTnLst>
                          </p:cTn>
                        </p:par>
                        <p:par>
                          <p:cTn id="56" fill="hold">
                            <p:stCondLst>
                              <p:cond delay="8000"/>
                            </p:stCondLst>
                            <p:childTnLst>
                              <p:par>
                                <p:cTn id="57" presetID="22" presetClass="entr" presetSubtype="1" fill="hold"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up)">
                                      <p:cBhvr>
                                        <p:cTn id="59" dur="500"/>
                                        <p:tgtEl>
                                          <p:spTgt spid="61"/>
                                        </p:tgtEl>
                                      </p:cBhvr>
                                    </p:animEffect>
                                  </p:childTnLst>
                                </p:cTn>
                              </p:par>
                            </p:childTnLst>
                          </p:cTn>
                        </p:par>
                        <p:par>
                          <p:cTn id="60" fill="hold">
                            <p:stCondLst>
                              <p:cond delay="8500"/>
                            </p:stCondLst>
                            <p:childTnLst>
                              <p:par>
                                <p:cTn id="61" presetID="53" presetClass="entr" presetSubtype="16"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p:cTn id="63" dur="500" fill="hold"/>
                                        <p:tgtEl>
                                          <p:spTgt spid="62"/>
                                        </p:tgtEl>
                                        <p:attrNameLst>
                                          <p:attrName>ppt_w</p:attrName>
                                        </p:attrNameLst>
                                      </p:cBhvr>
                                      <p:tavLst>
                                        <p:tav tm="0">
                                          <p:val>
                                            <p:fltVal val="0"/>
                                          </p:val>
                                        </p:tav>
                                        <p:tav tm="100000">
                                          <p:val>
                                            <p:strVal val="#ppt_w"/>
                                          </p:val>
                                        </p:tav>
                                      </p:tavLst>
                                    </p:anim>
                                    <p:anim calcmode="lin" valueType="num">
                                      <p:cBhvr>
                                        <p:cTn id="64" dur="500" fill="hold"/>
                                        <p:tgtEl>
                                          <p:spTgt spid="62"/>
                                        </p:tgtEl>
                                        <p:attrNameLst>
                                          <p:attrName>ppt_h</p:attrName>
                                        </p:attrNameLst>
                                      </p:cBhvr>
                                      <p:tavLst>
                                        <p:tav tm="0">
                                          <p:val>
                                            <p:fltVal val="0"/>
                                          </p:val>
                                        </p:tav>
                                        <p:tav tm="100000">
                                          <p:val>
                                            <p:strVal val="#ppt_h"/>
                                          </p:val>
                                        </p:tav>
                                      </p:tavLst>
                                    </p:anim>
                                    <p:animEffect transition="in" filter="fade">
                                      <p:cBhvr>
                                        <p:cTn id="65" dur="500"/>
                                        <p:tgtEl>
                                          <p:spTgt spid="62"/>
                                        </p:tgtEl>
                                      </p:cBhvr>
                                    </p:animEffect>
                                  </p:childTnLst>
                                </p:cTn>
                              </p:par>
                            </p:childTnLst>
                          </p:cTn>
                        </p:par>
                        <p:par>
                          <p:cTn id="66" fill="hold">
                            <p:stCondLst>
                              <p:cond delay="9000"/>
                            </p:stCondLst>
                            <p:childTnLst>
                              <p:par>
                                <p:cTn id="67" presetID="22" presetClass="entr" presetSubtype="2" fill="hold" nodeType="after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right)">
                                      <p:cBhvr>
                                        <p:cTn id="69" dur="500"/>
                                        <p:tgtEl>
                                          <p:spTgt spid="63"/>
                                        </p:tgtEl>
                                      </p:cBhvr>
                                    </p:animEffect>
                                  </p:childTnLst>
                                </p:cTn>
                              </p:par>
                              <p:par>
                                <p:cTn id="70" presetID="22" presetClass="entr" presetSubtype="2" fill="hold" nodeType="withEffect">
                                  <p:stCondLst>
                                    <p:cond delay="500"/>
                                  </p:stCondLst>
                                  <p:childTnLst>
                                    <p:set>
                                      <p:cBhvr>
                                        <p:cTn id="71" dur="1" fill="hold">
                                          <p:stCondLst>
                                            <p:cond delay="0"/>
                                          </p:stCondLst>
                                        </p:cTn>
                                        <p:tgtEl>
                                          <p:spTgt spid="78"/>
                                        </p:tgtEl>
                                        <p:attrNameLst>
                                          <p:attrName>style.visibility</p:attrName>
                                        </p:attrNameLst>
                                      </p:cBhvr>
                                      <p:to>
                                        <p:strVal val="visible"/>
                                      </p:to>
                                    </p:set>
                                    <p:animEffect transition="in" filter="wipe(right)">
                                      <p:cBhvr>
                                        <p:cTn id="72" dur="500"/>
                                        <p:tgtEl>
                                          <p:spTgt spid="78"/>
                                        </p:tgtEl>
                                      </p:cBhvr>
                                    </p:animEffect>
                                  </p:childTnLst>
                                </p:cTn>
                              </p:par>
                            </p:childTnLst>
                          </p:cTn>
                        </p:par>
                        <p:par>
                          <p:cTn id="73" fill="hold">
                            <p:stCondLst>
                              <p:cond delay="10000"/>
                            </p:stCondLst>
                            <p:childTnLst>
                              <p:par>
                                <p:cTn id="74" presetID="53" presetClass="entr" presetSubtype="16" fill="hold" nodeType="afterEffect">
                                  <p:stCondLst>
                                    <p:cond delay="0"/>
                                  </p:stCondLst>
                                  <p:childTnLst>
                                    <p:set>
                                      <p:cBhvr>
                                        <p:cTn id="75" dur="1" fill="hold">
                                          <p:stCondLst>
                                            <p:cond delay="0"/>
                                          </p:stCondLst>
                                        </p:cTn>
                                        <p:tgtEl>
                                          <p:spTgt spid="83"/>
                                        </p:tgtEl>
                                        <p:attrNameLst>
                                          <p:attrName>style.visibility</p:attrName>
                                        </p:attrNameLst>
                                      </p:cBhvr>
                                      <p:to>
                                        <p:strVal val="visible"/>
                                      </p:to>
                                    </p:set>
                                    <p:anim calcmode="lin" valueType="num">
                                      <p:cBhvr>
                                        <p:cTn id="76" dur="500" fill="hold"/>
                                        <p:tgtEl>
                                          <p:spTgt spid="83"/>
                                        </p:tgtEl>
                                        <p:attrNameLst>
                                          <p:attrName>ppt_w</p:attrName>
                                        </p:attrNameLst>
                                      </p:cBhvr>
                                      <p:tavLst>
                                        <p:tav tm="0">
                                          <p:val>
                                            <p:fltVal val="0"/>
                                          </p:val>
                                        </p:tav>
                                        <p:tav tm="100000">
                                          <p:val>
                                            <p:strVal val="#ppt_w"/>
                                          </p:val>
                                        </p:tav>
                                      </p:tavLst>
                                    </p:anim>
                                    <p:anim calcmode="lin" valueType="num">
                                      <p:cBhvr>
                                        <p:cTn id="77" dur="500" fill="hold"/>
                                        <p:tgtEl>
                                          <p:spTgt spid="83"/>
                                        </p:tgtEl>
                                        <p:attrNameLst>
                                          <p:attrName>ppt_h</p:attrName>
                                        </p:attrNameLst>
                                      </p:cBhvr>
                                      <p:tavLst>
                                        <p:tav tm="0">
                                          <p:val>
                                            <p:fltVal val="0"/>
                                          </p:val>
                                        </p:tav>
                                        <p:tav tm="100000">
                                          <p:val>
                                            <p:strVal val="#ppt_h"/>
                                          </p:val>
                                        </p:tav>
                                      </p:tavLst>
                                    </p:anim>
                                    <p:animEffect transition="in" filter="fade">
                                      <p:cBhvr>
                                        <p:cTn id="78" dur="500"/>
                                        <p:tgtEl>
                                          <p:spTgt spid="83"/>
                                        </p:tgtEl>
                                      </p:cBhvr>
                                    </p:animEffect>
                                  </p:childTnLst>
                                </p:cTn>
                              </p:par>
                              <p:par>
                                <p:cTn id="79" presetID="22" presetClass="entr" presetSubtype="2" fill="hold" grpId="0" nodeType="withEffect">
                                  <p:stCondLst>
                                    <p:cond delay="1000"/>
                                  </p:stCondLst>
                                  <p:childTnLst>
                                    <p:set>
                                      <p:cBhvr>
                                        <p:cTn id="80" dur="1" fill="hold">
                                          <p:stCondLst>
                                            <p:cond delay="0"/>
                                          </p:stCondLst>
                                        </p:cTn>
                                        <p:tgtEl>
                                          <p:spTgt spid="81"/>
                                        </p:tgtEl>
                                        <p:attrNameLst>
                                          <p:attrName>style.visibility</p:attrName>
                                        </p:attrNameLst>
                                      </p:cBhvr>
                                      <p:to>
                                        <p:strVal val="visible"/>
                                      </p:to>
                                    </p:set>
                                    <p:animEffect transition="in" filter="wipe(right)">
                                      <p:cBhvr>
                                        <p:cTn id="81" dur="1000"/>
                                        <p:tgtEl>
                                          <p:spTgt spid="81"/>
                                        </p:tgtEl>
                                      </p:cBhvr>
                                    </p:animEffect>
                                  </p:childTnLst>
                                </p:cTn>
                              </p:par>
                            </p:childTnLst>
                          </p:cTn>
                        </p:par>
                        <p:par>
                          <p:cTn id="82" fill="hold">
                            <p:stCondLst>
                              <p:cond delay="12000"/>
                            </p:stCondLst>
                            <p:childTnLst>
                              <p:par>
                                <p:cTn id="83" presetID="22" presetClass="entr" presetSubtype="1" fill="hold" nodeType="after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wipe(up)">
                                      <p:cBhvr>
                                        <p:cTn id="85" dur="500"/>
                                        <p:tgtEl>
                                          <p:spTgt spid="64"/>
                                        </p:tgtEl>
                                      </p:cBhvr>
                                    </p:animEffect>
                                  </p:childTnLst>
                                </p:cTn>
                              </p:par>
                            </p:childTnLst>
                          </p:cTn>
                        </p:par>
                        <p:par>
                          <p:cTn id="86" fill="hold">
                            <p:stCondLst>
                              <p:cond delay="12500"/>
                            </p:stCondLst>
                            <p:childTnLst>
                              <p:par>
                                <p:cTn id="87" presetID="53" presetClass="entr" presetSubtype="16" fill="hold" grpId="0" nodeType="afterEffect">
                                  <p:stCondLst>
                                    <p:cond delay="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Effect transition="in" filter="fade">
                                      <p:cBhvr>
                                        <p:cTn id="91" dur="500"/>
                                        <p:tgtEl>
                                          <p:spTgt spid="65"/>
                                        </p:tgtEl>
                                      </p:cBhvr>
                                    </p:animEffect>
                                  </p:childTnLst>
                                </p:cTn>
                              </p:par>
                            </p:childTnLst>
                          </p:cTn>
                        </p:par>
                        <p:par>
                          <p:cTn id="92" fill="hold">
                            <p:stCondLst>
                              <p:cond delay="13000"/>
                            </p:stCondLst>
                            <p:childTnLst>
                              <p:par>
                                <p:cTn id="93" presetID="22" presetClass="entr" presetSubtype="8" fill="hold" nodeType="after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wipe(left)">
                                      <p:cBhvr>
                                        <p:cTn id="95" dur="500"/>
                                        <p:tgtEl>
                                          <p:spTgt spid="66"/>
                                        </p:tgtEl>
                                      </p:cBhvr>
                                    </p:animEffect>
                                  </p:childTnLst>
                                </p:cTn>
                              </p:par>
                              <p:par>
                                <p:cTn id="96" presetID="22" presetClass="entr" presetSubtype="8" fill="hold" nodeType="withEffect">
                                  <p:stCondLst>
                                    <p:cond delay="500"/>
                                  </p:stCondLst>
                                  <p:childTnLst>
                                    <p:set>
                                      <p:cBhvr>
                                        <p:cTn id="97" dur="1" fill="hold">
                                          <p:stCondLst>
                                            <p:cond delay="0"/>
                                          </p:stCondLst>
                                        </p:cTn>
                                        <p:tgtEl>
                                          <p:spTgt spid="75"/>
                                        </p:tgtEl>
                                        <p:attrNameLst>
                                          <p:attrName>style.visibility</p:attrName>
                                        </p:attrNameLst>
                                      </p:cBhvr>
                                      <p:to>
                                        <p:strVal val="visible"/>
                                      </p:to>
                                    </p:set>
                                    <p:animEffect transition="in" filter="wipe(left)">
                                      <p:cBhvr>
                                        <p:cTn id="98" dur="500"/>
                                        <p:tgtEl>
                                          <p:spTgt spid="75"/>
                                        </p:tgtEl>
                                      </p:cBhvr>
                                    </p:animEffect>
                                  </p:childTnLst>
                                </p:cTn>
                              </p:par>
                            </p:childTnLst>
                          </p:cTn>
                        </p:par>
                        <p:par>
                          <p:cTn id="99" fill="hold">
                            <p:stCondLst>
                              <p:cond delay="14000"/>
                            </p:stCondLst>
                            <p:childTnLst>
                              <p:par>
                                <p:cTn id="100" presetID="53" presetClass="entr" presetSubtype="16"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 calcmode="lin" valueType="num">
                                      <p:cBhvr>
                                        <p:cTn id="102" dur="500" fill="hold"/>
                                        <p:tgtEl>
                                          <p:spTgt spid="4"/>
                                        </p:tgtEl>
                                        <p:attrNameLst>
                                          <p:attrName>ppt_w</p:attrName>
                                        </p:attrNameLst>
                                      </p:cBhvr>
                                      <p:tavLst>
                                        <p:tav tm="0">
                                          <p:val>
                                            <p:fltVal val="0"/>
                                          </p:val>
                                        </p:tav>
                                        <p:tav tm="100000">
                                          <p:val>
                                            <p:strVal val="#ppt_w"/>
                                          </p:val>
                                        </p:tav>
                                      </p:tavLst>
                                    </p:anim>
                                    <p:anim calcmode="lin" valueType="num">
                                      <p:cBhvr>
                                        <p:cTn id="103" dur="500" fill="hold"/>
                                        <p:tgtEl>
                                          <p:spTgt spid="4"/>
                                        </p:tgtEl>
                                        <p:attrNameLst>
                                          <p:attrName>ppt_h</p:attrName>
                                        </p:attrNameLst>
                                      </p:cBhvr>
                                      <p:tavLst>
                                        <p:tav tm="0">
                                          <p:val>
                                            <p:fltVal val="0"/>
                                          </p:val>
                                        </p:tav>
                                        <p:tav tm="100000">
                                          <p:val>
                                            <p:strVal val="#ppt_h"/>
                                          </p:val>
                                        </p:tav>
                                      </p:tavLst>
                                    </p:anim>
                                    <p:animEffect transition="in" filter="fade">
                                      <p:cBhvr>
                                        <p:cTn id="104" dur="500"/>
                                        <p:tgtEl>
                                          <p:spTgt spid="4"/>
                                        </p:tgtEl>
                                      </p:cBhvr>
                                    </p:animEffect>
                                  </p:childTnLst>
                                </p:cTn>
                              </p:par>
                              <p:par>
                                <p:cTn id="105" presetID="22" presetClass="entr" presetSubtype="8" fill="hold" grpId="0" nodeType="withEffect">
                                  <p:stCondLst>
                                    <p:cond delay="1000"/>
                                  </p:stCondLst>
                                  <p:childTnLst>
                                    <p:set>
                                      <p:cBhvr>
                                        <p:cTn id="106" dur="1" fill="hold">
                                          <p:stCondLst>
                                            <p:cond delay="0"/>
                                          </p:stCondLst>
                                        </p:cTn>
                                        <p:tgtEl>
                                          <p:spTgt spid="82"/>
                                        </p:tgtEl>
                                        <p:attrNameLst>
                                          <p:attrName>style.visibility</p:attrName>
                                        </p:attrNameLst>
                                      </p:cBhvr>
                                      <p:to>
                                        <p:strVal val="visible"/>
                                      </p:to>
                                    </p:set>
                                    <p:animEffect transition="in" filter="wipe(left)">
                                      <p:cBhvr>
                                        <p:cTn id="107" dur="1000"/>
                                        <p:tgtEl>
                                          <p:spTgt spid="82"/>
                                        </p:tgtEl>
                                      </p:cBhvr>
                                    </p:animEffect>
                                  </p:childTnLst>
                                </p:cTn>
                              </p:par>
                            </p:childTnLst>
                          </p:cTn>
                        </p:par>
                        <p:par>
                          <p:cTn id="108" fill="hold">
                            <p:stCondLst>
                              <p:cond delay="16000"/>
                            </p:stCondLst>
                            <p:childTnLst>
                              <p:par>
                                <p:cTn id="109" presetID="22" presetClass="entr" presetSubtype="1" fill="hold" nodeType="after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wipe(up)">
                                      <p:cBhvr>
                                        <p:cTn id="1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9" grpId="0" animBg="1"/>
      <p:bldP spid="62" grpId="0" animBg="1"/>
      <p:bldP spid="65" grpId="0" animBg="1"/>
      <p:bldP spid="73" grpId="0"/>
      <p:bldP spid="74" grpId="0"/>
      <p:bldP spid="81" grpId="0"/>
      <p:bldP spid="8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7682" y="2951364"/>
            <a:ext cx="5631225" cy="2705181"/>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2"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57" y="1769244"/>
            <a:ext cx="2705100" cy="917270"/>
          </a:xfrm>
          <a:prstGeom prst="rect">
            <a:avLst/>
          </a:prstGeom>
        </p:spPr>
      </p:pic>
      <p:pic>
        <p:nvPicPr>
          <p:cNvPr id="6" name="Picture 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1502852"/>
            <a:ext cx="2616200" cy="1238491"/>
          </a:xfrm>
          <a:prstGeom prst="rect">
            <a:avLst/>
          </a:prstGeom>
        </p:spPr>
      </p:pic>
      <p:sp>
        <p:nvSpPr>
          <p:cNvPr id="930" name="Double Brace 929"/>
          <p:cNvSpPr/>
          <p:nvPr/>
        </p:nvSpPr>
        <p:spPr>
          <a:xfrm>
            <a:off x="4902682" y="2643999"/>
            <a:ext cx="6437728" cy="335181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38100" cmpd="dbl">
                <a:solidFill>
                  <a:srgbClr val="000000"/>
                </a:solidFill>
              </a:ln>
            </a:endParaRPr>
          </a:p>
        </p:txBody>
      </p:sp>
      <p:grpSp>
        <p:nvGrpSpPr>
          <p:cNvPr id="951" name="Group 950"/>
          <p:cNvGrpSpPr/>
          <p:nvPr/>
        </p:nvGrpSpPr>
        <p:grpSpPr>
          <a:xfrm>
            <a:off x="8216850" y="3191311"/>
            <a:ext cx="2502007" cy="924338"/>
            <a:chOff x="8216850" y="3177200"/>
            <a:chExt cx="2502007" cy="924338"/>
          </a:xfrm>
        </p:grpSpPr>
        <p:grpSp>
          <p:nvGrpSpPr>
            <p:cNvPr id="920" name="Group 919"/>
            <p:cNvGrpSpPr/>
            <p:nvPr/>
          </p:nvGrpSpPr>
          <p:grpSpPr>
            <a:xfrm>
              <a:off x="8216850" y="3177200"/>
              <a:ext cx="2502007" cy="924338"/>
              <a:chOff x="8216850" y="2894960"/>
              <a:chExt cx="2502007" cy="924338"/>
            </a:xfrm>
          </p:grpSpPr>
          <p:sp>
            <p:nvSpPr>
              <p:cNvPr id="921" name="Rectangle 920"/>
              <p:cNvSpPr/>
              <p:nvPr/>
            </p:nvSpPr>
            <p:spPr>
              <a:xfrm>
                <a:off x="8216850" y="28949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Text Placeholder 3"/>
              <p:cNvSpPr txBox="1">
                <a:spLocks/>
              </p:cNvSpPr>
              <p:nvPr/>
            </p:nvSpPr>
            <p:spPr>
              <a:xfrm>
                <a:off x="8737657" y="2971160"/>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GAMEPLAY</a:t>
                </a:r>
                <a:endParaRPr lang="en-US" sz="1200" dirty="0">
                  <a:solidFill>
                    <a:schemeClr val="accent4"/>
                  </a:solidFill>
                  <a:latin typeface="Sen" pitchFamily="50" charset="0"/>
                </a:endParaRPr>
              </a:p>
            </p:txBody>
          </p:sp>
          <p:sp>
            <p:nvSpPr>
              <p:cNvPr id="923" name="Text Placeholder 4"/>
              <p:cNvSpPr txBox="1">
                <a:spLocks/>
              </p:cNvSpPr>
              <p:nvPr/>
            </p:nvSpPr>
            <p:spPr>
              <a:xfrm>
                <a:off x="8737657" y="3116674"/>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Angle of raised leg is calculated when you raise your foot from floor.</a:t>
                </a:r>
                <a:endParaRPr lang="en-US" sz="1050" dirty="0">
                  <a:solidFill>
                    <a:srgbClr val="FFFFFF"/>
                  </a:solidFill>
                  <a:latin typeface="Calibri Light" pitchFamily="34" charset="0"/>
                </a:endParaRPr>
              </a:p>
            </p:txBody>
          </p:sp>
        </p:grpSp>
        <p:pic>
          <p:nvPicPr>
            <p:cNvPr id="945" name="Picture 944" descr="joystick_play_control_controller_gamepad_gameplay_interface-512.png"/>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18290" y="3343612"/>
              <a:ext cx="594972" cy="602903"/>
            </a:xfrm>
            <a:prstGeom prst="rect">
              <a:avLst/>
            </a:prstGeom>
          </p:spPr>
        </p:pic>
      </p:grpSp>
      <p:grpSp>
        <p:nvGrpSpPr>
          <p:cNvPr id="953" name="Group 952"/>
          <p:cNvGrpSpPr/>
          <p:nvPr/>
        </p:nvGrpSpPr>
        <p:grpSpPr>
          <a:xfrm>
            <a:off x="5392685" y="4396400"/>
            <a:ext cx="2614329" cy="924338"/>
            <a:chOff x="5392685" y="4396400"/>
            <a:chExt cx="2614329" cy="924338"/>
          </a:xfrm>
        </p:grpSpPr>
        <p:grpSp>
          <p:nvGrpSpPr>
            <p:cNvPr id="925" name="Group 924"/>
            <p:cNvGrpSpPr/>
            <p:nvPr/>
          </p:nvGrpSpPr>
          <p:grpSpPr>
            <a:xfrm>
              <a:off x="5473650" y="4396400"/>
              <a:ext cx="2533364" cy="924338"/>
              <a:chOff x="5473650" y="4114160"/>
              <a:chExt cx="2533364" cy="924338"/>
            </a:xfrm>
          </p:grpSpPr>
          <p:sp>
            <p:nvSpPr>
              <p:cNvPr id="926" name="Rectangle 925"/>
              <p:cNvSpPr/>
              <p:nvPr/>
            </p:nvSpPr>
            <p:spPr>
              <a:xfrm>
                <a:off x="5473650" y="4114160"/>
                <a:ext cx="2502007" cy="924338"/>
              </a:xfrm>
              <a:prstGeom prst="rect">
                <a:avLst/>
              </a:prstGeom>
              <a:no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Text Placeholder 3"/>
              <p:cNvSpPr txBox="1">
                <a:spLocks/>
              </p:cNvSpPr>
              <p:nvPr/>
            </p:nvSpPr>
            <p:spPr>
              <a:xfrm>
                <a:off x="6025814" y="4419817"/>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accent4"/>
                    </a:solidFill>
                    <a:latin typeface="Sen" pitchFamily="50" charset="0"/>
                  </a:rPr>
                  <a:t>TARGET MUSCLES</a:t>
                </a:r>
                <a:endParaRPr lang="en-US" sz="1200" dirty="0">
                  <a:solidFill>
                    <a:schemeClr val="accent4"/>
                  </a:solidFill>
                  <a:latin typeface="Sen" pitchFamily="50" charset="0"/>
                </a:endParaRPr>
              </a:p>
            </p:txBody>
          </p:sp>
        </p:grpSp>
        <p:pic>
          <p:nvPicPr>
            <p:cNvPr id="946" name="Picture 945" descr="images (4).pn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392685" y="4425758"/>
              <a:ext cx="808182" cy="808182"/>
            </a:xfrm>
            <a:prstGeom prst="rect">
              <a:avLst/>
            </a:prstGeom>
          </p:spPr>
        </p:pic>
      </p:grpSp>
      <p:grpSp>
        <p:nvGrpSpPr>
          <p:cNvPr id="952" name="Group 951"/>
          <p:cNvGrpSpPr/>
          <p:nvPr/>
        </p:nvGrpSpPr>
        <p:grpSpPr>
          <a:xfrm>
            <a:off x="8216850" y="4396400"/>
            <a:ext cx="2580400" cy="924338"/>
            <a:chOff x="8216850" y="4396400"/>
            <a:chExt cx="2580400" cy="924338"/>
          </a:xfrm>
        </p:grpSpPr>
        <p:grpSp>
          <p:nvGrpSpPr>
            <p:cNvPr id="915" name="Group 914"/>
            <p:cNvGrpSpPr/>
            <p:nvPr/>
          </p:nvGrpSpPr>
          <p:grpSpPr>
            <a:xfrm>
              <a:off x="8216850" y="4396400"/>
              <a:ext cx="2580400" cy="924338"/>
              <a:chOff x="8216850" y="4114160"/>
              <a:chExt cx="2580400" cy="924338"/>
            </a:xfrm>
          </p:grpSpPr>
          <p:sp>
            <p:nvSpPr>
              <p:cNvPr id="916" name="Rectangle 915"/>
              <p:cNvSpPr/>
              <p:nvPr/>
            </p:nvSpPr>
            <p:spPr>
              <a:xfrm>
                <a:off x="8216850" y="4114160"/>
                <a:ext cx="2502007" cy="924338"/>
              </a:xfrm>
              <a:prstGeom prst="rect">
                <a:avLst/>
              </a:prstGeom>
              <a:solidFill>
                <a:srgbClr val="FC4E50"/>
              </a:solid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Text Placeholder 3"/>
              <p:cNvSpPr txBox="1">
                <a:spLocks/>
              </p:cNvSpPr>
              <p:nvPr/>
            </p:nvSpPr>
            <p:spPr>
              <a:xfrm>
                <a:off x="8816050" y="4466856"/>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bg1"/>
                    </a:solidFill>
                    <a:latin typeface="Sen" pitchFamily="50" charset="0"/>
                  </a:rPr>
                  <a:t>OUTCOMES</a:t>
                </a:r>
                <a:endParaRPr lang="en-US" sz="1200" dirty="0">
                  <a:solidFill>
                    <a:schemeClr val="bg1"/>
                  </a:solidFill>
                  <a:latin typeface="Sen" pitchFamily="50" charset="0"/>
                </a:endParaRPr>
              </a:p>
            </p:txBody>
          </p:sp>
        </p:grpSp>
        <p:pic>
          <p:nvPicPr>
            <p:cNvPr id="948" name="Picture 947" descr="icon_classification2.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71786" y="4596407"/>
              <a:ext cx="505108" cy="483684"/>
            </a:xfrm>
            <a:prstGeom prst="rect">
              <a:avLst/>
            </a:prstGeom>
          </p:spPr>
        </p:pic>
      </p:grpSp>
      <p:grpSp>
        <p:nvGrpSpPr>
          <p:cNvPr id="957" name="Group 956"/>
          <p:cNvGrpSpPr/>
          <p:nvPr/>
        </p:nvGrpSpPr>
        <p:grpSpPr>
          <a:xfrm>
            <a:off x="393065" y="2319567"/>
            <a:ext cx="1803288" cy="392178"/>
            <a:chOff x="393065" y="2319567"/>
            <a:chExt cx="1803288" cy="392178"/>
          </a:xfrm>
        </p:grpSpPr>
        <p:sp>
          <p:nvSpPr>
            <p:cNvPr id="13" name="Rectangle 12"/>
            <p:cNvSpPr/>
            <p:nvPr/>
          </p:nvSpPr>
          <p:spPr>
            <a:xfrm>
              <a:off x="393065" y="2319567"/>
              <a:ext cx="1803288" cy="392178"/>
            </a:xfrm>
            <a:prstGeom prst="rect">
              <a:avLst/>
            </a:prstGeom>
            <a:solidFill>
              <a:srgbClr val="FC4E50"/>
            </a:solidFill>
            <a:ln>
              <a:solidFill>
                <a:srgbClr val="FC4E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955" name="TextBox 954"/>
            <p:cNvSpPr txBox="1"/>
            <p:nvPr/>
          </p:nvSpPr>
          <p:spPr>
            <a:xfrm>
              <a:off x="852207" y="2322904"/>
              <a:ext cx="830388" cy="369332"/>
            </a:xfrm>
            <a:prstGeom prst="rect">
              <a:avLst/>
            </a:prstGeom>
            <a:noFill/>
          </p:spPr>
          <p:txBody>
            <a:bodyPr wrap="none" rtlCol="0">
              <a:spAutoFit/>
            </a:bodyPr>
            <a:lstStyle/>
            <a:p>
              <a:r>
                <a:rPr lang="en-US" dirty="0" smtClean="0">
                  <a:solidFill>
                    <a:schemeClr val="bg1"/>
                  </a:solidFill>
                </a:rPr>
                <a:t>Games</a:t>
              </a:r>
              <a:endParaRPr lang="en-US" dirty="0">
                <a:solidFill>
                  <a:schemeClr val="bg1"/>
                </a:solidFill>
              </a:endParaRPr>
            </a:p>
          </p:txBody>
        </p:sp>
      </p:grpSp>
      <p:grpSp>
        <p:nvGrpSpPr>
          <p:cNvPr id="960" name="Group 959"/>
          <p:cNvGrpSpPr/>
          <p:nvPr/>
        </p:nvGrpSpPr>
        <p:grpSpPr>
          <a:xfrm>
            <a:off x="5279261" y="3048615"/>
            <a:ext cx="2751304" cy="1139625"/>
            <a:chOff x="5279261" y="3048615"/>
            <a:chExt cx="2751304" cy="1139625"/>
          </a:xfrm>
        </p:grpSpPr>
        <p:grpSp>
          <p:nvGrpSpPr>
            <p:cNvPr id="950" name="Group 949"/>
            <p:cNvGrpSpPr/>
            <p:nvPr/>
          </p:nvGrpSpPr>
          <p:grpSpPr>
            <a:xfrm>
              <a:off x="5279261" y="3048615"/>
              <a:ext cx="2731803" cy="1139625"/>
              <a:chOff x="5279261" y="3048615"/>
              <a:chExt cx="2731803" cy="1139625"/>
            </a:xfrm>
          </p:grpSpPr>
          <p:grpSp>
            <p:nvGrpSpPr>
              <p:cNvPr id="932" name="Group 931"/>
              <p:cNvGrpSpPr/>
              <p:nvPr/>
            </p:nvGrpSpPr>
            <p:grpSpPr>
              <a:xfrm>
                <a:off x="5509057" y="3166912"/>
                <a:ext cx="2502007" cy="924338"/>
                <a:chOff x="8281426" y="4065727"/>
                <a:chExt cx="2502007" cy="924338"/>
              </a:xfrm>
              <a:solidFill>
                <a:srgbClr val="FC4E50"/>
              </a:solidFill>
            </p:grpSpPr>
            <p:sp>
              <p:nvSpPr>
                <p:cNvPr id="933" name="Rectangle 932"/>
                <p:cNvSpPr/>
                <p:nvPr/>
              </p:nvSpPr>
              <p:spPr>
                <a:xfrm>
                  <a:off x="8281426" y="4065727"/>
                  <a:ext cx="2502007" cy="924338"/>
                </a:xfrm>
                <a:prstGeom prst="rect">
                  <a:avLst/>
                </a:prstGeom>
                <a:grpFill/>
                <a:ln w="28575">
                  <a:gradFill flip="none" rotWithShape="1">
                    <a:gsLst>
                      <a:gs pos="0">
                        <a:schemeClr val="accent4"/>
                      </a:gs>
                      <a:gs pos="50000">
                        <a:schemeClr val="accent4">
                          <a:lumMod val="40000"/>
                          <a:lumOff val="60000"/>
                        </a:schemeClr>
                      </a:gs>
                      <a:gs pos="100000">
                        <a:schemeClr val="accent4">
                          <a:lumMod val="20000"/>
                          <a:lumOff val="8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Freeform 154"/>
                <p:cNvSpPr>
                  <a:spLocks noEditPoints="1"/>
                </p:cNvSpPr>
                <p:nvPr/>
              </p:nvSpPr>
              <p:spPr bwMode="auto">
                <a:xfrm>
                  <a:off x="8297713" y="4383322"/>
                  <a:ext cx="450350" cy="386013"/>
                </a:xfrm>
                <a:custGeom>
                  <a:avLst/>
                  <a:gdLst>
                    <a:gd name="T0" fmla="*/ 1187 w 1617"/>
                    <a:gd name="T1" fmla="*/ 81 h 1385"/>
                    <a:gd name="T2" fmla="*/ 927 w 1617"/>
                    <a:gd name="T3" fmla="*/ 7 h 1385"/>
                    <a:gd name="T4" fmla="*/ 651 w 1617"/>
                    <a:gd name="T5" fmla="*/ 12 h 1385"/>
                    <a:gd name="T6" fmla="*/ 396 w 1617"/>
                    <a:gd name="T7" fmla="*/ 98 h 1385"/>
                    <a:gd name="T8" fmla="*/ 185 w 1617"/>
                    <a:gd name="T9" fmla="*/ 255 h 1385"/>
                    <a:gd name="T10" fmla="*/ 48 w 1617"/>
                    <a:gd name="T11" fmla="*/ 465 h 1385"/>
                    <a:gd name="T12" fmla="*/ 0 w 1617"/>
                    <a:gd name="T13" fmla="*/ 704 h 1385"/>
                    <a:gd name="T14" fmla="*/ 37 w 1617"/>
                    <a:gd name="T15" fmla="*/ 750 h 1385"/>
                    <a:gd name="T16" fmla="*/ 77 w 1617"/>
                    <a:gd name="T17" fmla="*/ 746 h 1385"/>
                    <a:gd name="T18" fmla="*/ 126 w 1617"/>
                    <a:gd name="T19" fmla="*/ 683 h 1385"/>
                    <a:gd name="T20" fmla="*/ 236 w 1617"/>
                    <a:gd name="T21" fmla="*/ 610 h 1385"/>
                    <a:gd name="T22" fmla="*/ 382 w 1617"/>
                    <a:gd name="T23" fmla="*/ 611 h 1385"/>
                    <a:gd name="T24" fmla="*/ 513 w 1617"/>
                    <a:gd name="T25" fmla="*/ 728 h 1385"/>
                    <a:gd name="T26" fmla="*/ 570 w 1617"/>
                    <a:gd name="T27" fmla="*/ 750 h 1385"/>
                    <a:gd name="T28" fmla="*/ 598 w 1617"/>
                    <a:gd name="T29" fmla="*/ 728 h 1385"/>
                    <a:gd name="T30" fmla="*/ 697 w 1617"/>
                    <a:gd name="T31" fmla="*/ 628 h 1385"/>
                    <a:gd name="T32" fmla="*/ 762 w 1617"/>
                    <a:gd name="T33" fmla="*/ 1224 h 1385"/>
                    <a:gd name="T34" fmla="*/ 814 w 1617"/>
                    <a:gd name="T35" fmla="*/ 1332 h 1385"/>
                    <a:gd name="T36" fmla="*/ 923 w 1617"/>
                    <a:gd name="T37" fmla="*/ 1384 h 1385"/>
                    <a:gd name="T38" fmla="*/ 1042 w 1617"/>
                    <a:gd name="T39" fmla="*/ 1355 h 1385"/>
                    <a:gd name="T40" fmla="*/ 1112 w 1617"/>
                    <a:gd name="T41" fmla="*/ 1259 h 1385"/>
                    <a:gd name="T42" fmla="*/ 1107 w 1617"/>
                    <a:gd name="T43" fmla="*/ 1171 h 1385"/>
                    <a:gd name="T44" fmla="*/ 1046 w 1617"/>
                    <a:gd name="T45" fmla="*/ 1165 h 1385"/>
                    <a:gd name="T46" fmla="*/ 1024 w 1617"/>
                    <a:gd name="T47" fmla="*/ 1223 h 1385"/>
                    <a:gd name="T48" fmla="*/ 994 w 1617"/>
                    <a:gd name="T49" fmla="*/ 1270 h 1385"/>
                    <a:gd name="T50" fmla="*/ 941 w 1617"/>
                    <a:gd name="T51" fmla="*/ 1290 h 1385"/>
                    <a:gd name="T52" fmla="*/ 886 w 1617"/>
                    <a:gd name="T53" fmla="*/ 1270 h 1385"/>
                    <a:gd name="T54" fmla="*/ 857 w 1617"/>
                    <a:gd name="T55" fmla="*/ 1223 h 1385"/>
                    <a:gd name="T56" fmla="*/ 908 w 1617"/>
                    <a:gd name="T57" fmla="*/ 621 h 1385"/>
                    <a:gd name="T58" fmla="*/ 1016 w 1617"/>
                    <a:gd name="T59" fmla="*/ 728 h 1385"/>
                    <a:gd name="T60" fmla="*/ 1046 w 1617"/>
                    <a:gd name="T61" fmla="*/ 752 h 1385"/>
                    <a:gd name="T62" fmla="*/ 1087 w 1617"/>
                    <a:gd name="T63" fmla="*/ 743 h 1385"/>
                    <a:gd name="T64" fmla="*/ 1143 w 1617"/>
                    <a:gd name="T65" fmla="*/ 670 h 1385"/>
                    <a:gd name="T66" fmla="*/ 1260 w 1617"/>
                    <a:gd name="T67" fmla="*/ 604 h 1385"/>
                    <a:gd name="T68" fmla="*/ 1410 w 1617"/>
                    <a:gd name="T69" fmla="*/ 621 h 1385"/>
                    <a:gd name="T70" fmla="*/ 1523 w 1617"/>
                    <a:gd name="T71" fmla="*/ 733 h 1385"/>
                    <a:gd name="T72" fmla="*/ 1568 w 1617"/>
                    <a:gd name="T73" fmla="*/ 752 h 1385"/>
                    <a:gd name="T74" fmla="*/ 1609 w 1617"/>
                    <a:gd name="T75" fmla="*/ 730 h 1385"/>
                    <a:gd name="T76" fmla="*/ 1600 w 1617"/>
                    <a:gd name="T77" fmla="*/ 565 h 1385"/>
                    <a:gd name="T78" fmla="*/ 1501 w 1617"/>
                    <a:gd name="T79" fmla="*/ 341 h 1385"/>
                    <a:gd name="T80" fmla="*/ 1356 w 1617"/>
                    <a:gd name="T81" fmla="*/ 506 h 1385"/>
                    <a:gd name="T82" fmla="*/ 1166 w 1617"/>
                    <a:gd name="T83" fmla="*/ 538 h 1385"/>
                    <a:gd name="T84" fmla="*/ 1070 w 1617"/>
                    <a:gd name="T85" fmla="*/ 608 h 1385"/>
                    <a:gd name="T86" fmla="*/ 933 w 1617"/>
                    <a:gd name="T87" fmla="*/ 529 h 1385"/>
                    <a:gd name="T88" fmla="*/ 743 w 1617"/>
                    <a:gd name="T89" fmla="*/ 510 h 1385"/>
                    <a:gd name="T90" fmla="*/ 606 w 1617"/>
                    <a:gd name="T91" fmla="*/ 575 h 1385"/>
                    <a:gd name="T92" fmla="*/ 498 w 1617"/>
                    <a:gd name="T93" fmla="*/ 568 h 1385"/>
                    <a:gd name="T94" fmla="*/ 324 w 1617"/>
                    <a:gd name="T95" fmla="*/ 503 h 1385"/>
                    <a:gd name="T96" fmla="*/ 149 w 1617"/>
                    <a:gd name="T97" fmla="*/ 544 h 1385"/>
                    <a:gd name="T98" fmla="*/ 150 w 1617"/>
                    <a:gd name="T99" fmla="*/ 468 h 1385"/>
                    <a:gd name="T100" fmla="*/ 258 w 1617"/>
                    <a:gd name="T101" fmla="*/ 318 h 1385"/>
                    <a:gd name="T102" fmla="*/ 410 w 1617"/>
                    <a:gd name="T103" fmla="*/ 199 h 1385"/>
                    <a:gd name="T104" fmla="*/ 596 w 1617"/>
                    <a:gd name="T105" fmla="*/ 122 h 1385"/>
                    <a:gd name="T106" fmla="*/ 808 w 1617"/>
                    <a:gd name="T107" fmla="*/ 95 h 1385"/>
                    <a:gd name="T108" fmla="*/ 1021 w 1617"/>
                    <a:gd name="T109" fmla="*/ 123 h 1385"/>
                    <a:gd name="T110" fmla="*/ 1208 w 1617"/>
                    <a:gd name="T111" fmla="*/ 200 h 1385"/>
                    <a:gd name="T112" fmla="*/ 1359 w 1617"/>
                    <a:gd name="T113" fmla="*/ 318 h 1385"/>
                    <a:gd name="T114" fmla="*/ 1466 w 1617"/>
                    <a:gd name="T115" fmla="*/ 470 h 1385"/>
                    <a:gd name="T116" fmla="*/ 1461 w 1617"/>
                    <a:gd name="T117" fmla="*/ 541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7" h="1385">
                      <a:moveTo>
                        <a:pt x="1377" y="203"/>
                      </a:moveTo>
                      <a:lnTo>
                        <a:pt x="1348" y="179"/>
                      </a:lnTo>
                      <a:lnTo>
                        <a:pt x="1318" y="157"/>
                      </a:lnTo>
                      <a:lnTo>
                        <a:pt x="1286" y="136"/>
                      </a:lnTo>
                      <a:lnTo>
                        <a:pt x="1254" y="116"/>
                      </a:lnTo>
                      <a:lnTo>
                        <a:pt x="1222" y="98"/>
                      </a:lnTo>
                      <a:lnTo>
                        <a:pt x="1187" y="81"/>
                      </a:lnTo>
                      <a:lnTo>
                        <a:pt x="1152" y="66"/>
                      </a:lnTo>
                      <a:lnTo>
                        <a:pt x="1116" y="53"/>
                      </a:lnTo>
                      <a:lnTo>
                        <a:pt x="1080" y="40"/>
                      </a:lnTo>
                      <a:lnTo>
                        <a:pt x="1042" y="29"/>
                      </a:lnTo>
                      <a:lnTo>
                        <a:pt x="1004" y="21"/>
                      </a:lnTo>
                      <a:lnTo>
                        <a:pt x="966" y="12"/>
                      </a:lnTo>
                      <a:lnTo>
                        <a:pt x="927" y="7"/>
                      </a:lnTo>
                      <a:lnTo>
                        <a:pt x="888" y="3"/>
                      </a:lnTo>
                      <a:lnTo>
                        <a:pt x="849" y="1"/>
                      </a:lnTo>
                      <a:lnTo>
                        <a:pt x="808" y="0"/>
                      </a:lnTo>
                      <a:lnTo>
                        <a:pt x="769" y="1"/>
                      </a:lnTo>
                      <a:lnTo>
                        <a:pt x="728" y="3"/>
                      </a:lnTo>
                      <a:lnTo>
                        <a:pt x="689" y="7"/>
                      </a:lnTo>
                      <a:lnTo>
                        <a:pt x="651" y="12"/>
                      </a:lnTo>
                      <a:lnTo>
                        <a:pt x="612" y="21"/>
                      </a:lnTo>
                      <a:lnTo>
                        <a:pt x="574" y="29"/>
                      </a:lnTo>
                      <a:lnTo>
                        <a:pt x="537" y="40"/>
                      </a:lnTo>
                      <a:lnTo>
                        <a:pt x="501" y="53"/>
                      </a:lnTo>
                      <a:lnTo>
                        <a:pt x="464" y="66"/>
                      </a:lnTo>
                      <a:lnTo>
                        <a:pt x="429" y="81"/>
                      </a:lnTo>
                      <a:lnTo>
                        <a:pt x="396" y="98"/>
                      </a:lnTo>
                      <a:lnTo>
                        <a:pt x="362" y="116"/>
                      </a:lnTo>
                      <a:lnTo>
                        <a:pt x="330" y="136"/>
                      </a:lnTo>
                      <a:lnTo>
                        <a:pt x="299" y="157"/>
                      </a:lnTo>
                      <a:lnTo>
                        <a:pt x="268" y="179"/>
                      </a:lnTo>
                      <a:lnTo>
                        <a:pt x="240" y="203"/>
                      </a:lnTo>
                      <a:lnTo>
                        <a:pt x="212" y="230"/>
                      </a:lnTo>
                      <a:lnTo>
                        <a:pt x="185" y="255"/>
                      </a:lnTo>
                      <a:lnTo>
                        <a:pt x="160" y="283"/>
                      </a:lnTo>
                      <a:lnTo>
                        <a:pt x="138" y="311"/>
                      </a:lnTo>
                      <a:lnTo>
                        <a:pt x="115" y="341"/>
                      </a:lnTo>
                      <a:lnTo>
                        <a:pt x="95" y="370"/>
                      </a:lnTo>
                      <a:lnTo>
                        <a:pt x="79" y="401"/>
                      </a:lnTo>
                      <a:lnTo>
                        <a:pt x="62" y="433"/>
                      </a:lnTo>
                      <a:lnTo>
                        <a:pt x="48" y="465"/>
                      </a:lnTo>
                      <a:lnTo>
                        <a:pt x="35" y="498"/>
                      </a:lnTo>
                      <a:lnTo>
                        <a:pt x="24" y="531"/>
                      </a:lnTo>
                      <a:lnTo>
                        <a:pt x="16" y="565"/>
                      </a:lnTo>
                      <a:lnTo>
                        <a:pt x="9" y="599"/>
                      </a:lnTo>
                      <a:lnTo>
                        <a:pt x="4" y="634"/>
                      </a:lnTo>
                      <a:lnTo>
                        <a:pt x="1" y="669"/>
                      </a:lnTo>
                      <a:lnTo>
                        <a:pt x="0" y="704"/>
                      </a:lnTo>
                      <a:lnTo>
                        <a:pt x="1" y="714"/>
                      </a:lnTo>
                      <a:lnTo>
                        <a:pt x="4" y="722"/>
                      </a:lnTo>
                      <a:lnTo>
                        <a:pt x="9" y="730"/>
                      </a:lnTo>
                      <a:lnTo>
                        <a:pt x="14" y="737"/>
                      </a:lnTo>
                      <a:lnTo>
                        <a:pt x="20" y="743"/>
                      </a:lnTo>
                      <a:lnTo>
                        <a:pt x="28" y="747"/>
                      </a:lnTo>
                      <a:lnTo>
                        <a:pt x="37" y="750"/>
                      </a:lnTo>
                      <a:lnTo>
                        <a:pt x="46" y="752"/>
                      </a:lnTo>
                      <a:lnTo>
                        <a:pt x="49" y="753"/>
                      </a:lnTo>
                      <a:lnTo>
                        <a:pt x="53" y="753"/>
                      </a:lnTo>
                      <a:lnTo>
                        <a:pt x="59" y="752"/>
                      </a:lnTo>
                      <a:lnTo>
                        <a:pt x="66" y="752"/>
                      </a:lnTo>
                      <a:lnTo>
                        <a:pt x="72" y="749"/>
                      </a:lnTo>
                      <a:lnTo>
                        <a:pt x="77" y="746"/>
                      </a:lnTo>
                      <a:lnTo>
                        <a:pt x="83" y="743"/>
                      </a:lnTo>
                      <a:lnTo>
                        <a:pt x="87" y="737"/>
                      </a:lnTo>
                      <a:lnTo>
                        <a:pt x="91" y="733"/>
                      </a:lnTo>
                      <a:lnTo>
                        <a:pt x="95" y="728"/>
                      </a:lnTo>
                      <a:lnTo>
                        <a:pt x="104" y="712"/>
                      </a:lnTo>
                      <a:lnTo>
                        <a:pt x="115" y="698"/>
                      </a:lnTo>
                      <a:lnTo>
                        <a:pt x="126" y="683"/>
                      </a:lnTo>
                      <a:lnTo>
                        <a:pt x="139" y="670"/>
                      </a:lnTo>
                      <a:lnTo>
                        <a:pt x="153" y="658"/>
                      </a:lnTo>
                      <a:lnTo>
                        <a:pt x="167" y="645"/>
                      </a:lnTo>
                      <a:lnTo>
                        <a:pt x="184" y="635"/>
                      </a:lnTo>
                      <a:lnTo>
                        <a:pt x="201" y="625"/>
                      </a:lnTo>
                      <a:lnTo>
                        <a:pt x="217" y="617"/>
                      </a:lnTo>
                      <a:lnTo>
                        <a:pt x="236" y="610"/>
                      </a:lnTo>
                      <a:lnTo>
                        <a:pt x="255" y="604"/>
                      </a:lnTo>
                      <a:lnTo>
                        <a:pt x="275" y="600"/>
                      </a:lnTo>
                      <a:lnTo>
                        <a:pt x="295" y="599"/>
                      </a:lnTo>
                      <a:lnTo>
                        <a:pt x="316" y="599"/>
                      </a:lnTo>
                      <a:lnTo>
                        <a:pt x="337" y="600"/>
                      </a:lnTo>
                      <a:lnTo>
                        <a:pt x="358" y="604"/>
                      </a:lnTo>
                      <a:lnTo>
                        <a:pt x="382" y="611"/>
                      </a:lnTo>
                      <a:lnTo>
                        <a:pt x="405" y="621"/>
                      </a:lnTo>
                      <a:lnTo>
                        <a:pt x="426" y="634"/>
                      </a:lnTo>
                      <a:lnTo>
                        <a:pt x="447" y="649"/>
                      </a:lnTo>
                      <a:lnTo>
                        <a:pt x="467" y="665"/>
                      </a:lnTo>
                      <a:lnTo>
                        <a:pt x="484" y="684"/>
                      </a:lnTo>
                      <a:lnTo>
                        <a:pt x="501" y="705"/>
                      </a:lnTo>
                      <a:lnTo>
                        <a:pt x="513" y="728"/>
                      </a:lnTo>
                      <a:lnTo>
                        <a:pt x="519" y="736"/>
                      </a:lnTo>
                      <a:lnTo>
                        <a:pt x="526" y="742"/>
                      </a:lnTo>
                      <a:lnTo>
                        <a:pt x="533" y="747"/>
                      </a:lnTo>
                      <a:lnTo>
                        <a:pt x="543" y="750"/>
                      </a:lnTo>
                      <a:lnTo>
                        <a:pt x="551" y="753"/>
                      </a:lnTo>
                      <a:lnTo>
                        <a:pt x="560" y="753"/>
                      </a:lnTo>
                      <a:lnTo>
                        <a:pt x="570" y="750"/>
                      </a:lnTo>
                      <a:lnTo>
                        <a:pt x="578" y="747"/>
                      </a:lnTo>
                      <a:lnTo>
                        <a:pt x="585" y="743"/>
                      </a:lnTo>
                      <a:lnTo>
                        <a:pt x="589" y="739"/>
                      </a:lnTo>
                      <a:lnTo>
                        <a:pt x="593" y="733"/>
                      </a:lnTo>
                      <a:lnTo>
                        <a:pt x="598" y="728"/>
                      </a:lnTo>
                      <a:lnTo>
                        <a:pt x="598" y="728"/>
                      </a:lnTo>
                      <a:lnTo>
                        <a:pt x="598" y="728"/>
                      </a:lnTo>
                      <a:lnTo>
                        <a:pt x="610" y="707"/>
                      </a:lnTo>
                      <a:lnTo>
                        <a:pt x="626" y="687"/>
                      </a:lnTo>
                      <a:lnTo>
                        <a:pt x="644" y="667"/>
                      </a:lnTo>
                      <a:lnTo>
                        <a:pt x="663" y="651"/>
                      </a:lnTo>
                      <a:lnTo>
                        <a:pt x="675" y="642"/>
                      </a:lnTo>
                      <a:lnTo>
                        <a:pt x="686" y="635"/>
                      </a:lnTo>
                      <a:lnTo>
                        <a:pt x="697" y="628"/>
                      </a:lnTo>
                      <a:lnTo>
                        <a:pt x="710" y="622"/>
                      </a:lnTo>
                      <a:lnTo>
                        <a:pt x="721" y="617"/>
                      </a:lnTo>
                      <a:lnTo>
                        <a:pt x="734" y="611"/>
                      </a:lnTo>
                      <a:lnTo>
                        <a:pt x="748" y="607"/>
                      </a:lnTo>
                      <a:lnTo>
                        <a:pt x="760" y="604"/>
                      </a:lnTo>
                      <a:lnTo>
                        <a:pt x="760" y="1205"/>
                      </a:lnTo>
                      <a:lnTo>
                        <a:pt x="762" y="1224"/>
                      </a:lnTo>
                      <a:lnTo>
                        <a:pt x="764" y="1241"/>
                      </a:lnTo>
                      <a:lnTo>
                        <a:pt x="769" y="1259"/>
                      </a:lnTo>
                      <a:lnTo>
                        <a:pt x="774" y="1275"/>
                      </a:lnTo>
                      <a:lnTo>
                        <a:pt x="783" y="1291"/>
                      </a:lnTo>
                      <a:lnTo>
                        <a:pt x="791" y="1306"/>
                      </a:lnTo>
                      <a:lnTo>
                        <a:pt x="802" y="1320"/>
                      </a:lnTo>
                      <a:lnTo>
                        <a:pt x="814" y="1332"/>
                      </a:lnTo>
                      <a:lnTo>
                        <a:pt x="826" y="1343"/>
                      </a:lnTo>
                      <a:lnTo>
                        <a:pt x="840" y="1355"/>
                      </a:lnTo>
                      <a:lnTo>
                        <a:pt x="856" y="1363"/>
                      </a:lnTo>
                      <a:lnTo>
                        <a:pt x="871" y="1371"/>
                      </a:lnTo>
                      <a:lnTo>
                        <a:pt x="888" y="1377"/>
                      </a:lnTo>
                      <a:lnTo>
                        <a:pt x="905" y="1381"/>
                      </a:lnTo>
                      <a:lnTo>
                        <a:pt x="923" y="1384"/>
                      </a:lnTo>
                      <a:lnTo>
                        <a:pt x="941" y="1385"/>
                      </a:lnTo>
                      <a:lnTo>
                        <a:pt x="959" y="1384"/>
                      </a:lnTo>
                      <a:lnTo>
                        <a:pt x="978" y="1381"/>
                      </a:lnTo>
                      <a:lnTo>
                        <a:pt x="994" y="1377"/>
                      </a:lnTo>
                      <a:lnTo>
                        <a:pt x="1011" y="1371"/>
                      </a:lnTo>
                      <a:lnTo>
                        <a:pt x="1027" y="1363"/>
                      </a:lnTo>
                      <a:lnTo>
                        <a:pt x="1042" y="1355"/>
                      </a:lnTo>
                      <a:lnTo>
                        <a:pt x="1055" y="1343"/>
                      </a:lnTo>
                      <a:lnTo>
                        <a:pt x="1069" y="1332"/>
                      </a:lnTo>
                      <a:lnTo>
                        <a:pt x="1080" y="1320"/>
                      </a:lnTo>
                      <a:lnTo>
                        <a:pt x="1090" y="1306"/>
                      </a:lnTo>
                      <a:lnTo>
                        <a:pt x="1100" y="1291"/>
                      </a:lnTo>
                      <a:lnTo>
                        <a:pt x="1107" y="1275"/>
                      </a:lnTo>
                      <a:lnTo>
                        <a:pt x="1112" y="1259"/>
                      </a:lnTo>
                      <a:lnTo>
                        <a:pt x="1118" y="1241"/>
                      </a:lnTo>
                      <a:lnTo>
                        <a:pt x="1121" y="1224"/>
                      </a:lnTo>
                      <a:lnTo>
                        <a:pt x="1121" y="1205"/>
                      </a:lnTo>
                      <a:lnTo>
                        <a:pt x="1121" y="1196"/>
                      </a:lnTo>
                      <a:lnTo>
                        <a:pt x="1118" y="1186"/>
                      </a:lnTo>
                      <a:lnTo>
                        <a:pt x="1112" y="1178"/>
                      </a:lnTo>
                      <a:lnTo>
                        <a:pt x="1107" y="1171"/>
                      </a:lnTo>
                      <a:lnTo>
                        <a:pt x="1100" y="1165"/>
                      </a:lnTo>
                      <a:lnTo>
                        <a:pt x="1093" y="1161"/>
                      </a:lnTo>
                      <a:lnTo>
                        <a:pt x="1083" y="1158"/>
                      </a:lnTo>
                      <a:lnTo>
                        <a:pt x="1073" y="1157"/>
                      </a:lnTo>
                      <a:lnTo>
                        <a:pt x="1063" y="1158"/>
                      </a:lnTo>
                      <a:lnTo>
                        <a:pt x="1055" y="1161"/>
                      </a:lnTo>
                      <a:lnTo>
                        <a:pt x="1046" y="1165"/>
                      </a:lnTo>
                      <a:lnTo>
                        <a:pt x="1039" y="1171"/>
                      </a:lnTo>
                      <a:lnTo>
                        <a:pt x="1034" y="1178"/>
                      </a:lnTo>
                      <a:lnTo>
                        <a:pt x="1030" y="1186"/>
                      </a:lnTo>
                      <a:lnTo>
                        <a:pt x="1027" y="1196"/>
                      </a:lnTo>
                      <a:lnTo>
                        <a:pt x="1025" y="1205"/>
                      </a:lnTo>
                      <a:lnTo>
                        <a:pt x="1025" y="1214"/>
                      </a:lnTo>
                      <a:lnTo>
                        <a:pt x="1024" y="1223"/>
                      </a:lnTo>
                      <a:lnTo>
                        <a:pt x="1023" y="1230"/>
                      </a:lnTo>
                      <a:lnTo>
                        <a:pt x="1020" y="1238"/>
                      </a:lnTo>
                      <a:lnTo>
                        <a:pt x="1016" y="1245"/>
                      </a:lnTo>
                      <a:lnTo>
                        <a:pt x="1011" y="1252"/>
                      </a:lnTo>
                      <a:lnTo>
                        <a:pt x="1007" y="1259"/>
                      </a:lnTo>
                      <a:lnTo>
                        <a:pt x="1001" y="1265"/>
                      </a:lnTo>
                      <a:lnTo>
                        <a:pt x="994" y="1270"/>
                      </a:lnTo>
                      <a:lnTo>
                        <a:pt x="989" y="1276"/>
                      </a:lnTo>
                      <a:lnTo>
                        <a:pt x="982" y="1280"/>
                      </a:lnTo>
                      <a:lnTo>
                        <a:pt x="973" y="1283"/>
                      </a:lnTo>
                      <a:lnTo>
                        <a:pt x="966" y="1286"/>
                      </a:lnTo>
                      <a:lnTo>
                        <a:pt x="958" y="1289"/>
                      </a:lnTo>
                      <a:lnTo>
                        <a:pt x="950" y="1290"/>
                      </a:lnTo>
                      <a:lnTo>
                        <a:pt x="941" y="1290"/>
                      </a:lnTo>
                      <a:lnTo>
                        <a:pt x="933" y="1290"/>
                      </a:lnTo>
                      <a:lnTo>
                        <a:pt x="924" y="1289"/>
                      </a:lnTo>
                      <a:lnTo>
                        <a:pt x="916" y="1286"/>
                      </a:lnTo>
                      <a:lnTo>
                        <a:pt x="908" y="1283"/>
                      </a:lnTo>
                      <a:lnTo>
                        <a:pt x="900" y="1280"/>
                      </a:lnTo>
                      <a:lnTo>
                        <a:pt x="893" y="1276"/>
                      </a:lnTo>
                      <a:lnTo>
                        <a:pt x="886" y="1270"/>
                      </a:lnTo>
                      <a:lnTo>
                        <a:pt x="881" y="1265"/>
                      </a:lnTo>
                      <a:lnTo>
                        <a:pt x="875" y="1259"/>
                      </a:lnTo>
                      <a:lnTo>
                        <a:pt x="871" y="1252"/>
                      </a:lnTo>
                      <a:lnTo>
                        <a:pt x="867" y="1245"/>
                      </a:lnTo>
                      <a:lnTo>
                        <a:pt x="863" y="1238"/>
                      </a:lnTo>
                      <a:lnTo>
                        <a:pt x="860" y="1230"/>
                      </a:lnTo>
                      <a:lnTo>
                        <a:pt x="857" y="1223"/>
                      </a:lnTo>
                      <a:lnTo>
                        <a:pt x="857" y="1214"/>
                      </a:lnTo>
                      <a:lnTo>
                        <a:pt x="856" y="1205"/>
                      </a:lnTo>
                      <a:lnTo>
                        <a:pt x="856" y="604"/>
                      </a:lnTo>
                      <a:lnTo>
                        <a:pt x="858" y="604"/>
                      </a:lnTo>
                      <a:lnTo>
                        <a:pt x="860" y="604"/>
                      </a:lnTo>
                      <a:lnTo>
                        <a:pt x="884" y="611"/>
                      </a:lnTo>
                      <a:lnTo>
                        <a:pt x="908" y="621"/>
                      </a:lnTo>
                      <a:lnTo>
                        <a:pt x="930" y="634"/>
                      </a:lnTo>
                      <a:lnTo>
                        <a:pt x="950" y="648"/>
                      </a:lnTo>
                      <a:lnTo>
                        <a:pt x="969" y="665"/>
                      </a:lnTo>
                      <a:lnTo>
                        <a:pt x="987" y="684"/>
                      </a:lnTo>
                      <a:lnTo>
                        <a:pt x="1003" y="705"/>
                      </a:lnTo>
                      <a:lnTo>
                        <a:pt x="1016" y="728"/>
                      </a:lnTo>
                      <a:lnTo>
                        <a:pt x="1016" y="728"/>
                      </a:lnTo>
                      <a:lnTo>
                        <a:pt x="1016" y="728"/>
                      </a:lnTo>
                      <a:lnTo>
                        <a:pt x="1020" y="733"/>
                      </a:lnTo>
                      <a:lnTo>
                        <a:pt x="1024" y="739"/>
                      </a:lnTo>
                      <a:lnTo>
                        <a:pt x="1030" y="743"/>
                      </a:lnTo>
                      <a:lnTo>
                        <a:pt x="1035" y="747"/>
                      </a:lnTo>
                      <a:lnTo>
                        <a:pt x="1041" y="749"/>
                      </a:lnTo>
                      <a:lnTo>
                        <a:pt x="1046" y="752"/>
                      </a:lnTo>
                      <a:lnTo>
                        <a:pt x="1052" y="752"/>
                      </a:lnTo>
                      <a:lnTo>
                        <a:pt x="1058" y="753"/>
                      </a:lnTo>
                      <a:lnTo>
                        <a:pt x="1065" y="752"/>
                      </a:lnTo>
                      <a:lnTo>
                        <a:pt x="1070" y="752"/>
                      </a:lnTo>
                      <a:lnTo>
                        <a:pt x="1077" y="749"/>
                      </a:lnTo>
                      <a:lnTo>
                        <a:pt x="1083" y="746"/>
                      </a:lnTo>
                      <a:lnTo>
                        <a:pt x="1087" y="743"/>
                      </a:lnTo>
                      <a:lnTo>
                        <a:pt x="1093" y="737"/>
                      </a:lnTo>
                      <a:lnTo>
                        <a:pt x="1097" y="733"/>
                      </a:lnTo>
                      <a:lnTo>
                        <a:pt x="1100" y="728"/>
                      </a:lnTo>
                      <a:lnTo>
                        <a:pt x="1109" y="712"/>
                      </a:lnTo>
                      <a:lnTo>
                        <a:pt x="1119" y="698"/>
                      </a:lnTo>
                      <a:lnTo>
                        <a:pt x="1131" y="683"/>
                      </a:lnTo>
                      <a:lnTo>
                        <a:pt x="1143" y="670"/>
                      </a:lnTo>
                      <a:lnTo>
                        <a:pt x="1157" y="658"/>
                      </a:lnTo>
                      <a:lnTo>
                        <a:pt x="1173" y="645"/>
                      </a:lnTo>
                      <a:lnTo>
                        <a:pt x="1188" y="635"/>
                      </a:lnTo>
                      <a:lnTo>
                        <a:pt x="1205" y="625"/>
                      </a:lnTo>
                      <a:lnTo>
                        <a:pt x="1223" y="617"/>
                      </a:lnTo>
                      <a:lnTo>
                        <a:pt x="1241" y="610"/>
                      </a:lnTo>
                      <a:lnTo>
                        <a:pt x="1260" y="604"/>
                      </a:lnTo>
                      <a:lnTo>
                        <a:pt x="1279" y="600"/>
                      </a:lnTo>
                      <a:lnTo>
                        <a:pt x="1300" y="599"/>
                      </a:lnTo>
                      <a:lnTo>
                        <a:pt x="1320" y="599"/>
                      </a:lnTo>
                      <a:lnTo>
                        <a:pt x="1341" y="600"/>
                      </a:lnTo>
                      <a:lnTo>
                        <a:pt x="1362" y="604"/>
                      </a:lnTo>
                      <a:lnTo>
                        <a:pt x="1387" y="611"/>
                      </a:lnTo>
                      <a:lnTo>
                        <a:pt x="1410" y="621"/>
                      </a:lnTo>
                      <a:lnTo>
                        <a:pt x="1432" y="634"/>
                      </a:lnTo>
                      <a:lnTo>
                        <a:pt x="1453" y="649"/>
                      </a:lnTo>
                      <a:lnTo>
                        <a:pt x="1471" y="665"/>
                      </a:lnTo>
                      <a:lnTo>
                        <a:pt x="1490" y="684"/>
                      </a:lnTo>
                      <a:lnTo>
                        <a:pt x="1505" y="705"/>
                      </a:lnTo>
                      <a:lnTo>
                        <a:pt x="1519" y="728"/>
                      </a:lnTo>
                      <a:lnTo>
                        <a:pt x="1523" y="733"/>
                      </a:lnTo>
                      <a:lnTo>
                        <a:pt x="1527" y="739"/>
                      </a:lnTo>
                      <a:lnTo>
                        <a:pt x="1533" y="745"/>
                      </a:lnTo>
                      <a:lnTo>
                        <a:pt x="1540" y="747"/>
                      </a:lnTo>
                      <a:lnTo>
                        <a:pt x="1547" y="750"/>
                      </a:lnTo>
                      <a:lnTo>
                        <a:pt x="1554" y="752"/>
                      </a:lnTo>
                      <a:lnTo>
                        <a:pt x="1561" y="753"/>
                      </a:lnTo>
                      <a:lnTo>
                        <a:pt x="1568" y="752"/>
                      </a:lnTo>
                      <a:lnTo>
                        <a:pt x="1568" y="752"/>
                      </a:lnTo>
                      <a:lnTo>
                        <a:pt x="1569" y="752"/>
                      </a:lnTo>
                      <a:lnTo>
                        <a:pt x="1578" y="752"/>
                      </a:lnTo>
                      <a:lnTo>
                        <a:pt x="1588" y="749"/>
                      </a:lnTo>
                      <a:lnTo>
                        <a:pt x="1596" y="743"/>
                      </a:lnTo>
                      <a:lnTo>
                        <a:pt x="1603" y="737"/>
                      </a:lnTo>
                      <a:lnTo>
                        <a:pt x="1609" y="730"/>
                      </a:lnTo>
                      <a:lnTo>
                        <a:pt x="1613" y="723"/>
                      </a:lnTo>
                      <a:lnTo>
                        <a:pt x="1616" y="714"/>
                      </a:lnTo>
                      <a:lnTo>
                        <a:pt x="1617" y="704"/>
                      </a:lnTo>
                      <a:lnTo>
                        <a:pt x="1616" y="669"/>
                      </a:lnTo>
                      <a:lnTo>
                        <a:pt x="1613" y="634"/>
                      </a:lnTo>
                      <a:lnTo>
                        <a:pt x="1607" y="599"/>
                      </a:lnTo>
                      <a:lnTo>
                        <a:pt x="1600" y="565"/>
                      </a:lnTo>
                      <a:lnTo>
                        <a:pt x="1592" y="531"/>
                      </a:lnTo>
                      <a:lnTo>
                        <a:pt x="1582" y="498"/>
                      </a:lnTo>
                      <a:lnTo>
                        <a:pt x="1569" y="465"/>
                      </a:lnTo>
                      <a:lnTo>
                        <a:pt x="1555" y="433"/>
                      </a:lnTo>
                      <a:lnTo>
                        <a:pt x="1539" y="401"/>
                      </a:lnTo>
                      <a:lnTo>
                        <a:pt x="1520" y="370"/>
                      </a:lnTo>
                      <a:lnTo>
                        <a:pt x="1501" y="341"/>
                      </a:lnTo>
                      <a:lnTo>
                        <a:pt x="1480" y="311"/>
                      </a:lnTo>
                      <a:lnTo>
                        <a:pt x="1457" y="283"/>
                      </a:lnTo>
                      <a:lnTo>
                        <a:pt x="1432" y="255"/>
                      </a:lnTo>
                      <a:lnTo>
                        <a:pt x="1405" y="230"/>
                      </a:lnTo>
                      <a:lnTo>
                        <a:pt x="1377" y="203"/>
                      </a:lnTo>
                      <a:close/>
                      <a:moveTo>
                        <a:pt x="1384" y="512"/>
                      </a:moveTo>
                      <a:lnTo>
                        <a:pt x="1356" y="506"/>
                      </a:lnTo>
                      <a:lnTo>
                        <a:pt x="1328" y="503"/>
                      </a:lnTo>
                      <a:lnTo>
                        <a:pt x="1300" y="503"/>
                      </a:lnTo>
                      <a:lnTo>
                        <a:pt x="1274" y="505"/>
                      </a:lnTo>
                      <a:lnTo>
                        <a:pt x="1246" y="510"/>
                      </a:lnTo>
                      <a:lnTo>
                        <a:pt x="1219" y="517"/>
                      </a:lnTo>
                      <a:lnTo>
                        <a:pt x="1191" y="526"/>
                      </a:lnTo>
                      <a:lnTo>
                        <a:pt x="1166" y="538"/>
                      </a:lnTo>
                      <a:lnTo>
                        <a:pt x="1150" y="547"/>
                      </a:lnTo>
                      <a:lnTo>
                        <a:pt x="1136" y="555"/>
                      </a:lnTo>
                      <a:lnTo>
                        <a:pt x="1121" y="565"/>
                      </a:lnTo>
                      <a:lnTo>
                        <a:pt x="1108" y="575"/>
                      </a:lnTo>
                      <a:lnTo>
                        <a:pt x="1094" y="586"/>
                      </a:lnTo>
                      <a:lnTo>
                        <a:pt x="1081" y="597"/>
                      </a:lnTo>
                      <a:lnTo>
                        <a:pt x="1070" y="608"/>
                      </a:lnTo>
                      <a:lnTo>
                        <a:pt x="1059" y="621"/>
                      </a:lnTo>
                      <a:lnTo>
                        <a:pt x="1041" y="601"/>
                      </a:lnTo>
                      <a:lnTo>
                        <a:pt x="1021" y="583"/>
                      </a:lnTo>
                      <a:lnTo>
                        <a:pt x="1000" y="568"/>
                      </a:lnTo>
                      <a:lnTo>
                        <a:pt x="979" y="552"/>
                      </a:lnTo>
                      <a:lnTo>
                        <a:pt x="957" y="540"/>
                      </a:lnTo>
                      <a:lnTo>
                        <a:pt x="933" y="529"/>
                      </a:lnTo>
                      <a:lnTo>
                        <a:pt x="908" y="519"/>
                      </a:lnTo>
                      <a:lnTo>
                        <a:pt x="882" y="512"/>
                      </a:lnTo>
                      <a:lnTo>
                        <a:pt x="854" y="506"/>
                      </a:lnTo>
                      <a:lnTo>
                        <a:pt x="826" y="503"/>
                      </a:lnTo>
                      <a:lnTo>
                        <a:pt x="798" y="503"/>
                      </a:lnTo>
                      <a:lnTo>
                        <a:pt x="770" y="505"/>
                      </a:lnTo>
                      <a:lnTo>
                        <a:pt x="743" y="510"/>
                      </a:lnTo>
                      <a:lnTo>
                        <a:pt x="715" y="517"/>
                      </a:lnTo>
                      <a:lnTo>
                        <a:pt x="689" y="526"/>
                      </a:lnTo>
                      <a:lnTo>
                        <a:pt x="663" y="538"/>
                      </a:lnTo>
                      <a:lnTo>
                        <a:pt x="648" y="547"/>
                      </a:lnTo>
                      <a:lnTo>
                        <a:pt x="633" y="555"/>
                      </a:lnTo>
                      <a:lnTo>
                        <a:pt x="619" y="565"/>
                      </a:lnTo>
                      <a:lnTo>
                        <a:pt x="606" y="575"/>
                      </a:lnTo>
                      <a:lnTo>
                        <a:pt x="592" y="586"/>
                      </a:lnTo>
                      <a:lnTo>
                        <a:pt x="579" y="597"/>
                      </a:lnTo>
                      <a:lnTo>
                        <a:pt x="568" y="608"/>
                      </a:lnTo>
                      <a:lnTo>
                        <a:pt x="555" y="621"/>
                      </a:lnTo>
                      <a:lnTo>
                        <a:pt x="539" y="601"/>
                      </a:lnTo>
                      <a:lnTo>
                        <a:pt x="519" y="583"/>
                      </a:lnTo>
                      <a:lnTo>
                        <a:pt x="498" y="568"/>
                      </a:lnTo>
                      <a:lnTo>
                        <a:pt x="477" y="552"/>
                      </a:lnTo>
                      <a:lnTo>
                        <a:pt x="453" y="540"/>
                      </a:lnTo>
                      <a:lnTo>
                        <a:pt x="429" y="529"/>
                      </a:lnTo>
                      <a:lnTo>
                        <a:pt x="405" y="519"/>
                      </a:lnTo>
                      <a:lnTo>
                        <a:pt x="380" y="512"/>
                      </a:lnTo>
                      <a:lnTo>
                        <a:pt x="352" y="506"/>
                      </a:lnTo>
                      <a:lnTo>
                        <a:pt x="324" y="503"/>
                      </a:lnTo>
                      <a:lnTo>
                        <a:pt x="296" y="503"/>
                      </a:lnTo>
                      <a:lnTo>
                        <a:pt x="268" y="505"/>
                      </a:lnTo>
                      <a:lnTo>
                        <a:pt x="241" y="510"/>
                      </a:lnTo>
                      <a:lnTo>
                        <a:pt x="213" y="517"/>
                      </a:lnTo>
                      <a:lnTo>
                        <a:pt x="187" y="526"/>
                      </a:lnTo>
                      <a:lnTo>
                        <a:pt x="160" y="538"/>
                      </a:lnTo>
                      <a:lnTo>
                        <a:pt x="149" y="544"/>
                      </a:lnTo>
                      <a:lnTo>
                        <a:pt x="136" y="551"/>
                      </a:lnTo>
                      <a:lnTo>
                        <a:pt x="125" y="559"/>
                      </a:lnTo>
                      <a:lnTo>
                        <a:pt x="114" y="566"/>
                      </a:lnTo>
                      <a:lnTo>
                        <a:pt x="121" y="541"/>
                      </a:lnTo>
                      <a:lnTo>
                        <a:pt x="131" y="517"/>
                      </a:lnTo>
                      <a:lnTo>
                        <a:pt x="140" y="492"/>
                      </a:lnTo>
                      <a:lnTo>
                        <a:pt x="150" y="468"/>
                      </a:lnTo>
                      <a:lnTo>
                        <a:pt x="163" y="446"/>
                      </a:lnTo>
                      <a:lnTo>
                        <a:pt x="175" y="423"/>
                      </a:lnTo>
                      <a:lnTo>
                        <a:pt x="191" y="401"/>
                      </a:lnTo>
                      <a:lnTo>
                        <a:pt x="206" y="378"/>
                      </a:lnTo>
                      <a:lnTo>
                        <a:pt x="222" y="357"/>
                      </a:lnTo>
                      <a:lnTo>
                        <a:pt x="240" y="338"/>
                      </a:lnTo>
                      <a:lnTo>
                        <a:pt x="258" y="318"/>
                      </a:lnTo>
                      <a:lnTo>
                        <a:pt x="276" y="299"/>
                      </a:lnTo>
                      <a:lnTo>
                        <a:pt x="296" y="280"/>
                      </a:lnTo>
                      <a:lnTo>
                        <a:pt x="317" y="262"/>
                      </a:lnTo>
                      <a:lnTo>
                        <a:pt x="339" y="245"/>
                      </a:lnTo>
                      <a:lnTo>
                        <a:pt x="362" y="230"/>
                      </a:lnTo>
                      <a:lnTo>
                        <a:pt x="386" y="214"/>
                      </a:lnTo>
                      <a:lnTo>
                        <a:pt x="410" y="199"/>
                      </a:lnTo>
                      <a:lnTo>
                        <a:pt x="433" y="186"/>
                      </a:lnTo>
                      <a:lnTo>
                        <a:pt x="460" y="172"/>
                      </a:lnTo>
                      <a:lnTo>
                        <a:pt x="485" y="161"/>
                      </a:lnTo>
                      <a:lnTo>
                        <a:pt x="512" y="150"/>
                      </a:lnTo>
                      <a:lnTo>
                        <a:pt x="540" y="140"/>
                      </a:lnTo>
                      <a:lnTo>
                        <a:pt x="568" y="130"/>
                      </a:lnTo>
                      <a:lnTo>
                        <a:pt x="596" y="122"/>
                      </a:lnTo>
                      <a:lnTo>
                        <a:pt x="626" y="115"/>
                      </a:lnTo>
                      <a:lnTo>
                        <a:pt x="655" y="109"/>
                      </a:lnTo>
                      <a:lnTo>
                        <a:pt x="685" y="104"/>
                      </a:lnTo>
                      <a:lnTo>
                        <a:pt x="715" y="101"/>
                      </a:lnTo>
                      <a:lnTo>
                        <a:pt x="746" y="98"/>
                      </a:lnTo>
                      <a:lnTo>
                        <a:pt x="777" y="95"/>
                      </a:lnTo>
                      <a:lnTo>
                        <a:pt x="808" y="95"/>
                      </a:lnTo>
                      <a:lnTo>
                        <a:pt x="840" y="95"/>
                      </a:lnTo>
                      <a:lnTo>
                        <a:pt x="871" y="98"/>
                      </a:lnTo>
                      <a:lnTo>
                        <a:pt x="902" y="101"/>
                      </a:lnTo>
                      <a:lnTo>
                        <a:pt x="933" y="104"/>
                      </a:lnTo>
                      <a:lnTo>
                        <a:pt x="962" y="109"/>
                      </a:lnTo>
                      <a:lnTo>
                        <a:pt x="992" y="115"/>
                      </a:lnTo>
                      <a:lnTo>
                        <a:pt x="1021" y="123"/>
                      </a:lnTo>
                      <a:lnTo>
                        <a:pt x="1049" y="130"/>
                      </a:lnTo>
                      <a:lnTo>
                        <a:pt x="1077" y="140"/>
                      </a:lnTo>
                      <a:lnTo>
                        <a:pt x="1105" y="150"/>
                      </a:lnTo>
                      <a:lnTo>
                        <a:pt x="1132" y="161"/>
                      </a:lnTo>
                      <a:lnTo>
                        <a:pt x="1157" y="174"/>
                      </a:lnTo>
                      <a:lnTo>
                        <a:pt x="1182" y="186"/>
                      </a:lnTo>
                      <a:lnTo>
                        <a:pt x="1208" y="200"/>
                      </a:lnTo>
                      <a:lnTo>
                        <a:pt x="1231" y="214"/>
                      </a:lnTo>
                      <a:lnTo>
                        <a:pt x="1255" y="230"/>
                      </a:lnTo>
                      <a:lnTo>
                        <a:pt x="1278" y="247"/>
                      </a:lnTo>
                      <a:lnTo>
                        <a:pt x="1300" y="263"/>
                      </a:lnTo>
                      <a:lnTo>
                        <a:pt x="1320" y="280"/>
                      </a:lnTo>
                      <a:lnTo>
                        <a:pt x="1341" y="299"/>
                      </a:lnTo>
                      <a:lnTo>
                        <a:pt x="1359" y="318"/>
                      </a:lnTo>
                      <a:lnTo>
                        <a:pt x="1377" y="338"/>
                      </a:lnTo>
                      <a:lnTo>
                        <a:pt x="1396" y="359"/>
                      </a:lnTo>
                      <a:lnTo>
                        <a:pt x="1411" y="380"/>
                      </a:lnTo>
                      <a:lnTo>
                        <a:pt x="1426" y="401"/>
                      </a:lnTo>
                      <a:lnTo>
                        <a:pt x="1440" y="423"/>
                      </a:lnTo>
                      <a:lnTo>
                        <a:pt x="1454" y="446"/>
                      </a:lnTo>
                      <a:lnTo>
                        <a:pt x="1466" y="470"/>
                      </a:lnTo>
                      <a:lnTo>
                        <a:pt x="1477" y="493"/>
                      </a:lnTo>
                      <a:lnTo>
                        <a:pt x="1487" y="517"/>
                      </a:lnTo>
                      <a:lnTo>
                        <a:pt x="1495" y="543"/>
                      </a:lnTo>
                      <a:lnTo>
                        <a:pt x="1504" y="568"/>
                      </a:lnTo>
                      <a:lnTo>
                        <a:pt x="1490" y="558"/>
                      </a:lnTo>
                      <a:lnTo>
                        <a:pt x="1476" y="550"/>
                      </a:lnTo>
                      <a:lnTo>
                        <a:pt x="1461" y="541"/>
                      </a:lnTo>
                      <a:lnTo>
                        <a:pt x="1446" y="534"/>
                      </a:lnTo>
                      <a:lnTo>
                        <a:pt x="1432" y="527"/>
                      </a:lnTo>
                      <a:lnTo>
                        <a:pt x="1417" y="522"/>
                      </a:lnTo>
                      <a:lnTo>
                        <a:pt x="1401" y="516"/>
                      </a:lnTo>
                      <a:lnTo>
                        <a:pt x="1384" y="5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949" name="Picture 948" descr="view-details--icon--download-free-icons-0.png"/>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26000"/>
                        </a14:imgEffect>
                      </a14:imgLayer>
                    </a14:imgProps>
                  </a:ext>
                  <a:ext uri="{28A0092B-C50C-407E-A947-70E740481C1C}">
                    <a14:useLocalDpi xmlns:a14="http://schemas.microsoft.com/office/drawing/2010/main" val="0"/>
                  </a:ext>
                </a:extLst>
              </a:blip>
              <a:stretch>
                <a:fillRect/>
              </a:stretch>
            </p:blipFill>
            <p:spPr>
              <a:xfrm>
                <a:off x="5279261" y="3048615"/>
                <a:ext cx="1139625" cy="1139625"/>
              </a:xfrm>
              <a:prstGeom prst="rect">
                <a:avLst/>
              </a:prstGeom>
            </p:spPr>
          </p:pic>
        </p:grpSp>
        <p:sp>
          <p:nvSpPr>
            <p:cNvPr id="958" name="Text Placeholder 4"/>
            <p:cNvSpPr txBox="1">
              <a:spLocks/>
            </p:cNvSpPr>
            <p:nvPr/>
          </p:nvSpPr>
          <p:spPr>
            <a:xfrm>
              <a:off x="6049365" y="3490919"/>
              <a:ext cx="1981200" cy="57150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30000"/>
                </a:lnSpc>
                <a:buNone/>
              </a:pPr>
              <a:r>
                <a:rPr lang="en-US" sz="1050" dirty="0" smtClean="0">
                  <a:solidFill>
                    <a:srgbClr val="FFFFFF"/>
                  </a:solidFill>
                  <a:latin typeface="Calibri Light" pitchFamily="34" charset="0"/>
                </a:rPr>
                <a:t>Raise your leg straight to earn more points.</a:t>
              </a:r>
              <a:endParaRPr lang="en-US" sz="1050" dirty="0">
                <a:solidFill>
                  <a:srgbClr val="FFFFFF"/>
                </a:solidFill>
                <a:latin typeface="Calibri Light" pitchFamily="34" charset="0"/>
              </a:endParaRPr>
            </a:p>
          </p:txBody>
        </p:sp>
        <p:sp>
          <p:nvSpPr>
            <p:cNvPr id="959" name="Text Placeholder 3"/>
            <p:cNvSpPr txBox="1">
              <a:spLocks/>
            </p:cNvSpPr>
            <p:nvPr/>
          </p:nvSpPr>
          <p:spPr>
            <a:xfrm>
              <a:off x="6032655" y="3302931"/>
              <a:ext cx="1981200" cy="22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rgbClr val="FFFFFF"/>
                  </a:solidFill>
                  <a:latin typeface="Sen" pitchFamily="50" charset="0"/>
                </a:rPr>
                <a:t>DESCRIPTION</a:t>
              </a:r>
              <a:endParaRPr lang="en-US" sz="1200" dirty="0">
                <a:solidFill>
                  <a:srgbClr val="FFFFFF"/>
                </a:solidFill>
                <a:latin typeface="Sen" pitchFamily="50" charset="0"/>
              </a:endParaRPr>
            </a:p>
          </p:txBody>
        </p:sp>
      </p:grpSp>
      <p:grpSp>
        <p:nvGrpSpPr>
          <p:cNvPr id="14" name="Group 13"/>
          <p:cNvGrpSpPr/>
          <p:nvPr/>
        </p:nvGrpSpPr>
        <p:grpSpPr>
          <a:xfrm>
            <a:off x="2194988" y="2712626"/>
            <a:ext cx="2571275" cy="3386860"/>
            <a:chOff x="2194988" y="2712626"/>
            <a:chExt cx="2571275" cy="3386860"/>
          </a:xfrm>
        </p:grpSpPr>
        <p:grpSp>
          <p:nvGrpSpPr>
            <p:cNvPr id="954" name="Group 953"/>
            <p:cNvGrpSpPr/>
            <p:nvPr/>
          </p:nvGrpSpPr>
          <p:grpSpPr>
            <a:xfrm>
              <a:off x="2194988" y="2712626"/>
              <a:ext cx="2571275" cy="3386860"/>
              <a:chOff x="2194988" y="2712626"/>
              <a:chExt cx="2571275" cy="3386860"/>
            </a:xfrm>
          </p:grpSpPr>
          <p:grpSp>
            <p:nvGrpSpPr>
              <p:cNvPr id="937" name="Group 936"/>
              <p:cNvGrpSpPr/>
              <p:nvPr/>
            </p:nvGrpSpPr>
            <p:grpSpPr>
              <a:xfrm>
                <a:off x="2194988" y="2712626"/>
                <a:ext cx="2571275" cy="3386860"/>
                <a:chOff x="3471863" y="2535238"/>
                <a:chExt cx="5080000" cy="8639175"/>
              </a:xfrm>
            </p:grpSpPr>
            <p:sp>
              <p:nvSpPr>
                <p:cNvPr id="938" name="Shape 719"/>
                <p:cNvSpPr>
                  <a:spLocks noChangeArrowheads="1"/>
                </p:cNvSpPr>
                <p:nvPr/>
              </p:nvSpPr>
              <p:spPr bwMode="auto">
                <a:xfrm>
                  <a:off x="3471863" y="2535238"/>
                  <a:ext cx="5080000" cy="8639175"/>
                </a:xfrm>
                <a:prstGeom prst="rect">
                  <a:avLst/>
                </a:prstGeom>
                <a:solidFill>
                  <a:srgbClr val="E9EBEF"/>
                </a:solidFill>
                <a:ln>
                  <a:noFill/>
                </a:ln>
                <a:effectLst>
                  <a:outerShdw blurRad="190500" dist="25400" dir="2082745" rotWithShape="0">
                    <a:srgbClr val="000000">
                      <a:alpha val="2999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fontAlgn="auto">
                    <a:spcBef>
                      <a:spcPts val="0"/>
                    </a:spcBef>
                    <a:spcAft>
                      <a:spcPts val="0"/>
                    </a:spcAft>
                    <a:defRPr sz="3200">
                      <a:solidFill>
                        <a:srgbClr val="FFFFFF"/>
                      </a:solidFill>
                    </a:defRPr>
                  </a:pPr>
                  <a:endParaRPr sz="3200" kern="0">
                    <a:solidFill>
                      <a:srgbClr val="FFFFFF"/>
                    </a:solidFill>
                    <a:latin typeface="+mn-lt"/>
                    <a:ea typeface="+mn-ea"/>
                    <a:cs typeface="+mn-cs"/>
                    <a:sym typeface="Helvetica Light"/>
                  </a:endParaRPr>
                </a:p>
              </p:txBody>
            </p:sp>
            <p:sp>
              <p:nvSpPr>
                <p:cNvPr id="939" name="01"/>
                <p:cNvSpPr>
                  <a:spLocks noChangeArrowheads="1"/>
                </p:cNvSpPr>
                <p:nvPr/>
              </p:nvSpPr>
              <p:spPr bwMode="auto">
                <a:xfrm>
                  <a:off x="3471863" y="2535238"/>
                  <a:ext cx="5080000" cy="6734175"/>
                </a:xfrm>
                <a:prstGeom prst="rect">
                  <a:avLst/>
                </a:prstGeom>
                <a:gradFill rotWithShape="0">
                  <a:gsLst>
                    <a:gs pos="0">
                      <a:srgbClr val="AB1942">
                        <a:alpha val="89999"/>
                      </a:srgbClr>
                    </a:gs>
                    <a:gs pos="100000">
                      <a:srgbClr val="FF4C00">
                        <a:alpha val="79999"/>
                      </a:srgbClr>
                    </a:gs>
                  </a:gsLst>
                  <a:lin ang="12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3200">
                    <a:solidFill>
                      <a:srgbClr val="FFFFFF"/>
                    </a:solidFill>
                  </a:endParaRPr>
                </a:p>
              </p:txBody>
            </p:sp>
          </p:grpSp>
          <p:sp>
            <p:nvSpPr>
              <p:cNvPr id="940" name="Shape 722"/>
              <p:cNvSpPr>
                <a:spLocks noChangeArrowheads="1"/>
              </p:cNvSpPr>
              <p:nvPr/>
            </p:nvSpPr>
            <p:spPr bwMode="auto">
              <a:xfrm>
                <a:off x="2806451" y="5237089"/>
                <a:ext cx="1344714" cy="177798"/>
              </a:xfrm>
              <a:prstGeom prst="roundRect">
                <a:avLst>
                  <a:gd name="adj" fmla="val 50000"/>
                </a:avLst>
              </a:prstGeom>
              <a:solidFill>
                <a:srgbClr val="2F3139"/>
              </a:solidFill>
              <a:ln>
                <a:noFill/>
              </a:ln>
              <a:effectLst>
                <a:outerShdw blurRad="63500" dist="25400" dir="2082745" rotWithShape="0">
                  <a:srgbClr val="000000">
                    <a:alpha val="2993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lvl1pPr>
                  <a:defRPr sz="1600">
                    <a:solidFill>
                      <a:srgbClr val="F2F5F8"/>
                    </a:solidFill>
                    <a:latin typeface="San Francisco Display Light"/>
                    <a:ea typeface="San Francisco Display Light"/>
                    <a:cs typeface="San Francisco Display Light"/>
                    <a:sym typeface="San Francisco Display Light"/>
                  </a:defRPr>
                </a:lvl1pPr>
              </a:lstStyle>
              <a:p>
                <a:pPr algn="ctr" eaLnBrk="1" fontAlgn="auto">
                  <a:spcBef>
                    <a:spcPts val="0"/>
                  </a:spcBef>
                  <a:spcAft>
                    <a:spcPts val="0"/>
                  </a:spcAft>
                  <a:defRPr/>
                </a:pPr>
                <a:r>
                  <a:rPr lang="en-US" sz="1000" kern="0" dirty="0" smtClean="0"/>
                  <a:t>Game # 11</a:t>
                </a:r>
              </a:p>
            </p:txBody>
          </p:sp>
          <p:sp>
            <p:nvSpPr>
              <p:cNvPr id="941" name="Shape 723"/>
              <p:cNvSpPr>
                <a:spLocks noChangeArrowheads="1"/>
              </p:cNvSpPr>
              <p:nvPr/>
            </p:nvSpPr>
            <p:spPr bwMode="auto">
              <a:xfrm>
                <a:off x="2645506" y="5680338"/>
                <a:ext cx="1837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ctr">
                <a:spAutoFit/>
              </a:bodyPr>
              <a:lstStyle/>
              <a:p>
                <a:pPr algn="ctr" eaLnBrk="1"/>
                <a:r>
                  <a:rPr lang="en-US" sz="1500" dirty="0" smtClean="0">
                    <a:solidFill>
                      <a:srgbClr val="53585F"/>
                    </a:solidFill>
                    <a:latin typeface="San Francisco Display Bold" charset="0"/>
                    <a:cs typeface="San Francisco Display Bold" charset="0"/>
                    <a:sym typeface="San Francisco Display Bold" charset="0"/>
                  </a:rPr>
                  <a:t>Hip-Thruster</a:t>
                </a:r>
              </a:p>
            </p:txBody>
          </p:sp>
        </p:grpSp>
        <p:pic>
          <p:nvPicPr>
            <p:cNvPr id="12" name="Picture 11" descr="Hip Thrus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708" y="2914507"/>
              <a:ext cx="2493842" cy="2238416"/>
            </a:xfrm>
            <a:prstGeom prst="rect">
              <a:avLst/>
            </a:prstGeom>
          </p:spPr>
        </p:pic>
      </p:grpSp>
      <p:grpSp>
        <p:nvGrpSpPr>
          <p:cNvPr id="49" name="Group 48"/>
          <p:cNvGrpSpPr/>
          <p:nvPr/>
        </p:nvGrpSpPr>
        <p:grpSpPr>
          <a:xfrm>
            <a:off x="3976568" y="1722691"/>
            <a:ext cx="4520318" cy="769441"/>
            <a:chOff x="3976568" y="1722691"/>
            <a:chExt cx="4520318" cy="769441"/>
          </a:xfrm>
        </p:grpSpPr>
        <p:sp>
          <p:nvSpPr>
            <p:cNvPr id="50" name="TextBox 49"/>
            <p:cNvSpPr txBox="1"/>
            <p:nvPr/>
          </p:nvSpPr>
          <p:spPr>
            <a:xfrm>
              <a:off x="4414718" y="1722691"/>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51" name="Oval 50"/>
            <p:cNvSpPr/>
            <p:nvPr/>
          </p:nvSpPr>
          <p:spPr>
            <a:xfrm>
              <a:off x="3976568" y="1887791"/>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2" name="Oval 51"/>
            <p:cNvSpPr/>
            <p:nvPr/>
          </p:nvSpPr>
          <p:spPr>
            <a:xfrm>
              <a:off x="4268668" y="1887791"/>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53" name="Oval 52"/>
            <p:cNvSpPr/>
            <p:nvPr/>
          </p:nvSpPr>
          <p:spPr>
            <a:xfrm>
              <a:off x="4552830" y="1887791"/>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Tree>
    <p:extLst>
      <p:ext uri="{BB962C8B-B14F-4D97-AF65-F5344CB8AC3E}">
        <p14:creationId xmlns:p14="http://schemas.microsoft.com/office/powerpoint/2010/main" val="918858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0"/>
                                        </p:tgtEl>
                                        <p:attrNameLst>
                                          <p:attrName>style.visibility</p:attrName>
                                        </p:attrNameLst>
                                      </p:cBhvr>
                                      <p:to>
                                        <p:strVal val="visible"/>
                                      </p:to>
                                    </p:set>
                                    <p:animEffect transition="in" filter="fade">
                                      <p:cBhvr>
                                        <p:cTn id="18" dur="500"/>
                                        <p:tgtEl>
                                          <p:spTgt spid="93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2000"/>
                            </p:stCondLst>
                            <p:childTnLst>
                              <p:par>
                                <p:cTn id="24" presetID="22" presetClass="entr" presetSubtype="8" fill="hold" grpId="1" nodeType="afterEffect">
                                  <p:stCondLst>
                                    <p:cond delay="0"/>
                                  </p:stCondLst>
                                  <p:childTnLst>
                                    <p:set>
                                      <p:cBhvr>
                                        <p:cTn id="25" dur="1" fill="hold">
                                          <p:stCondLst>
                                            <p:cond delay="0"/>
                                          </p:stCondLst>
                                        </p:cTn>
                                        <p:tgtEl>
                                          <p:spTgt spid="930"/>
                                        </p:tgtEl>
                                        <p:attrNameLst>
                                          <p:attrName>style.visibility</p:attrName>
                                        </p:attrNameLst>
                                      </p:cBhvr>
                                      <p:to>
                                        <p:strVal val="visible"/>
                                      </p:to>
                                    </p:set>
                                    <p:animEffect transition="in" filter="wipe(left)">
                                      <p:cBhvr>
                                        <p:cTn id="26" dur="500"/>
                                        <p:tgtEl>
                                          <p:spTgt spid="93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60"/>
                                        </p:tgtEl>
                                        <p:attrNameLst>
                                          <p:attrName>style.visibility</p:attrName>
                                        </p:attrNameLst>
                                      </p:cBhvr>
                                      <p:to>
                                        <p:strVal val="visible"/>
                                      </p:to>
                                    </p:set>
                                    <p:animEffect transition="in" filter="fade">
                                      <p:cBhvr>
                                        <p:cTn id="30" dur="500"/>
                                        <p:tgtEl>
                                          <p:spTgt spid="96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953"/>
                                        </p:tgtEl>
                                        <p:attrNameLst>
                                          <p:attrName>style.visibility</p:attrName>
                                        </p:attrNameLst>
                                      </p:cBhvr>
                                      <p:to>
                                        <p:strVal val="visible"/>
                                      </p:to>
                                    </p:set>
                                    <p:animEffect transition="in" filter="fade">
                                      <p:cBhvr>
                                        <p:cTn id="38" dur="500"/>
                                        <p:tgtEl>
                                          <p:spTgt spid="95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52"/>
                                        </p:tgtEl>
                                        <p:attrNameLst>
                                          <p:attrName>style.visibility</p:attrName>
                                        </p:attrNameLst>
                                      </p:cBhvr>
                                      <p:to>
                                        <p:strVal val="visible"/>
                                      </p:to>
                                    </p:set>
                                    <p:animEffect transition="in" filter="fade">
                                      <p:cBhvr>
                                        <p:cTn id="42" dur="5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30" grpId="0" animBg="1"/>
      <p:bldP spid="93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76066" y="2781800"/>
            <a:ext cx="7331250" cy="1306535"/>
          </a:xfrm>
        </p:spPr>
        <p:txBody>
          <a:bodyPr/>
          <a:lstStyle/>
          <a:p>
            <a:r>
              <a:rPr lang="en-US" sz="9000" dirty="0" smtClean="0"/>
              <a:t>Methodology</a:t>
            </a:r>
          </a:p>
        </p:txBody>
      </p:sp>
    </p:spTree>
    <p:extLst>
      <p:ext uri="{BB962C8B-B14F-4D97-AF65-F5344CB8AC3E}">
        <p14:creationId xmlns:p14="http://schemas.microsoft.com/office/powerpoint/2010/main" val="21725204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67" y="2493215"/>
            <a:ext cx="2616200" cy="1238491"/>
          </a:xfrm>
          <a:prstGeom prst="rect">
            <a:avLst/>
          </a:prstGeom>
        </p:spPr>
      </p:pic>
      <p:grpSp>
        <p:nvGrpSpPr>
          <p:cNvPr id="5" name="Group 4"/>
          <p:cNvGrpSpPr/>
          <p:nvPr/>
        </p:nvGrpSpPr>
        <p:grpSpPr>
          <a:xfrm>
            <a:off x="342919" y="2714678"/>
            <a:ext cx="1853434" cy="393839"/>
            <a:chOff x="318257" y="1925039"/>
            <a:chExt cx="1853434" cy="393839"/>
          </a:xfrm>
        </p:grpSpPr>
        <p:sp>
          <p:nvSpPr>
            <p:cNvPr id="6" name="Rectangle 5"/>
            <p:cNvSpPr/>
            <p:nvPr/>
          </p:nvSpPr>
          <p:spPr>
            <a:xfrm>
              <a:off x="368403" y="1925039"/>
              <a:ext cx="1803288" cy="392178"/>
            </a:xfrm>
            <a:prstGeom prst="rect">
              <a:avLst/>
            </a:prstGeom>
            <a:solidFill>
              <a:srgbClr val="3C81B5"/>
            </a:solidFill>
            <a:ln>
              <a:solidFill>
                <a:srgbClr val="3C81B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7" name="Rectangle 6"/>
            <p:cNvSpPr/>
            <p:nvPr/>
          </p:nvSpPr>
          <p:spPr>
            <a:xfrm>
              <a:off x="318257" y="1949546"/>
              <a:ext cx="1845915" cy="369332"/>
            </a:xfrm>
            <a:prstGeom prst="rect">
              <a:avLst/>
            </a:prstGeom>
            <a:ln>
              <a:solidFill>
                <a:srgbClr val="3C81B5"/>
              </a:solidFill>
            </a:ln>
          </p:spPr>
          <p:txBody>
            <a:bodyPr wrap="none">
              <a:spAutoFit/>
            </a:bodyPr>
            <a:lstStyle/>
            <a:p>
              <a:pPr algn="ctr"/>
              <a:r>
                <a:rPr lang="en-US" dirty="0" smtClean="0">
                  <a:solidFill>
                    <a:schemeClr val="bg1"/>
                  </a:solidFill>
                </a:rPr>
                <a:t>Research Method</a:t>
              </a:r>
              <a:endParaRPr lang="en-US" dirty="0">
                <a:solidFill>
                  <a:schemeClr val="bg1"/>
                </a:solidFill>
              </a:endParaRPr>
            </a:p>
          </p:txBody>
        </p:sp>
      </p:grpSp>
      <p:sp>
        <p:nvSpPr>
          <p:cNvPr id="11" name="TextBox 10"/>
          <p:cNvSpPr txBox="1"/>
          <p:nvPr/>
        </p:nvSpPr>
        <p:spPr>
          <a:xfrm>
            <a:off x="4489346" y="615403"/>
            <a:ext cx="4082168"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Phys-Studio</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sp>
        <p:nvSpPr>
          <p:cNvPr id="12" name="Oval 11"/>
          <p:cNvSpPr/>
          <p:nvPr/>
        </p:nvSpPr>
        <p:spPr>
          <a:xfrm>
            <a:off x="4051196" y="780503"/>
            <a:ext cx="431800" cy="431800"/>
          </a:xfrm>
          <a:prstGeom prst="ellipse">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13" name="Oval 12"/>
          <p:cNvSpPr/>
          <p:nvPr/>
        </p:nvSpPr>
        <p:spPr>
          <a:xfrm>
            <a:off x="4343296" y="780503"/>
            <a:ext cx="431800" cy="4318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14" name="Oval 13"/>
          <p:cNvSpPr/>
          <p:nvPr/>
        </p:nvSpPr>
        <p:spPr>
          <a:xfrm>
            <a:off x="4627458" y="780503"/>
            <a:ext cx="431800" cy="431800"/>
          </a:xfrm>
          <a:prstGeom prst="ellipse">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15" name="Rectangle 14"/>
          <p:cNvSpPr/>
          <p:nvPr/>
        </p:nvSpPr>
        <p:spPr>
          <a:xfrm>
            <a:off x="2303690" y="1581251"/>
            <a:ext cx="8008469" cy="4493537"/>
          </a:xfrm>
          <a:prstGeom prst="rect">
            <a:avLst/>
          </a:prstGeom>
        </p:spPr>
        <p:txBody>
          <a:bodyPr wrap="square">
            <a:spAutoFit/>
          </a:bodyPr>
          <a:lstStyle/>
          <a:p>
            <a:pPr marL="285750" indent="-285750">
              <a:buFont typeface="Wingdings" charset="2"/>
              <a:buChar char="§"/>
            </a:pPr>
            <a:r>
              <a:rPr lang="en-US" sz="2200" dirty="0">
                <a:latin typeface="Calibri Light"/>
                <a:cs typeface="Calibri Light"/>
              </a:rPr>
              <a:t> </a:t>
            </a:r>
            <a:r>
              <a:rPr lang="en-US" sz="2200" dirty="0" smtClean="0">
                <a:latin typeface="Calibri Light"/>
                <a:cs typeface="Calibri Light"/>
              </a:rPr>
              <a:t>Research Method</a:t>
            </a:r>
          </a:p>
          <a:p>
            <a:pPr marL="742950" lvl="1" indent="-285750">
              <a:buFont typeface="Wingdings" charset="2"/>
              <a:buChar char="§"/>
            </a:pPr>
            <a:r>
              <a:rPr lang="en-US" sz="2200" dirty="0" smtClean="0">
                <a:latin typeface="Calibri Light"/>
                <a:cs typeface="Calibri Light"/>
              </a:rPr>
              <a:t>ABAB Design on “</a:t>
            </a:r>
            <a:r>
              <a:rPr lang="en-US" sz="2200" b="1" dirty="0" smtClean="0">
                <a:latin typeface="Calibri Light"/>
                <a:cs typeface="Calibri Light"/>
              </a:rPr>
              <a:t>n</a:t>
            </a:r>
            <a:r>
              <a:rPr lang="en-US" sz="2200" dirty="0" smtClean="0">
                <a:latin typeface="Calibri Light"/>
                <a:cs typeface="Calibri Light"/>
              </a:rPr>
              <a:t>” patients</a:t>
            </a:r>
          </a:p>
          <a:p>
            <a:pPr marL="1200150" lvl="2" indent="-285750">
              <a:buFont typeface="Wingdings" charset="2"/>
              <a:buChar char="§"/>
            </a:pPr>
            <a:r>
              <a:rPr lang="en-US" sz="2200" dirty="0" smtClean="0">
                <a:latin typeface="Calibri Light"/>
                <a:cs typeface="Calibri Light"/>
              </a:rPr>
              <a:t>“x” patients in intervention for balance training.</a:t>
            </a:r>
          </a:p>
          <a:p>
            <a:pPr marL="1200150" lvl="2" indent="-285750">
              <a:buFont typeface="Wingdings" charset="2"/>
              <a:buChar char="§"/>
            </a:pPr>
            <a:r>
              <a:rPr lang="en-US" sz="2200" dirty="0" smtClean="0">
                <a:latin typeface="Calibri Light"/>
                <a:cs typeface="Calibri Light"/>
              </a:rPr>
              <a:t>“n-x” patients in base line for balance training.</a:t>
            </a:r>
          </a:p>
          <a:p>
            <a:pPr marL="1200150" lvl="2" indent="-285750">
              <a:buFont typeface="Wingdings" charset="2"/>
              <a:buChar char="§"/>
            </a:pPr>
            <a:r>
              <a:rPr lang="en-US" sz="2200" dirty="0">
                <a:latin typeface="Calibri Light"/>
                <a:cs typeface="Calibri Light"/>
              </a:rPr>
              <a:t>“n-x” patients in </a:t>
            </a:r>
            <a:r>
              <a:rPr lang="en-US" sz="2200" dirty="0" smtClean="0">
                <a:latin typeface="Calibri Light"/>
                <a:cs typeface="Calibri Light"/>
              </a:rPr>
              <a:t>intervention for strength training</a:t>
            </a:r>
            <a:r>
              <a:rPr lang="en-US" sz="2200" dirty="0">
                <a:latin typeface="Calibri Light"/>
                <a:cs typeface="Calibri Light"/>
              </a:rPr>
              <a:t>.</a:t>
            </a:r>
          </a:p>
          <a:p>
            <a:pPr marL="1200150" lvl="2" indent="-285750">
              <a:buFont typeface="Wingdings" charset="2"/>
              <a:buChar char="§"/>
            </a:pPr>
            <a:r>
              <a:rPr lang="en-US" sz="2200" dirty="0">
                <a:latin typeface="Calibri Light"/>
                <a:cs typeface="Calibri Light"/>
              </a:rPr>
              <a:t>“x” patients in </a:t>
            </a:r>
            <a:r>
              <a:rPr lang="en-US" sz="2200" dirty="0" smtClean="0">
                <a:latin typeface="Calibri Light"/>
                <a:cs typeface="Calibri Light"/>
              </a:rPr>
              <a:t>base-line for strength training.</a:t>
            </a:r>
          </a:p>
          <a:p>
            <a:pPr marL="742950" lvl="1" indent="-285750">
              <a:buFont typeface="Wingdings" charset="2"/>
              <a:buChar char="§"/>
            </a:pPr>
            <a:r>
              <a:rPr lang="en-US" sz="2200" dirty="0" smtClean="0">
                <a:latin typeface="Calibri Light"/>
                <a:cs typeface="Calibri Light"/>
              </a:rPr>
              <a:t>Acceptability Survey</a:t>
            </a:r>
          </a:p>
          <a:p>
            <a:pPr marL="1200150" lvl="2" indent="-285750">
              <a:buFont typeface="Wingdings" charset="2"/>
              <a:buChar char="§"/>
            </a:pPr>
            <a:endParaRPr lang="en-US" sz="2200" dirty="0">
              <a:latin typeface="Calibri Light"/>
              <a:cs typeface="Calibri Light"/>
            </a:endParaRPr>
          </a:p>
          <a:p>
            <a:pPr marL="285750" indent="-285750">
              <a:buFont typeface="Wingdings" charset="2"/>
              <a:buChar char="§"/>
            </a:pPr>
            <a:r>
              <a:rPr lang="en-US" sz="2200" dirty="0" smtClean="0">
                <a:latin typeface="Calibri Light"/>
                <a:cs typeface="Calibri Light"/>
              </a:rPr>
              <a:t>Assessment Method</a:t>
            </a:r>
            <a:endParaRPr lang="en-US" sz="2200" dirty="0">
              <a:latin typeface="Calibri Light"/>
              <a:cs typeface="Calibri Light"/>
            </a:endParaRPr>
          </a:p>
          <a:p>
            <a:pPr marL="742950" lvl="1" indent="-285750">
              <a:buFont typeface="Wingdings" charset="2"/>
              <a:buChar char="§"/>
            </a:pPr>
            <a:r>
              <a:rPr lang="en-US" sz="2200" dirty="0">
                <a:latin typeface="Calibri Light"/>
                <a:cs typeface="Calibri Light"/>
              </a:rPr>
              <a:t>Stand up and go </a:t>
            </a:r>
            <a:r>
              <a:rPr lang="en-US" sz="2200" dirty="0" smtClean="0">
                <a:latin typeface="Calibri Light"/>
                <a:cs typeface="Calibri Light"/>
              </a:rPr>
              <a:t>test.</a:t>
            </a:r>
          </a:p>
          <a:p>
            <a:pPr marL="742950" lvl="1" indent="-285750">
              <a:buFont typeface="Wingdings" charset="2"/>
              <a:buChar char="§"/>
            </a:pPr>
            <a:r>
              <a:rPr lang="en-US" sz="2200" dirty="0">
                <a:latin typeface="Calibri Light"/>
                <a:cs typeface="Calibri Light"/>
              </a:rPr>
              <a:t>Wolf </a:t>
            </a:r>
            <a:r>
              <a:rPr lang="en-US" sz="2200" dirty="0" smtClean="0">
                <a:latin typeface="Calibri Light"/>
                <a:cs typeface="Calibri Light"/>
              </a:rPr>
              <a:t>motor function tests</a:t>
            </a:r>
          </a:p>
          <a:p>
            <a:pPr marL="742950" lvl="1" indent="-285750">
              <a:buFont typeface="Wingdings" charset="2"/>
              <a:buChar char="§"/>
            </a:pPr>
            <a:r>
              <a:rPr lang="en-US" sz="2200" dirty="0" err="1">
                <a:latin typeface="Calibri Light"/>
                <a:cs typeface="Calibri Light"/>
              </a:rPr>
              <a:t>Fugl</a:t>
            </a:r>
            <a:r>
              <a:rPr lang="en-US" sz="2200" dirty="0">
                <a:latin typeface="Calibri Light"/>
                <a:cs typeface="Calibri Light"/>
              </a:rPr>
              <a:t> Mayer </a:t>
            </a:r>
            <a:r>
              <a:rPr lang="en-US" sz="2200" dirty="0" err="1">
                <a:latin typeface="Calibri Light"/>
                <a:cs typeface="Calibri Light"/>
              </a:rPr>
              <a:t>Assesment</a:t>
            </a:r>
            <a:r>
              <a:rPr lang="en-US" sz="2200" dirty="0">
                <a:latin typeface="Calibri Light"/>
                <a:cs typeface="Calibri Light"/>
              </a:rPr>
              <a:t> (FMA</a:t>
            </a:r>
            <a:r>
              <a:rPr lang="en-US" sz="2200" dirty="0" smtClean="0">
                <a:latin typeface="Calibri Light"/>
                <a:cs typeface="Calibri Light"/>
              </a:rPr>
              <a:t>)</a:t>
            </a:r>
          </a:p>
          <a:p>
            <a:pPr marL="742950" lvl="1" indent="-285750">
              <a:buFont typeface="Wingdings" charset="2"/>
              <a:buChar char="§"/>
            </a:pPr>
            <a:r>
              <a:rPr lang="en-US" sz="2200" dirty="0">
                <a:latin typeface="Calibri Light"/>
                <a:cs typeface="Calibri Light"/>
              </a:rPr>
              <a:t>Action Research Arm Test (ARAT)</a:t>
            </a:r>
          </a:p>
        </p:txBody>
      </p:sp>
    </p:spTree>
    <p:extLst>
      <p:ext uri="{BB962C8B-B14F-4D97-AF65-F5344CB8AC3E}">
        <p14:creationId xmlns:p14="http://schemas.microsoft.com/office/powerpoint/2010/main" val="1581944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par>
                                <p:cTn id="16" presetID="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10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par>
                          <p:cTn id="28" fill="hold">
                            <p:stCondLst>
                              <p:cond delay="4500"/>
                            </p:stCondLst>
                            <p:childTnLst>
                              <p:par>
                                <p:cTn id="29" presetID="9"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1" end="1"/>
                                            </p:txEl>
                                          </p:spTgt>
                                        </p:tgtEl>
                                        <p:attrNameLst>
                                          <p:attrName>style.visibility</p:attrName>
                                        </p:attrNameLst>
                                      </p:cBhvr>
                                      <p:to>
                                        <p:strVal val="visible"/>
                                      </p:to>
                                    </p:set>
                                    <p:animEffect transition="in" filter="fade">
                                      <p:cBhvr>
                                        <p:cTn id="36" dur="500"/>
                                        <p:tgtEl>
                                          <p:spTgt spid="1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animEffect transition="in" filter="wipe(down)">
                                      <p:cBhvr>
                                        <p:cTn id="41" dur="500"/>
                                        <p:tgtEl>
                                          <p:spTgt spid="15">
                                            <p:txEl>
                                              <p:pRg st="2" end="2"/>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15">
                                            <p:txEl>
                                              <p:pRg st="3" end="3"/>
                                            </p:txEl>
                                          </p:spTgt>
                                        </p:tgtEl>
                                        <p:attrNameLst>
                                          <p:attrName>style.visibility</p:attrName>
                                        </p:attrNameLst>
                                      </p:cBhvr>
                                      <p:to>
                                        <p:strVal val="visible"/>
                                      </p:to>
                                    </p:set>
                                    <p:animEffect transition="in" filter="wipe(down)">
                                      <p:cBhvr>
                                        <p:cTn id="44" dur="500"/>
                                        <p:tgtEl>
                                          <p:spTgt spid="15">
                                            <p:txEl>
                                              <p:pRg st="3" end="3"/>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15">
                                            <p:txEl>
                                              <p:pRg st="4" end="4"/>
                                            </p:txEl>
                                          </p:spTgt>
                                        </p:tgtEl>
                                        <p:attrNameLst>
                                          <p:attrName>style.visibility</p:attrName>
                                        </p:attrNameLst>
                                      </p:cBhvr>
                                      <p:to>
                                        <p:strVal val="visible"/>
                                      </p:to>
                                    </p:set>
                                    <p:animEffect transition="in" filter="wipe(down)">
                                      <p:cBhvr>
                                        <p:cTn id="47" dur="500"/>
                                        <p:tgtEl>
                                          <p:spTgt spid="15">
                                            <p:txEl>
                                              <p:pRg st="4" end="4"/>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15">
                                            <p:txEl>
                                              <p:pRg st="5" end="5"/>
                                            </p:txEl>
                                          </p:spTgt>
                                        </p:tgtEl>
                                        <p:attrNameLst>
                                          <p:attrName>style.visibility</p:attrName>
                                        </p:attrNameLst>
                                      </p:cBhvr>
                                      <p:to>
                                        <p:strVal val="visible"/>
                                      </p:to>
                                    </p:set>
                                    <p:animEffect transition="in" filter="wipe(down)">
                                      <p:cBhvr>
                                        <p:cTn id="50" dur="500"/>
                                        <p:tgtEl>
                                          <p:spTgt spid="15">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
                                            <p:txEl>
                                              <p:pRg st="6" end="6"/>
                                            </p:txEl>
                                          </p:spTgt>
                                        </p:tgtEl>
                                        <p:attrNameLst>
                                          <p:attrName>style.visibility</p:attrName>
                                        </p:attrNameLst>
                                      </p:cBhvr>
                                      <p:to>
                                        <p:strVal val="visible"/>
                                      </p:to>
                                    </p:set>
                                    <p:animEffect transition="in" filter="fade">
                                      <p:cBhvr>
                                        <p:cTn id="55" dur="500"/>
                                        <p:tgtEl>
                                          <p:spTgt spid="15">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
                                            <p:txEl>
                                              <p:pRg st="8" end="8"/>
                                            </p:txEl>
                                          </p:spTgt>
                                        </p:tgtEl>
                                        <p:attrNameLst>
                                          <p:attrName>style.visibility</p:attrName>
                                        </p:attrNameLst>
                                      </p:cBhvr>
                                      <p:to>
                                        <p:strVal val="visible"/>
                                      </p:to>
                                    </p:set>
                                    <p:animEffect transition="in" filter="fade">
                                      <p:cBhvr>
                                        <p:cTn id="60" dur="500"/>
                                        <p:tgtEl>
                                          <p:spTgt spid="15">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xEl>
                                              <p:pRg st="9" end="9"/>
                                            </p:txEl>
                                          </p:spTgt>
                                        </p:tgtEl>
                                        <p:attrNameLst>
                                          <p:attrName>style.visibility</p:attrName>
                                        </p:attrNameLst>
                                      </p:cBhvr>
                                      <p:to>
                                        <p:strVal val="visible"/>
                                      </p:to>
                                    </p:set>
                                    <p:animEffect transition="in" filter="fade">
                                      <p:cBhvr>
                                        <p:cTn id="65" dur="500"/>
                                        <p:tgtEl>
                                          <p:spTgt spid="15">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
                                            <p:txEl>
                                              <p:pRg st="10" end="10"/>
                                            </p:txEl>
                                          </p:spTgt>
                                        </p:tgtEl>
                                        <p:attrNameLst>
                                          <p:attrName>style.visibility</p:attrName>
                                        </p:attrNameLst>
                                      </p:cBhvr>
                                      <p:to>
                                        <p:strVal val="visible"/>
                                      </p:to>
                                    </p:set>
                                    <p:animEffect transition="in" filter="fade">
                                      <p:cBhvr>
                                        <p:cTn id="70" dur="500"/>
                                        <p:tgtEl>
                                          <p:spTgt spid="15">
                                            <p:txEl>
                                              <p:pRg st="10" end="1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5">
                                            <p:txEl>
                                              <p:pRg st="11" end="11"/>
                                            </p:txEl>
                                          </p:spTgt>
                                        </p:tgtEl>
                                        <p:attrNameLst>
                                          <p:attrName>style.visibility</p:attrName>
                                        </p:attrNameLst>
                                      </p:cBhvr>
                                      <p:to>
                                        <p:strVal val="visible"/>
                                      </p:to>
                                    </p:set>
                                    <p:animEffect transition="in" filter="fade">
                                      <p:cBhvr>
                                        <p:cTn id="75" dur="500"/>
                                        <p:tgtEl>
                                          <p:spTgt spid="15">
                                            <p:txEl>
                                              <p:pRg st="11" end="1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5">
                                            <p:txEl>
                                              <p:pRg st="12" end="12"/>
                                            </p:txEl>
                                          </p:spTgt>
                                        </p:tgtEl>
                                        <p:attrNameLst>
                                          <p:attrName>style.visibility</p:attrName>
                                        </p:attrNameLst>
                                      </p:cBhvr>
                                      <p:to>
                                        <p:strVal val="visible"/>
                                      </p:to>
                                    </p:set>
                                    <p:animEffect transition="in" filter="fade">
                                      <p:cBhvr>
                                        <p:cTn id="80" dur="500"/>
                                        <p:tgtEl>
                                          <p:spTgt spid="1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Results</a:t>
            </a:r>
            <a:endParaRPr lang="en-US" dirty="0"/>
          </a:p>
        </p:txBody>
      </p:sp>
    </p:spTree>
    <p:extLst>
      <p:ext uri="{BB962C8B-B14F-4D97-AF65-F5344CB8AC3E}">
        <p14:creationId xmlns:p14="http://schemas.microsoft.com/office/powerpoint/2010/main" val="33622420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67" y="2526639"/>
            <a:ext cx="2616200" cy="1238491"/>
          </a:xfrm>
          <a:prstGeom prst="rect">
            <a:avLst/>
          </a:prstGeom>
        </p:spPr>
      </p:pic>
      <p:grpSp>
        <p:nvGrpSpPr>
          <p:cNvPr id="2" name="Group 1"/>
          <p:cNvGrpSpPr/>
          <p:nvPr/>
        </p:nvGrpSpPr>
        <p:grpSpPr>
          <a:xfrm>
            <a:off x="2116666" y="567267"/>
            <a:ext cx="8636000" cy="5537309"/>
            <a:chOff x="2116666" y="567267"/>
            <a:chExt cx="8636000" cy="5537309"/>
          </a:xfrm>
        </p:grpSpPr>
        <p:pic>
          <p:nvPicPr>
            <p:cNvPr id="3" name="Picture 2" descr="13f3430d1f546679d9eef0fe1d9541de_sad-face-emoticon-viralnova-sad-smiley-clipart_600-600.jp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556" y="567267"/>
              <a:ext cx="4583289" cy="4583289"/>
            </a:xfrm>
            <a:prstGeom prst="rect">
              <a:avLst/>
            </a:prstGeom>
          </p:spPr>
        </p:pic>
        <p:sp>
          <p:nvSpPr>
            <p:cNvPr id="4" name="TextBox 3"/>
            <p:cNvSpPr txBox="1"/>
            <p:nvPr/>
          </p:nvSpPr>
          <p:spPr>
            <a:xfrm>
              <a:off x="2116666" y="5335135"/>
              <a:ext cx="8636000" cy="769441"/>
            </a:xfrm>
            <a:prstGeom prst="rect">
              <a:avLst/>
            </a:prstGeom>
            <a:noFill/>
          </p:spPr>
          <p:txBody>
            <a:bodyPr wrap="square">
              <a:spAutoFit/>
            </a:bodyPr>
            <a:lstStyle/>
            <a:p>
              <a:pPr algn="r" eaLnBrk="1" fontAlgn="auto" hangingPunct="1">
                <a:spcBef>
                  <a:spcPts val="0"/>
                </a:spcBef>
                <a:spcAft>
                  <a:spcPts val="0"/>
                </a:spcAft>
                <a:defRPr/>
              </a:pPr>
              <a:r>
                <a:rPr lang="id-ID" sz="4400" b="1" dirty="0" smtClean="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rPr>
                <a:t>Sorry we don’t have results yet.</a:t>
              </a:r>
              <a:endParaRPr lang="id-ID" sz="4400" b="1" dirty="0">
                <a:solidFill>
                  <a:schemeClr val="tx1">
                    <a:lumMod val="50000"/>
                    <a:lumOff val="50000"/>
                  </a:schemeClr>
                </a:solidFill>
                <a:latin typeface="Arial" panose="020B0604020202020204" pitchFamily="34" charset="0"/>
                <a:ea typeface="Open Sans Semibold" panose="020B0706030804020204" pitchFamily="34" charset="0"/>
                <a:cs typeface="Arial" panose="020B0604020202020204" pitchFamily="34" charset="0"/>
              </a:endParaRPr>
            </a:p>
          </p:txBody>
        </p:sp>
      </p:grpSp>
      <p:sp>
        <p:nvSpPr>
          <p:cNvPr id="9" name="Rectangle 8"/>
          <p:cNvSpPr/>
          <p:nvPr/>
        </p:nvSpPr>
        <p:spPr>
          <a:xfrm>
            <a:off x="393049" y="3108346"/>
            <a:ext cx="1846085" cy="369332"/>
          </a:xfrm>
          <a:prstGeom prst="rect">
            <a:avLst/>
          </a:prstGeom>
          <a:solidFill>
            <a:srgbClr val="242739"/>
          </a:solidFill>
          <a:ln>
            <a:solidFill>
              <a:srgbClr val="242739"/>
            </a:solidFill>
          </a:ln>
        </p:spPr>
        <p:txBody>
          <a:bodyPr wrap="square">
            <a:spAutoFit/>
          </a:bodyPr>
          <a:lstStyle/>
          <a:p>
            <a:pPr algn="ctr"/>
            <a:r>
              <a:rPr lang="en-US" dirty="0" smtClean="0">
                <a:solidFill>
                  <a:schemeClr val="bg1"/>
                </a:solidFill>
              </a:rPr>
              <a:t>Research Method</a:t>
            </a:r>
            <a:endParaRPr lang="en-US" dirty="0">
              <a:solidFill>
                <a:schemeClr val="bg1"/>
              </a:solidFill>
            </a:endParaRPr>
          </a:p>
        </p:txBody>
      </p:sp>
    </p:spTree>
    <p:extLst>
      <p:ext uri="{BB962C8B-B14F-4D97-AF65-F5344CB8AC3E}">
        <p14:creationId xmlns:p14="http://schemas.microsoft.com/office/powerpoint/2010/main" val="1501588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0.70"/>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565518" y="2182401"/>
            <a:ext cx="4589141"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00" b="1" kern="3000" spc="-300" dirty="0" smtClean="0">
                <a:solidFill>
                  <a:schemeClr val="tx1">
                    <a:lumMod val="75000"/>
                    <a:lumOff val="25000"/>
                  </a:schemeClr>
                </a:solidFill>
                <a:latin typeface="Source Sans Pro" pitchFamily="34" charset="0"/>
              </a:rPr>
              <a:t>THANK YOU</a:t>
            </a:r>
          </a:p>
        </p:txBody>
      </p:sp>
      <p:sp>
        <p:nvSpPr>
          <p:cNvPr id="4" name="TextBox 3"/>
          <p:cNvSpPr txBox="1"/>
          <p:nvPr/>
        </p:nvSpPr>
        <p:spPr>
          <a:xfrm>
            <a:off x="4000307" y="3626064"/>
            <a:ext cx="47244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3000" spc="30" dirty="0" smtClean="0">
                <a:solidFill>
                  <a:schemeClr val="tx1">
                    <a:lumMod val="75000"/>
                    <a:lumOff val="25000"/>
                  </a:schemeClr>
                </a:solidFill>
                <a:latin typeface="Source Sans Pro" pitchFamily="34" charset="0"/>
              </a:rPr>
              <a:t>LET’S START QUESTION AND ANSWER</a:t>
            </a:r>
            <a:endParaRPr lang="en-US" kern="3000" spc="30" dirty="0">
              <a:solidFill>
                <a:schemeClr val="tx1">
                  <a:lumMod val="75000"/>
                  <a:lumOff val="25000"/>
                </a:schemeClr>
              </a:solidFill>
              <a:latin typeface="Source Sans Pro" pitchFamily="34" charset="0"/>
            </a:endParaRPr>
          </a:p>
        </p:txBody>
      </p:sp>
      <p:grpSp>
        <p:nvGrpSpPr>
          <p:cNvPr id="5" name="Group 4"/>
          <p:cNvGrpSpPr/>
          <p:nvPr/>
        </p:nvGrpSpPr>
        <p:grpSpPr>
          <a:xfrm>
            <a:off x="3511175" y="3346824"/>
            <a:ext cx="5378825" cy="74705"/>
            <a:chOff x="2348939" y="1479363"/>
            <a:chExt cx="2152651" cy="25400"/>
          </a:xfrm>
        </p:grpSpPr>
        <p:sp>
          <p:nvSpPr>
            <p:cNvPr id="6" name="Rectangle 28"/>
            <p:cNvSpPr>
              <a:spLocks noChangeArrowheads="1"/>
            </p:cNvSpPr>
            <p:nvPr/>
          </p:nvSpPr>
          <p:spPr bwMode="auto">
            <a:xfrm>
              <a:off x="2348939" y="1479363"/>
              <a:ext cx="360363" cy="25400"/>
            </a:xfrm>
            <a:prstGeom prst="rect">
              <a:avLst/>
            </a:prstGeom>
            <a:solidFill>
              <a:srgbClr val="FFB3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2709302" y="1479363"/>
              <a:ext cx="358775" cy="25400"/>
            </a:xfrm>
            <a:prstGeom prst="rect">
              <a:avLst/>
            </a:prstGeom>
            <a:solidFill>
              <a:srgbClr val="FC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3068077" y="1479363"/>
              <a:ext cx="358775" cy="25400"/>
            </a:xfrm>
            <a:prstGeom prst="rect">
              <a:avLst/>
            </a:prstGeom>
            <a:solidFill>
              <a:srgbClr val="E249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3426852" y="1479363"/>
              <a:ext cx="355600" cy="25400"/>
            </a:xfrm>
            <a:prstGeom prst="rect">
              <a:avLst/>
            </a:prstGeom>
            <a:solidFill>
              <a:srgbClr val="0652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32"/>
            <p:cNvSpPr>
              <a:spLocks noChangeArrowheads="1"/>
            </p:cNvSpPr>
            <p:nvPr/>
          </p:nvSpPr>
          <p:spPr bwMode="auto">
            <a:xfrm>
              <a:off x="3782452" y="1479363"/>
              <a:ext cx="358775" cy="25400"/>
            </a:xfrm>
            <a:prstGeom prst="rect">
              <a:avLst/>
            </a:prstGeom>
            <a:solidFill>
              <a:srgbClr val="34B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33"/>
            <p:cNvSpPr>
              <a:spLocks noChangeArrowheads="1"/>
            </p:cNvSpPr>
            <p:nvPr/>
          </p:nvSpPr>
          <p:spPr bwMode="auto">
            <a:xfrm>
              <a:off x="4141227" y="1479363"/>
              <a:ext cx="360363" cy="25400"/>
            </a:xfrm>
            <a:prstGeom prst="rect">
              <a:avLst/>
            </a:prstGeom>
            <a:solidFill>
              <a:srgbClr val="64D1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6628037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20" y="707572"/>
            <a:ext cx="1424137" cy="471714"/>
          </a:xfrm>
          <a:prstGeom prst="rect">
            <a:avLst/>
          </a:prstGeom>
        </p:spPr>
      </p:pic>
      <p:grpSp>
        <p:nvGrpSpPr>
          <p:cNvPr id="12" name="Group 11"/>
          <p:cNvGrpSpPr/>
          <p:nvPr/>
        </p:nvGrpSpPr>
        <p:grpSpPr>
          <a:xfrm>
            <a:off x="399143" y="720867"/>
            <a:ext cx="1224642" cy="390384"/>
            <a:chOff x="399143" y="711296"/>
            <a:chExt cx="1224642" cy="404327"/>
          </a:xfrm>
        </p:grpSpPr>
        <p:sp>
          <p:nvSpPr>
            <p:cNvPr id="10" name="Rectangle 9"/>
            <p:cNvSpPr/>
            <p:nvPr/>
          </p:nvSpPr>
          <p:spPr>
            <a:xfrm>
              <a:off x="399143" y="721016"/>
              <a:ext cx="1224642" cy="394607"/>
            </a:xfrm>
            <a:prstGeom prst="rect">
              <a:avLst/>
            </a:prstGeom>
            <a:solidFill>
              <a:srgbClr val="203440"/>
            </a:solidFill>
            <a:ln>
              <a:solidFill>
                <a:srgbClr val="2034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11" name="TextBox 10"/>
            <p:cNvSpPr txBox="1"/>
            <p:nvPr/>
          </p:nvSpPr>
          <p:spPr>
            <a:xfrm>
              <a:off x="580571" y="711296"/>
              <a:ext cx="894859" cy="369332"/>
            </a:xfrm>
            <a:prstGeom prst="rect">
              <a:avLst/>
            </a:prstGeom>
            <a:noFill/>
          </p:spPr>
          <p:txBody>
            <a:bodyPr wrap="none" rtlCol="0">
              <a:spAutoFit/>
            </a:bodyPr>
            <a:lstStyle/>
            <a:p>
              <a:r>
                <a:rPr lang="en-US" dirty="0" smtClean="0">
                  <a:solidFill>
                    <a:schemeClr val="bg1"/>
                  </a:solidFill>
                </a:rPr>
                <a:t>Agenda</a:t>
              </a:r>
              <a:endParaRPr lang="en-US" dirty="0">
                <a:solidFill>
                  <a:schemeClr val="bg1"/>
                </a:solidFill>
              </a:endParaRPr>
            </a:p>
          </p:txBody>
        </p:sp>
      </p:grpSp>
      <p:sp>
        <p:nvSpPr>
          <p:cNvPr id="53" name="TextBox 1"/>
          <p:cNvSpPr txBox="1">
            <a:spLocks noChangeArrowheads="1"/>
          </p:cNvSpPr>
          <p:nvPr/>
        </p:nvSpPr>
        <p:spPr bwMode="auto">
          <a:xfrm>
            <a:off x="5870575" y="6519863"/>
            <a:ext cx="4349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fld id="{A15A4521-0786-EF4E-BA0A-4089A038A600}" type="slidenum">
              <a:rPr lang="id-ID" sz="1100">
                <a:solidFill>
                  <a:schemeClr val="bg1"/>
                </a:solidFill>
                <a:latin typeface="Lato" charset="0"/>
                <a:ea typeface="Roboto" charset="0"/>
                <a:cs typeface="Arial" charset="0"/>
              </a:rPr>
              <a:pPr algn="ctr" eaLnBrk="1" hangingPunct="1"/>
              <a:t>4</a:t>
            </a:fld>
            <a:endParaRPr lang="id-ID" sz="1600">
              <a:solidFill>
                <a:schemeClr val="bg1"/>
              </a:solidFill>
              <a:latin typeface="Lato" charset="0"/>
              <a:ea typeface="Roboto" charset="0"/>
              <a:cs typeface="Arial" charset="0"/>
            </a:endParaRPr>
          </a:p>
        </p:txBody>
      </p:sp>
      <p:cxnSp>
        <p:nvCxnSpPr>
          <p:cNvPr id="54" name="Straight Connector 53"/>
          <p:cNvCxnSpPr/>
          <p:nvPr/>
        </p:nvCxnSpPr>
        <p:spPr>
          <a:xfrm>
            <a:off x="6096000" y="0"/>
            <a:ext cx="0" cy="1249363"/>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6038850" y="1265238"/>
            <a:ext cx="114300" cy="112712"/>
          </a:xfrm>
          <a:prstGeom prst="ellipse">
            <a:avLst/>
          </a:prstGeom>
          <a:solidFill>
            <a:schemeClr val="accent6"/>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56" name="Straight Connector 55"/>
          <p:cNvCxnSpPr/>
          <p:nvPr/>
        </p:nvCxnSpPr>
        <p:spPr>
          <a:xfrm>
            <a:off x="5514975" y="1325563"/>
            <a:ext cx="5238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96000" y="1385888"/>
            <a:ext cx="0" cy="1249362"/>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6038850" y="2651125"/>
            <a:ext cx="114300" cy="112713"/>
          </a:xfrm>
          <a:prstGeom prst="ellipse">
            <a:avLst/>
          </a:prstGeom>
          <a:solidFill>
            <a:schemeClr val="accent2"/>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59" name="Straight Connector 58"/>
          <p:cNvCxnSpPr/>
          <p:nvPr/>
        </p:nvCxnSpPr>
        <p:spPr>
          <a:xfrm>
            <a:off x="6153150" y="2713038"/>
            <a:ext cx="5238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096000" y="2760663"/>
            <a:ext cx="0" cy="1249362"/>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grpSp>
        <p:nvGrpSpPr>
          <p:cNvPr id="61" name="Group 60"/>
          <p:cNvGrpSpPr>
            <a:grpSpLocks noChangeAspect="1"/>
          </p:cNvGrpSpPr>
          <p:nvPr/>
        </p:nvGrpSpPr>
        <p:grpSpPr bwMode="auto">
          <a:xfrm rot="5400000">
            <a:off x="6776244" y="2123281"/>
            <a:ext cx="947738" cy="1184275"/>
            <a:chOff x="6583680" y="2110154"/>
            <a:chExt cx="337625" cy="421950"/>
          </a:xfrm>
        </p:grpSpPr>
        <p:sp>
          <p:nvSpPr>
            <p:cNvPr id="62" name="Flowchart: Off-page Connector 20"/>
            <p:cNvSpPr/>
            <p:nvPr/>
          </p:nvSpPr>
          <p:spPr>
            <a:xfrm>
              <a:off x="6583680" y="2110154"/>
              <a:ext cx="337625" cy="421950"/>
            </a:xfrm>
            <a:prstGeom prst="flowChartOffpageConnector">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63" name="Rectangle 62"/>
            <p:cNvSpPr/>
            <p:nvPr/>
          </p:nvSpPr>
          <p:spPr>
            <a:xfrm>
              <a:off x="6583115" y="2111286"/>
              <a:ext cx="337625" cy="356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grpSp>
        <p:nvGrpSpPr>
          <p:cNvPr id="64" name="Group 63"/>
          <p:cNvGrpSpPr>
            <a:grpSpLocks noChangeAspect="1"/>
          </p:cNvGrpSpPr>
          <p:nvPr/>
        </p:nvGrpSpPr>
        <p:grpSpPr bwMode="auto">
          <a:xfrm rot="-5400000">
            <a:off x="4442619" y="732631"/>
            <a:ext cx="947738" cy="1184275"/>
            <a:chOff x="6583680" y="2110154"/>
            <a:chExt cx="337625" cy="421950"/>
          </a:xfrm>
        </p:grpSpPr>
        <p:sp>
          <p:nvSpPr>
            <p:cNvPr id="65" name="Flowchart: Off-page Connector 23"/>
            <p:cNvSpPr/>
            <p:nvPr/>
          </p:nvSpPr>
          <p:spPr>
            <a:xfrm>
              <a:off x="6583680" y="2110154"/>
              <a:ext cx="337625" cy="421950"/>
            </a:xfrm>
            <a:prstGeom prst="flowChartOffpageConnector">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66" name="Rectangle 65"/>
            <p:cNvSpPr/>
            <p:nvPr/>
          </p:nvSpPr>
          <p:spPr>
            <a:xfrm>
              <a:off x="6584245" y="2109588"/>
              <a:ext cx="337625" cy="3563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
        <p:nvSpPr>
          <p:cNvPr id="67" name="Content Placeholder 2"/>
          <p:cNvSpPr txBox="1">
            <a:spLocks/>
          </p:cNvSpPr>
          <p:nvPr/>
        </p:nvSpPr>
        <p:spPr>
          <a:xfrm>
            <a:off x="976313" y="765175"/>
            <a:ext cx="3246437" cy="1001713"/>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fontAlgn="auto">
              <a:defRPr/>
            </a:pPr>
            <a:r>
              <a:rPr lang="id-ID" sz="1800" dirty="0" smtClean="0">
                <a:solidFill>
                  <a:schemeClr val="accent6"/>
                </a:solidFill>
                <a:latin typeface="Lato" panose="020F0502020204030203" pitchFamily="34" charset="0"/>
                <a:ea typeface="Roboto" panose="02000000000000000000" pitchFamily="2" charset="0"/>
              </a:rPr>
              <a:t>Evaluation Platform</a:t>
            </a:r>
            <a:endParaRPr lang="id-ID" sz="1600" i="1" dirty="0" smtClean="0">
              <a:solidFill>
                <a:schemeClr val="accent6"/>
              </a:solidFill>
              <a:latin typeface="Lato" panose="020F0502020204030203" pitchFamily="34" charset="0"/>
              <a:ea typeface="Roboto" panose="02000000000000000000" pitchFamily="2" charset="0"/>
            </a:endParaRPr>
          </a:p>
          <a:p>
            <a:pPr fontAlgn="auto">
              <a:defRPr/>
            </a:pPr>
            <a:r>
              <a:rPr lang="en-US" sz="1200" dirty="0" err="1">
                <a:solidFill>
                  <a:schemeClr val="bg1">
                    <a:lumMod val="65000"/>
                  </a:schemeClr>
                </a:solidFill>
                <a:latin typeface="Lato" panose="020F0502020204030203" pitchFamily="34" charset="0"/>
                <a:ea typeface="Roboto" panose="02000000000000000000" pitchFamily="2" charset="0"/>
              </a:rPr>
              <a:t>Fugl</a:t>
            </a:r>
            <a:r>
              <a:rPr lang="en-US" sz="1200" dirty="0">
                <a:solidFill>
                  <a:schemeClr val="bg1">
                    <a:lumMod val="65000"/>
                  </a:schemeClr>
                </a:solidFill>
                <a:latin typeface="Lato" panose="020F0502020204030203" pitchFamily="34" charset="0"/>
                <a:ea typeface="Roboto" panose="02000000000000000000" pitchFamily="2" charset="0"/>
              </a:rPr>
              <a:t> Mayer </a:t>
            </a:r>
            <a:r>
              <a:rPr lang="en-US" sz="1200" dirty="0" smtClean="0">
                <a:solidFill>
                  <a:schemeClr val="bg1">
                    <a:lumMod val="65000"/>
                  </a:schemeClr>
                </a:solidFill>
                <a:latin typeface="Lato" panose="020F0502020204030203" pitchFamily="34" charset="0"/>
                <a:ea typeface="Roboto" panose="02000000000000000000" pitchFamily="2" charset="0"/>
              </a:rPr>
              <a:t>Assessment </a:t>
            </a:r>
            <a:r>
              <a:rPr lang="en-US" sz="1200" dirty="0">
                <a:solidFill>
                  <a:schemeClr val="bg1">
                    <a:lumMod val="65000"/>
                  </a:schemeClr>
                </a:solidFill>
                <a:latin typeface="Lato" panose="020F0502020204030203" pitchFamily="34" charset="0"/>
                <a:ea typeface="Roboto" panose="02000000000000000000" pitchFamily="2" charset="0"/>
              </a:rPr>
              <a:t>(FMA), Stand up and go test, Action Research Arm Test (ARAT)</a:t>
            </a:r>
            <a:r>
              <a:rPr lang="en-US" sz="1200" dirty="0" smtClean="0">
                <a:solidFill>
                  <a:schemeClr val="bg1">
                    <a:lumMod val="65000"/>
                  </a:schemeClr>
                </a:solidFill>
                <a:latin typeface="Lato" panose="020F0502020204030203" pitchFamily="34" charset="0"/>
                <a:ea typeface="Roboto" panose="02000000000000000000" pitchFamily="2" charset="0"/>
              </a:rPr>
              <a:t>, and </a:t>
            </a:r>
            <a:r>
              <a:rPr lang="en-US" sz="1200" dirty="0">
                <a:solidFill>
                  <a:schemeClr val="bg1">
                    <a:lumMod val="65000"/>
                  </a:schemeClr>
                </a:solidFill>
                <a:latin typeface="Lato" panose="020F0502020204030203" pitchFamily="34" charset="0"/>
                <a:ea typeface="Roboto" panose="02000000000000000000" pitchFamily="2" charset="0"/>
              </a:rPr>
              <a:t>Wolf motion function </a:t>
            </a:r>
            <a:r>
              <a:rPr lang="en-US" sz="1200" dirty="0" smtClean="0">
                <a:solidFill>
                  <a:schemeClr val="bg1">
                    <a:lumMod val="65000"/>
                  </a:schemeClr>
                </a:solidFill>
                <a:latin typeface="Lato" panose="020F0502020204030203" pitchFamily="34" charset="0"/>
                <a:ea typeface="Roboto" panose="02000000000000000000" pitchFamily="2" charset="0"/>
              </a:rPr>
              <a:t>tests.</a:t>
            </a:r>
            <a:endParaRPr lang="id-ID" sz="1200" dirty="0">
              <a:solidFill>
                <a:schemeClr val="bg1">
                  <a:lumMod val="65000"/>
                </a:schemeClr>
              </a:solidFill>
              <a:latin typeface="Lato" panose="020F0502020204030203" pitchFamily="34" charset="0"/>
              <a:ea typeface="Roboto" panose="02000000000000000000" pitchFamily="2" charset="0"/>
            </a:endParaRPr>
          </a:p>
        </p:txBody>
      </p:sp>
      <p:sp>
        <p:nvSpPr>
          <p:cNvPr id="68" name="Content Placeholder 2"/>
          <p:cNvSpPr txBox="1">
            <a:spLocks/>
          </p:cNvSpPr>
          <p:nvPr/>
        </p:nvSpPr>
        <p:spPr>
          <a:xfrm>
            <a:off x="7932738" y="2173288"/>
            <a:ext cx="3246437" cy="100171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id-ID" sz="1800" dirty="0" smtClean="0">
                <a:solidFill>
                  <a:schemeClr val="accent2"/>
                </a:solidFill>
                <a:latin typeface="Lato" panose="020F0502020204030203" pitchFamily="34" charset="0"/>
                <a:ea typeface="Roboto" panose="02000000000000000000" pitchFamily="2" charset="0"/>
              </a:rPr>
              <a:t>Results</a:t>
            </a:r>
            <a:endParaRPr lang="id-ID" sz="1600" i="1" dirty="0" smtClean="0">
              <a:solidFill>
                <a:schemeClr val="accent2"/>
              </a:solidFill>
              <a:latin typeface="Lato" panose="020F0502020204030203" pitchFamily="34" charset="0"/>
              <a:ea typeface="Roboto" panose="02000000000000000000" pitchFamily="2" charset="0"/>
            </a:endParaRPr>
          </a:p>
          <a:p>
            <a:pPr algn="l" fontAlgn="auto">
              <a:defRPr/>
            </a:pPr>
            <a:r>
              <a:rPr lang="en-US" sz="1200" dirty="0" smtClean="0">
                <a:solidFill>
                  <a:schemeClr val="bg1">
                    <a:lumMod val="65000"/>
                  </a:schemeClr>
                </a:solidFill>
                <a:latin typeface="Lato" panose="020F0502020204030203" pitchFamily="34" charset="0"/>
                <a:ea typeface="Roboto" panose="02000000000000000000" pitchFamily="2" charset="0"/>
              </a:rPr>
              <a:t>Participant's performance.</a:t>
            </a:r>
            <a:endParaRPr lang="id-ID" sz="1200" dirty="0">
              <a:solidFill>
                <a:schemeClr val="bg1">
                  <a:lumMod val="65000"/>
                </a:schemeClr>
              </a:solidFill>
              <a:latin typeface="Lato" panose="020F0502020204030203" pitchFamily="34" charset="0"/>
              <a:ea typeface="Roboto" panose="02000000000000000000" pitchFamily="2" charset="0"/>
            </a:endParaRPr>
          </a:p>
        </p:txBody>
      </p:sp>
      <p:sp>
        <p:nvSpPr>
          <p:cNvPr id="69" name="Isosceles Triangle 68"/>
          <p:cNvSpPr/>
          <p:nvPr/>
        </p:nvSpPr>
        <p:spPr>
          <a:xfrm rot="10800000" flipH="1" flipV="1">
            <a:off x="5964238" y="5308600"/>
            <a:ext cx="263525" cy="15557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70" name="Content Placeholder 7"/>
          <p:cNvSpPr txBox="1">
            <a:spLocks/>
          </p:cNvSpPr>
          <p:nvPr/>
        </p:nvSpPr>
        <p:spPr>
          <a:xfrm>
            <a:off x="4025900" y="5389563"/>
            <a:ext cx="4125913" cy="739775"/>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Font typeface="Arial" pitchFamily="34" charset="0"/>
              <a:buNone/>
              <a:defRPr/>
            </a:pPr>
            <a:r>
              <a:rPr lang="id-ID" sz="2800" dirty="0" smtClean="0">
                <a:solidFill>
                  <a:schemeClr val="bg1">
                    <a:lumMod val="50000"/>
                  </a:schemeClr>
                </a:solidFill>
                <a:latin typeface="Lato Light" panose="020F0302020204030203" pitchFamily="34" charset="0"/>
                <a:ea typeface="Roboto" panose="02000000000000000000" pitchFamily="2" charset="0"/>
              </a:rPr>
              <a:t>Session End</a:t>
            </a:r>
            <a:endParaRPr lang="en-US" sz="2800" dirty="0" smtClean="0">
              <a:solidFill>
                <a:schemeClr val="bg1">
                  <a:lumMod val="50000"/>
                </a:schemeClr>
              </a:solidFill>
              <a:latin typeface="Lato Light" panose="020F0302020204030203" pitchFamily="34" charset="0"/>
              <a:ea typeface="Roboto" panose="02000000000000000000" pitchFamily="2" charset="0"/>
            </a:endParaRPr>
          </a:p>
        </p:txBody>
      </p:sp>
      <p:sp>
        <p:nvSpPr>
          <p:cNvPr id="71" name="Title 1"/>
          <p:cNvSpPr txBox="1">
            <a:spLocks/>
          </p:cNvSpPr>
          <p:nvPr/>
        </p:nvSpPr>
        <p:spPr>
          <a:xfrm>
            <a:off x="4643438" y="5859463"/>
            <a:ext cx="2890837" cy="363537"/>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en-US" sz="1200" dirty="0" smtClean="0">
                <a:solidFill>
                  <a:schemeClr val="bg1">
                    <a:lumMod val="65000"/>
                  </a:schemeClr>
                </a:solidFill>
                <a:latin typeface="Lato" panose="020F0502020204030203" pitchFamily="34" charset="0"/>
                <a:ea typeface="Roboto Light" panose="02000000000000000000" pitchFamily="2" charset="0"/>
              </a:rPr>
              <a:t>Put a relevant subtitle in </a:t>
            </a:r>
            <a:r>
              <a:rPr lang="en-US" sz="1200" dirty="0" smtClean="0">
                <a:solidFill>
                  <a:schemeClr val="accent2"/>
                </a:solidFill>
                <a:latin typeface="Lato" panose="020F0502020204030203" pitchFamily="34" charset="0"/>
                <a:ea typeface="Roboto Light" panose="02000000000000000000" pitchFamily="2" charset="0"/>
              </a:rPr>
              <a:t>this line</a:t>
            </a:r>
            <a:endParaRPr lang="en-US" sz="1200" dirty="0">
              <a:solidFill>
                <a:schemeClr val="accent2"/>
              </a:solidFill>
              <a:latin typeface="Lato" panose="020F0502020204030203" pitchFamily="34" charset="0"/>
              <a:ea typeface="Roboto Light" panose="02000000000000000000" pitchFamily="2" charset="0"/>
            </a:endParaRPr>
          </a:p>
        </p:txBody>
      </p:sp>
      <p:sp>
        <p:nvSpPr>
          <p:cNvPr id="72" name="Oval 71"/>
          <p:cNvSpPr/>
          <p:nvPr/>
        </p:nvSpPr>
        <p:spPr>
          <a:xfrm>
            <a:off x="6038850" y="4025900"/>
            <a:ext cx="114300" cy="112713"/>
          </a:xfrm>
          <a:prstGeom prst="ellipse">
            <a:avLst/>
          </a:prstGeom>
          <a:solidFill>
            <a:schemeClr val="accent3"/>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cxnSp>
        <p:nvCxnSpPr>
          <p:cNvPr id="73" name="Straight Connector 72"/>
          <p:cNvCxnSpPr/>
          <p:nvPr/>
        </p:nvCxnSpPr>
        <p:spPr>
          <a:xfrm>
            <a:off x="5514975" y="4087813"/>
            <a:ext cx="5238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096000" y="4148138"/>
            <a:ext cx="0" cy="1249362"/>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grpSp>
        <p:nvGrpSpPr>
          <p:cNvPr id="75" name="Group 74"/>
          <p:cNvGrpSpPr>
            <a:grpSpLocks noChangeAspect="1"/>
          </p:cNvGrpSpPr>
          <p:nvPr/>
        </p:nvGrpSpPr>
        <p:grpSpPr bwMode="auto">
          <a:xfrm rot="-5400000">
            <a:off x="4442619" y="3488531"/>
            <a:ext cx="947738" cy="1184275"/>
            <a:chOff x="6583680" y="2110154"/>
            <a:chExt cx="337625" cy="421950"/>
          </a:xfrm>
        </p:grpSpPr>
        <p:sp>
          <p:nvSpPr>
            <p:cNvPr id="76" name="Flowchart: Off-page Connector 48"/>
            <p:cNvSpPr/>
            <p:nvPr/>
          </p:nvSpPr>
          <p:spPr>
            <a:xfrm>
              <a:off x="6583680" y="2110154"/>
              <a:ext cx="337625" cy="421950"/>
            </a:xfrm>
            <a:prstGeom prst="flowChartOffpageConnector">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77" name="Rectangle 76"/>
            <p:cNvSpPr/>
            <p:nvPr/>
          </p:nvSpPr>
          <p:spPr>
            <a:xfrm>
              <a:off x="6584245" y="2109588"/>
              <a:ext cx="337625" cy="356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
        <p:nvSpPr>
          <p:cNvPr id="78" name="Content Placeholder 2"/>
          <p:cNvSpPr txBox="1">
            <a:spLocks/>
          </p:cNvSpPr>
          <p:nvPr/>
        </p:nvSpPr>
        <p:spPr>
          <a:xfrm>
            <a:off x="976313" y="3522663"/>
            <a:ext cx="3246437" cy="1000125"/>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fontAlgn="auto">
              <a:defRPr/>
            </a:pPr>
            <a:r>
              <a:rPr lang="id-ID" sz="1800" dirty="0" smtClean="0">
                <a:solidFill>
                  <a:schemeClr val="accent3"/>
                </a:solidFill>
                <a:latin typeface="Lato" panose="020F0502020204030203" pitchFamily="34" charset="0"/>
                <a:ea typeface="Roboto" panose="02000000000000000000" pitchFamily="2" charset="0"/>
              </a:rPr>
              <a:t>Closing</a:t>
            </a:r>
            <a:endParaRPr lang="id-ID" sz="1600" i="1" dirty="0" smtClean="0">
              <a:solidFill>
                <a:schemeClr val="accent3"/>
              </a:solidFill>
              <a:latin typeface="Lato" panose="020F0502020204030203" pitchFamily="34" charset="0"/>
              <a:ea typeface="Roboto" panose="02000000000000000000" pitchFamily="2" charset="0"/>
            </a:endParaRPr>
          </a:p>
          <a:p>
            <a:pPr fontAlgn="auto">
              <a:defRPr/>
            </a:pPr>
            <a:r>
              <a:rPr lang="en-US" sz="1200" dirty="0" smtClean="0">
                <a:solidFill>
                  <a:schemeClr val="bg1">
                    <a:lumMod val="65000"/>
                  </a:schemeClr>
                </a:solidFill>
                <a:latin typeface="Lato" panose="020F0502020204030203" pitchFamily="34" charset="0"/>
                <a:ea typeface="Roboto" panose="02000000000000000000" pitchFamily="2" charset="0"/>
              </a:rPr>
              <a:t>Ending remarks</a:t>
            </a:r>
            <a:r>
              <a:rPr lang="id-ID" sz="1200" dirty="0" smtClean="0">
                <a:solidFill>
                  <a:schemeClr val="bg1">
                    <a:lumMod val="65000"/>
                  </a:schemeClr>
                </a:solidFill>
                <a:latin typeface="Lato" panose="020F0502020204030203" pitchFamily="34" charset="0"/>
                <a:ea typeface="Roboto" panose="02000000000000000000" pitchFamily="2" charset="0"/>
              </a:rPr>
              <a:t>.</a:t>
            </a:r>
            <a:endParaRPr lang="id-ID" sz="1200" dirty="0">
              <a:solidFill>
                <a:schemeClr val="bg1">
                  <a:lumMod val="65000"/>
                </a:schemeClr>
              </a:solidFill>
              <a:latin typeface="Lato" panose="020F0502020204030203" pitchFamily="34" charset="0"/>
              <a:ea typeface="Roboto" panose="02000000000000000000" pitchFamily="2" charset="0"/>
            </a:endParaRPr>
          </a:p>
        </p:txBody>
      </p:sp>
      <p:sp>
        <p:nvSpPr>
          <p:cNvPr id="79" name="Freeform 78"/>
          <p:cNvSpPr/>
          <p:nvPr/>
        </p:nvSpPr>
        <p:spPr>
          <a:xfrm>
            <a:off x="4519613" y="1077913"/>
            <a:ext cx="684212" cy="492125"/>
          </a:xfrm>
          <a:custGeom>
            <a:avLst/>
            <a:gdLst>
              <a:gd name="connsiteX0" fmla="*/ 0 w 1799993"/>
              <a:gd name="connsiteY0" fmla="*/ 899997 h 1799993"/>
              <a:gd name="connsiteX1" fmla="*/ 899997 w 1799993"/>
              <a:gd name="connsiteY1" fmla="*/ 0 h 1799993"/>
              <a:gd name="connsiteX2" fmla="*/ 1799994 w 1799993"/>
              <a:gd name="connsiteY2" fmla="*/ 899997 h 1799993"/>
              <a:gd name="connsiteX3" fmla="*/ 899997 w 1799993"/>
              <a:gd name="connsiteY3" fmla="*/ 1799994 h 1799993"/>
              <a:gd name="connsiteX4" fmla="*/ 0 w 1799993"/>
              <a:gd name="connsiteY4" fmla="*/ 899997 h 179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993" h="1799993">
                <a:moveTo>
                  <a:pt x="0" y="899997"/>
                </a:moveTo>
                <a:cubicBezTo>
                  <a:pt x="0" y="402942"/>
                  <a:pt x="402942" y="0"/>
                  <a:pt x="899997" y="0"/>
                </a:cubicBezTo>
                <a:cubicBezTo>
                  <a:pt x="1397052" y="0"/>
                  <a:pt x="1799994" y="402942"/>
                  <a:pt x="1799994" y="899997"/>
                </a:cubicBezTo>
                <a:cubicBezTo>
                  <a:pt x="1799994" y="1397052"/>
                  <a:pt x="1397052" y="1799994"/>
                  <a:pt x="899997" y="1799994"/>
                </a:cubicBezTo>
                <a:cubicBezTo>
                  <a:pt x="402942" y="1799994"/>
                  <a:pt x="0" y="1397052"/>
                  <a:pt x="0" y="899997"/>
                </a:cubicBezTo>
                <a:close/>
              </a:path>
            </a:pathLst>
          </a:custGeom>
          <a:no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lIns="406664" tIns="319483" rIns="406664" bIns="319483" anchor="ctr"/>
          <a:lstStyle/>
          <a:p>
            <a:pPr algn="ctr" defTabSz="1955800" eaLnBrk="1" hangingPunct="1">
              <a:lnSpc>
                <a:spcPct val="90000"/>
              </a:lnSpc>
              <a:spcAft>
                <a:spcPct val="35000"/>
              </a:spcAft>
            </a:pPr>
            <a:r>
              <a:rPr lang="id-ID" sz="3600">
                <a:solidFill>
                  <a:srgbClr val="4B2C50"/>
                </a:solidFill>
                <a:latin typeface="FontAwesome" charset="0"/>
                <a:ea typeface="ＭＳ Ｐゴシック" charset="0"/>
              </a:rPr>
              <a:t></a:t>
            </a:r>
          </a:p>
        </p:txBody>
      </p:sp>
      <p:sp>
        <p:nvSpPr>
          <p:cNvPr id="80" name="Freeform 11"/>
          <p:cNvSpPr>
            <a:spLocks noEditPoints="1"/>
          </p:cNvSpPr>
          <p:nvPr/>
        </p:nvSpPr>
        <p:spPr bwMode="auto">
          <a:xfrm>
            <a:off x="4668838" y="3889375"/>
            <a:ext cx="385762" cy="385763"/>
          </a:xfrm>
          <a:custGeom>
            <a:avLst/>
            <a:gdLst>
              <a:gd name="T0" fmla="*/ 839 w 852"/>
              <a:gd name="T1" fmla="*/ 4 h 850"/>
              <a:gd name="T2" fmla="*/ 824 w 852"/>
              <a:gd name="T3" fmla="*/ 0 h 850"/>
              <a:gd name="T4" fmla="*/ 810 w 852"/>
              <a:gd name="T5" fmla="*/ 5 h 850"/>
              <a:gd name="T6" fmla="*/ 13 w 852"/>
              <a:gd name="T7" fmla="*/ 536 h 850"/>
              <a:gd name="T8" fmla="*/ 1 w 852"/>
              <a:gd name="T9" fmla="*/ 561 h 850"/>
              <a:gd name="T10" fmla="*/ 18 w 852"/>
              <a:gd name="T11" fmla="*/ 583 h 850"/>
              <a:gd name="T12" fmla="*/ 225 w 852"/>
              <a:gd name="T13" fmla="*/ 666 h 850"/>
              <a:gd name="T14" fmla="*/ 323 w 852"/>
              <a:gd name="T15" fmla="*/ 837 h 850"/>
              <a:gd name="T16" fmla="*/ 346 w 852"/>
              <a:gd name="T17" fmla="*/ 850 h 850"/>
              <a:gd name="T18" fmla="*/ 346 w 852"/>
              <a:gd name="T19" fmla="*/ 850 h 850"/>
              <a:gd name="T20" fmla="*/ 369 w 852"/>
              <a:gd name="T21" fmla="*/ 837 h 850"/>
              <a:gd name="T22" fmla="*/ 424 w 852"/>
              <a:gd name="T23" fmla="*/ 745 h 850"/>
              <a:gd name="T24" fmla="*/ 682 w 852"/>
              <a:gd name="T25" fmla="*/ 848 h 850"/>
              <a:gd name="T26" fmla="*/ 691 w 852"/>
              <a:gd name="T27" fmla="*/ 850 h 850"/>
              <a:gd name="T28" fmla="*/ 705 w 852"/>
              <a:gd name="T29" fmla="*/ 847 h 850"/>
              <a:gd name="T30" fmla="*/ 718 w 852"/>
              <a:gd name="T31" fmla="*/ 828 h 850"/>
              <a:gd name="T32" fmla="*/ 850 w 852"/>
              <a:gd name="T33" fmla="*/ 31 h 850"/>
              <a:gd name="T34" fmla="*/ 839 w 852"/>
              <a:gd name="T35" fmla="*/ 4 h 850"/>
              <a:gd name="T36" fmla="*/ 84 w 852"/>
              <a:gd name="T37" fmla="*/ 552 h 850"/>
              <a:gd name="T38" fmla="*/ 700 w 852"/>
              <a:gd name="T39" fmla="*/ 142 h 850"/>
              <a:gd name="T40" fmla="*/ 252 w 852"/>
              <a:gd name="T41" fmla="*/ 621 h 850"/>
              <a:gd name="T42" fmla="*/ 245 w 852"/>
              <a:gd name="T43" fmla="*/ 616 h 850"/>
              <a:gd name="T44" fmla="*/ 84 w 852"/>
              <a:gd name="T45" fmla="*/ 552 h 850"/>
              <a:gd name="T46" fmla="*/ 272 w 852"/>
              <a:gd name="T47" fmla="*/ 639 h 850"/>
              <a:gd name="T48" fmla="*/ 271 w 852"/>
              <a:gd name="T49" fmla="*/ 639 h 850"/>
              <a:gd name="T50" fmla="*/ 774 w 852"/>
              <a:gd name="T51" fmla="*/ 101 h 850"/>
              <a:gd name="T52" fmla="*/ 346 w 852"/>
              <a:gd name="T53" fmla="*/ 769 h 850"/>
              <a:gd name="T54" fmla="*/ 272 w 852"/>
              <a:gd name="T55" fmla="*/ 639 h 850"/>
              <a:gd name="T56" fmla="*/ 671 w 852"/>
              <a:gd name="T57" fmla="*/ 787 h 850"/>
              <a:gd name="T58" fmla="*/ 444 w 852"/>
              <a:gd name="T59" fmla="*/ 696 h 850"/>
              <a:gd name="T60" fmla="*/ 427 w 852"/>
              <a:gd name="T61" fmla="*/ 693 h 850"/>
              <a:gd name="T62" fmla="*/ 777 w 852"/>
              <a:gd name="T63" fmla="*/ 151 h 850"/>
              <a:gd name="T64" fmla="*/ 671 w 852"/>
              <a:gd name="T65" fmla="*/ 787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 h="850">
                <a:moveTo>
                  <a:pt x="839" y="4"/>
                </a:moveTo>
                <a:cubicBezTo>
                  <a:pt x="834" y="2"/>
                  <a:pt x="829" y="0"/>
                  <a:pt x="824" y="0"/>
                </a:cubicBezTo>
                <a:cubicBezTo>
                  <a:pt x="819" y="0"/>
                  <a:pt x="814" y="2"/>
                  <a:pt x="810" y="5"/>
                </a:cubicBezTo>
                <a:cubicBezTo>
                  <a:pt x="13" y="536"/>
                  <a:pt x="13" y="536"/>
                  <a:pt x="13" y="536"/>
                </a:cubicBezTo>
                <a:cubicBezTo>
                  <a:pt x="5" y="541"/>
                  <a:pt x="0" y="551"/>
                  <a:pt x="1" y="561"/>
                </a:cubicBezTo>
                <a:cubicBezTo>
                  <a:pt x="2" y="570"/>
                  <a:pt x="9" y="579"/>
                  <a:pt x="18" y="583"/>
                </a:cubicBezTo>
                <a:cubicBezTo>
                  <a:pt x="225" y="666"/>
                  <a:pt x="225" y="666"/>
                  <a:pt x="225" y="666"/>
                </a:cubicBezTo>
                <a:cubicBezTo>
                  <a:pt x="323" y="837"/>
                  <a:pt x="323" y="837"/>
                  <a:pt x="323" y="837"/>
                </a:cubicBezTo>
                <a:cubicBezTo>
                  <a:pt x="328" y="845"/>
                  <a:pt x="337" y="850"/>
                  <a:pt x="346" y="850"/>
                </a:cubicBezTo>
                <a:cubicBezTo>
                  <a:pt x="346" y="850"/>
                  <a:pt x="346" y="850"/>
                  <a:pt x="346" y="850"/>
                </a:cubicBezTo>
                <a:cubicBezTo>
                  <a:pt x="356" y="850"/>
                  <a:pt x="364" y="845"/>
                  <a:pt x="369" y="837"/>
                </a:cubicBezTo>
                <a:cubicBezTo>
                  <a:pt x="424" y="745"/>
                  <a:pt x="424" y="745"/>
                  <a:pt x="424" y="745"/>
                </a:cubicBezTo>
                <a:cubicBezTo>
                  <a:pt x="682" y="848"/>
                  <a:pt x="682" y="848"/>
                  <a:pt x="682" y="848"/>
                </a:cubicBezTo>
                <a:cubicBezTo>
                  <a:pt x="685" y="849"/>
                  <a:pt x="688" y="850"/>
                  <a:pt x="691" y="850"/>
                </a:cubicBezTo>
                <a:cubicBezTo>
                  <a:pt x="696" y="850"/>
                  <a:pt x="700" y="849"/>
                  <a:pt x="705" y="847"/>
                </a:cubicBezTo>
                <a:cubicBezTo>
                  <a:pt x="712" y="843"/>
                  <a:pt x="716" y="836"/>
                  <a:pt x="718" y="828"/>
                </a:cubicBezTo>
                <a:cubicBezTo>
                  <a:pt x="850" y="31"/>
                  <a:pt x="850" y="31"/>
                  <a:pt x="850" y="31"/>
                </a:cubicBezTo>
                <a:cubicBezTo>
                  <a:pt x="852" y="21"/>
                  <a:pt x="848" y="10"/>
                  <a:pt x="839" y="4"/>
                </a:cubicBezTo>
                <a:close/>
                <a:moveTo>
                  <a:pt x="84" y="552"/>
                </a:moveTo>
                <a:cubicBezTo>
                  <a:pt x="700" y="142"/>
                  <a:pt x="700" y="142"/>
                  <a:pt x="700" y="142"/>
                </a:cubicBezTo>
                <a:cubicBezTo>
                  <a:pt x="252" y="621"/>
                  <a:pt x="252" y="621"/>
                  <a:pt x="252" y="621"/>
                </a:cubicBezTo>
                <a:cubicBezTo>
                  <a:pt x="250" y="619"/>
                  <a:pt x="248" y="617"/>
                  <a:pt x="245" y="616"/>
                </a:cubicBezTo>
                <a:lnTo>
                  <a:pt x="84" y="552"/>
                </a:lnTo>
                <a:close/>
                <a:moveTo>
                  <a:pt x="272" y="639"/>
                </a:moveTo>
                <a:cubicBezTo>
                  <a:pt x="272" y="639"/>
                  <a:pt x="271" y="639"/>
                  <a:pt x="271" y="639"/>
                </a:cubicBezTo>
                <a:cubicBezTo>
                  <a:pt x="774" y="101"/>
                  <a:pt x="774" y="101"/>
                  <a:pt x="774" y="101"/>
                </a:cubicBezTo>
                <a:cubicBezTo>
                  <a:pt x="346" y="769"/>
                  <a:pt x="346" y="769"/>
                  <a:pt x="346" y="769"/>
                </a:cubicBezTo>
                <a:lnTo>
                  <a:pt x="272" y="639"/>
                </a:lnTo>
                <a:close/>
                <a:moveTo>
                  <a:pt x="671" y="787"/>
                </a:moveTo>
                <a:cubicBezTo>
                  <a:pt x="444" y="696"/>
                  <a:pt x="444" y="696"/>
                  <a:pt x="444" y="696"/>
                </a:cubicBezTo>
                <a:cubicBezTo>
                  <a:pt x="438" y="694"/>
                  <a:pt x="433" y="693"/>
                  <a:pt x="427" y="693"/>
                </a:cubicBezTo>
                <a:cubicBezTo>
                  <a:pt x="777" y="151"/>
                  <a:pt x="777" y="151"/>
                  <a:pt x="777" y="151"/>
                </a:cubicBezTo>
                <a:lnTo>
                  <a:pt x="671" y="787"/>
                </a:lnTo>
                <a:close/>
              </a:path>
            </a:pathLst>
          </a:custGeom>
          <a:solidFill>
            <a:schemeClr val="accent3"/>
          </a:solidFill>
          <a:ln>
            <a:noFill/>
          </a:ln>
        </p:spPr>
        <p:txBody>
          <a:bodyPr/>
          <a:lstStyle/>
          <a:p>
            <a:pPr eaLnBrk="1" fontAlgn="auto" hangingPunct="1">
              <a:spcBef>
                <a:spcPts val="0"/>
              </a:spcBef>
              <a:spcAft>
                <a:spcPts val="0"/>
              </a:spcAft>
              <a:defRPr/>
            </a:pPr>
            <a:endParaRPr lang="id-ID">
              <a:latin typeface="+mn-lt"/>
              <a:ea typeface="+mn-ea"/>
            </a:endParaRPr>
          </a:p>
        </p:txBody>
      </p:sp>
      <p:pic>
        <p:nvPicPr>
          <p:cNvPr id="2" name="Picture 1" descr="planning.png"/>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546863" y="962077"/>
            <a:ext cx="648729" cy="667040"/>
          </a:xfrm>
          <a:prstGeom prst="rect">
            <a:avLst/>
          </a:prstGeom>
        </p:spPr>
      </p:pic>
      <p:pic>
        <p:nvPicPr>
          <p:cNvPr id="3" name="Picture 2" descr="images (1).png"/>
          <p:cNvPicPr>
            <a:picLocks noChangeAspect="1"/>
          </p:cNvPicPr>
          <p:nvPr/>
        </p:nvPicPr>
        <p:blipFill>
          <a:blip r:embed="rId4">
            <a:duotone>
              <a:prstClr val="black"/>
              <a:srgbClr val="C55A0B">
                <a:tint val="45000"/>
                <a:satMod val="400000"/>
              </a:srgbClr>
            </a:duotone>
            <a:extLst>
              <a:ext uri="{28A0092B-C50C-407E-A947-70E740481C1C}">
                <a14:useLocalDpi xmlns:a14="http://schemas.microsoft.com/office/drawing/2010/main" val="0"/>
              </a:ext>
            </a:extLst>
          </a:blip>
          <a:stretch>
            <a:fillRect/>
          </a:stretch>
        </p:blipFill>
        <p:spPr>
          <a:xfrm>
            <a:off x="6991549" y="2411605"/>
            <a:ext cx="628556" cy="628556"/>
          </a:xfrm>
          <a:prstGeom prst="rect">
            <a:avLst/>
          </a:prstGeom>
        </p:spPr>
      </p:pic>
      <p:pic>
        <p:nvPicPr>
          <p:cNvPr id="44" name="Picture 43"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46" name="Picture 45" descr="Screen Shot 2017-05-07 at 6.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10332322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500"/>
                                        <p:tgtEl>
                                          <p:spTgt spid="5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 calcmode="lin" valueType="num">
                                      <p:cBhvr>
                                        <p:cTn id="14" dur="500" fill="hold"/>
                                        <p:tgtEl>
                                          <p:spTgt spid="55"/>
                                        </p:tgtEl>
                                        <p:attrNameLst>
                                          <p:attrName>ppt_w</p:attrName>
                                        </p:attrNameLst>
                                      </p:cBhvr>
                                      <p:tavLst>
                                        <p:tav tm="0">
                                          <p:val>
                                            <p:fltVal val="0"/>
                                          </p:val>
                                        </p:tav>
                                        <p:tav tm="100000">
                                          <p:val>
                                            <p:strVal val="#ppt_w"/>
                                          </p:val>
                                        </p:tav>
                                      </p:tavLst>
                                    </p:anim>
                                    <p:anim calcmode="lin" valueType="num">
                                      <p:cBhvr>
                                        <p:cTn id="15" dur="500" fill="hold"/>
                                        <p:tgtEl>
                                          <p:spTgt spid="55"/>
                                        </p:tgtEl>
                                        <p:attrNameLst>
                                          <p:attrName>ppt_h</p:attrName>
                                        </p:attrNameLst>
                                      </p:cBhvr>
                                      <p:tavLst>
                                        <p:tav tm="0">
                                          <p:val>
                                            <p:fltVal val="0"/>
                                          </p:val>
                                        </p:tav>
                                        <p:tav tm="100000">
                                          <p:val>
                                            <p:strVal val="#ppt_h"/>
                                          </p:val>
                                        </p:tav>
                                      </p:tavLst>
                                    </p:anim>
                                    <p:animEffect transition="in" filter="fade">
                                      <p:cBhvr>
                                        <p:cTn id="16" dur="500"/>
                                        <p:tgtEl>
                                          <p:spTgt spid="55"/>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right)">
                                      <p:cBhvr>
                                        <p:cTn id="20" dur="500"/>
                                        <p:tgtEl>
                                          <p:spTgt spid="56"/>
                                        </p:tgtEl>
                                      </p:cBhvr>
                                    </p:animEffect>
                                  </p:childTnLst>
                                </p:cTn>
                              </p:par>
                              <p:par>
                                <p:cTn id="21" presetID="22" presetClass="entr" presetSubtype="2" fill="hold" nodeType="withEffect">
                                  <p:stCondLst>
                                    <p:cond delay="500"/>
                                  </p:stCondLst>
                                  <p:childTnLst>
                                    <p:set>
                                      <p:cBhvr>
                                        <p:cTn id="22" dur="1" fill="hold">
                                          <p:stCondLst>
                                            <p:cond delay="0"/>
                                          </p:stCondLst>
                                        </p:cTn>
                                        <p:tgtEl>
                                          <p:spTgt spid="64"/>
                                        </p:tgtEl>
                                        <p:attrNameLst>
                                          <p:attrName>style.visibility</p:attrName>
                                        </p:attrNameLst>
                                      </p:cBhvr>
                                      <p:to>
                                        <p:strVal val="visible"/>
                                      </p:to>
                                    </p:set>
                                    <p:animEffect transition="in" filter="wipe(right)">
                                      <p:cBhvr>
                                        <p:cTn id="23" dur="500"/>
                                        <p:tgtEl>
                                          <p:spTgt spid="64"/>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79"/>
                                        </p:tgtEl>
                                        <p:attrNameLst>
                                          <p:attrName>style.visibility</p:attrName>
                                        </p:attrNameLst>
                                      </p:cBhvr>
                                      <p:to>
                                        <p:strVal val="visible"/>
                                      </p:to>
                                    </p:set>
                                    <p:anim calcmode="lin" valueType="num">
                                      <p:cBhvr>
                                        <p:cTn id="32" dur="1000" fill="hold"/>
                                        <p:tgtEl>
                                          <p:spTgt spid="79"/>
                                        </p:tgtEl>
                                        <p:attrNameLst>
                                          <p:attrName>ppt_w</p:attrName>
                                        </p:attrNameLst>
                                      </p:cBhvr>
                                      <p:tavLst>
                                        <p:tav tm="0">
                                          <p:val>
                                            <p:fltVal val="0"/>
                                          </p:val>
                                        </p:tav>
                                        <p:tav tm="100000">
                                          <p:val>
                                            <p:strVal val="#ppt_w"/>
                                          </p:val>
                                        </p:tav>
                                      </p:tavLst>
                                    </p:anim>
                                    <p:anim calcmode="lin" valueType="num">
                                      <p:cBhvr>
                                        <p:cTn id="33" dur="1000" fill="hold"/>
                                        <p:tgtEl>
                                          <p:spTgt spid="79"/>
                                        </p:tgtEl>
                                        <p:attrNameLst>
                                          <p:attrName>ppt_h</p:attrName>
                                        </p:attrNameLst>
                                      </p:cBhvr>
                                      <p:tavLst>
                                        <p:tav tm="0">
                                          <p:val>
                                            <p:fltVal val="0"/>
                                          </p:val>
                                        </p:tav>
                                        <p:tav tm="100000">
                                          <p:val>
                                            <p:strVal val="#ppt_h"/>
                                          </p:val>
                                        </p:tav>
                                      </p:tavLst>
                                    </p:anim>
                                    <p:animEffect transition="in" filter="fade">
                                      <p:cBhvr>
                                        <p:cTn id="34" dur="1000"/>
                                        <p:tgtEl>
                                          <p:spTgt spid="79"/>
                                        </p:tgtEl>
                                      </p:cBhvr>
                                    </p:animEffect>
                                  </p:childTnLst>
                                </p:cTn>
                              </p:par>
                            </p:childTnLst>
                          </p:cTn>
                        </p:par>
                        <p:par>
                          <p:cTn id="35" fill="hold">
                            <p:stCondLst>
                              <p:cond delay="4000"/>
                            </p:stCondLst>
                            <p:childTnLst>
                              <p:par>
                                <p:cTn id="36" presetID="22" presetClass="entr" presetSubtype="2"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wipe(right)">
                                      <p:cBhvr>
                                        <p:cTn id="38" dur="1000"/>
                                        <p:tgtEl>
                                          <p:spTgt spid="67"/>
                                        </p:tgtEl>
                                      </p:cBhvr>
                                    </p:animEffect>
                                  </p:childTnLst>
                                </p:cTn>
                              </p:par>
                            </p:childTnLst>
                          </p:cTn>
                        </p:par>
                        <p:par>
                          <p:cTn id="39" fill="hold">
                            <p:stCondLst>
                              <p:cond delay="5000"/>
                            </p:stCondLst>
                            <p:childTnLst>
                              <p:par>
                                <p:cTn id="40" presetID="22" presetClass="entr" presetSubtype="1"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up)">
                                      <p:cBhvr>
                                        <p:cTn id="42" dur="500"/>
                                        <p:tgtEl>
                                          <p:spTgt spid="57"/>
                                        </p:tgtEl>
                                      </p:cBhvr>
                                    </p:animEffect>
                                  </p:childTnLst>
                                </p:cTn>
                              </p:par>
                            </p:childTnLst>
                          </p:cTn>
                        </p:par>
                        <p:par>
                          <p:cTn id="43" fill="hold">
                            <p:stCondLst>
                              <p:cond delay="5500"/>
                            </p:stCondLst>
                            <p:childTnLst>
                              <p:par>
                                <p:cTn id="44" presetID="53" presetClass="entr" presetSubtype="16"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p:cTn id="46" dur="500" fill="hold"/>
                                        <p:tgtEl>
                                          <p:spTgt spid="58"/>
                                        </p:tgtEl>
                                        <p:attrNameLst>
                                          <p:attrName>ppt_w</p:attrName>
                                        </p:attrNameLst>
                                      </p:cBhvr>
                                      <p:tavLst>
                                        <p:tav tm="0">
                                          <p:val>
                                            <p:fltVal val="0"/>
                                          </p:val>
                                        </p:tav>
                                        <p:tav tm="100000">
                                          <p:val>
                                            <p:strVal val="#ppt_w"/>
                                          </p:val>
                                        </p:tav>
                                      </p:tavLst>
                                    </p:anim>
                                    <p:anim calcmode="lin" valueType="num">
                                      <p:cBhvr>
                                        <p:cTn id="47" dur="500" fill="hold"/>
                                        <p:tgtEl>
                                          <p:spTgt spid="58"/>
                                        </p:tgtEl>
                                        <p:attrNameLst>
                                          <p:attrName>ppt_h</p:attrName>
                                        </p:attrNameLst>
                                      </p:cBhvr>
                                      <p:tavLst>
                                        <p:tav tm="0">
                                          <p:val>
                                            <p:fltVal val="0"/>
                                          </p:val>
                                        </p:tav>
                                        <p:tav tm="100000">
                                          <p:val>
                                            <p:strVal val="#ppt_h"/>
                                          </p:val>
                                        </p:tav>
                                      </p:tavLst>
                                    </p:anim>
                                    <p:animEffect transition="in" filter="fade">
                                      <p:cBhvr>
                                        <p:cTn id="48" dur="500"/>
                                        <p:tgtEl>
                                          <p:spTgt spid="58"/>
                                        </p:tgtEl>
                                      </p:cBhvr>
                                    </p:animEffect>
                                  </p:childTnLst>
                                </p:cTn>
                              </p:par>
                            </p:childTnLst>
                          </p:cTn>
                        </p:par>
                        <p:par>
                          <p:cTn id="49" fill="hold">
                            <p:stCondLst>
                              <p:cond delay="6000"/>
                            </p:stCondLst>
                            <p:childTnLst>
                              <p:par>
                                <p:cTn id="50" presetID="22" presetClass="entr" presetSubtype="8"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left)">
                                      <p:cBhvr>
                                        <p:cTn id="52" dur="500"/>
                                        <p:tgtEl>
                                          <p:spTgt spid="59"/>
                                        </p:tgtEl>
                                      </p:cBhvr>
                                    </p:animEffect>
                                  </p:childTnLst>
                                </p:cTn>
                              </p:par>
                              <p:par>
                                <p:cTn id="53" presetID="53" presetClass="entr" presetSubtype="16" fill="hold" nodeType="withEffect">
                                  <p:stCondLst>
                                    <p:cond delay="50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animEffect transition="in" filter="fade">
                                      <p:cBhvr>
                                        <p:cTn id="57" dur="500"/>
                                        <p:tgtEl>
                                          <p:spTgt spid="3"/>
                                        </p:tgtEl>
                                      </p:cBhvr>
                                    </p:animEffect>
                                  </p:childTnLst>
                                </p:cTn>
                              </p:par>
                              <p:par>
                                <p:cTn id="58" presetID="22" presetClass="entr" presetSubtype="8" fill="hold" nodeType="withEffect">
                                  <p:stCondLst>
                                    <p:cond delay="50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22" presetClass="entr" presetSubtype="8" fill="hold" grpId="0" nodeType="withEffect">
                                  <p:stCondLst>
                                    <p:cond delay="1000"/>
                                  </p:stCondLst>
                                  <p:childTnLst>
                                    <p:set>
                                      <p:cBhvr>
                                        <p:cTn id="62" dur="1" fill="hold">
                                          <p:stCondLst>
                                            <p:cond delay="0"/>
                                          </p:stCondLst>
                                        </p:cTn>
                                        <p:tgtEl>
                                          <p:spTgt spid="68"/>
                                        </p:tgtEl>
                                        <p:attrNameLst>
                                          <p:attrName>style.visibility</p:attrName>
                                        </p:attrNameLst>
                                      </p:cBhvr>
                                      <p:to>
                                        <p:strVal val="visible"/>
                                      </p:to>
                                    </p:set>
                                    <p:animEffect transition="in" filter="wipe(left)">
                                      <p:cBhvr>
                                        <p:cTn id="63" dur="1000"/>
                                        <p:tgtEl>
                                          <p:spTgt spid="68"/>
                                        </p:tgtEl>
                                      </p:cBhvr>
                                    </p:animEffect>
                                  </p:childTnLst>
                                </p:cTn>
                              </p:par>
                            </p:childTnLst>
                          </p:cTn>
                        </p:par>
                        <p:par>
                          <p:cTn id="64" fill="hold">
                            <p:stCondLst>
                              <p:cond delay="8000"/>
                            </p:stCondLst>
                            <p:childTnLst>
                              <p:par>
                                <p:cTn id="65" presetID="22" presetClass="entr" presetSubtype="1"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childTnLst>
                          </p:cTn>
                        </p:par>
                        <p:par>
                          <p:cTn id="68" fill="hold">
                            <p:stCondLst>
                              <p:cond delay="8500"/>
                            </p:stCondLst>
                            <p:childTnLst>
                              <p:par>
                                <p:cTn id="69" presetID="53" presetClass="entr" presetSubtype="16" fill="hold" grpId="0" nodeType="after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p:cTn id="71" dur="500" fill="hold"/>
                                        <p:tgtEl>
                                          <p:spTgt spid="72"/>
                                        </p:tgtEl>
                                        <p:attrNameLst>
                                          <p:attrName>ppt_w</p:attrName>
                                        </p:attrNameLst>
                                      </p:cBhvr>
                                      <p:tavLst>
                                        <p:tav tm="0">
                                          <p:val>
                                            <p:fltVal val="0"/>
                                          </p:val>
                                        </p:tav>
                                        <p:tav tm="100000">
                                          <p:val>
                                            <p:strVal val="#ppt_w"/>
                                          </p:val>
                                        </p:tav>
                                      </p:tavLst>
                                    </p:anim>
                                    <p:anim calcmode="lin" valueType="num">
                                      <p:cBhvr>
                                        <p:cTn id="72" dur="500" fill="hold"/>
                                        <p:tgtEl>
                                          <p:spTgt spid="72"/>
                                        </p:tgtEl>
                                        <p:attrNameLst>
                                          <p:attrName>ppt_h</p:attrName>
                                        </p:attrNameLst>
                                      </p:cBhvr>
                                      <p:tavLst>
                                        <p:tav tm="0">
                                          <p:val>
                                            <p:fltVal val="0"/>
                                          </p:val>
                                        </p:tav>
                                        <p:tav tm="100000">
                                          <p:val>
                                            <p:strVal val="#ppt_h"/>
                                          </p:val>
                                        </p:tav>
                                      </p:tavLst>
                                    </p:anim>
                                    <p:animEffect transition="in" filter="fade">
                                      <p:cBhvr>
                                        <p:cTn id="73" dur="500"/>
                                        <p:tgtEl>
                                          <p:spTgt spid="72"/>
                                        </p:tgtEl>
                                      </p:cBhvr>
                                    </p:animEffect>
                                  </p:childTnLst>
                                </p:cTn>
                              </p:par>
                            </p:childTnLst>
                          </p:cTn>
                        </p:par>
                        <p:par>
                          <p:cTn id="74" fill="hold">
                            <p:stCondLst>
                              <p:cond delay="9000"/>
                            </p:stCondLst>
                            <p:childTnLst>
                              <p:par>
                                <p:cTn id="75" presetID="22" presetClass="entr" presetSubtype="2" fill="hold" nodeType="after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wipe(right)">
                                      <p:cBhvr>
                                        <p:cTn id="77" dur="500"/>
                                        <p:tgtEl>
                                          <p:spTgt spid="73"/>
                                        </p:tgtEl>
                                      </p:cBhvr>
                                    </p:animEffect>
                                  </p:childTnLst>
                                </p:cTn>
                              </p:par>
                              <p:par>
                                <p:cTn id="78" presetID="22" presetClass="entr" presetSubtype="2" fill="hold" nodeType="withEffect">
                                  <p:stCondLst>
                                    <p:cond delay="500"/>
                                  </p:stCondLst>
                                  <p:childTnLst>
                                    <p:set>
                                      <p:cBhvr>
                                        <p:cTn id="79" dur="1" fill="hold">
                                          <p:stCondLst>
                                            <p:cond delay="0"/>
                                          </p:stCondLst>
                                        </p:cTn>
                                        <p:tgtEl>
                                          <p:spTgt spid="75"/>
                                        </p:tgtEl>
                                        <p:attrNameLst>
                                          <p:attrName>style.visibility</p:attrName>
                                        </p:attrNameLst>
                                      </p:cBhvr>
                                      <p:to>
                                        <p:strVal val="visible"/>
                                      </p:to>
                                    </p:set>
                                    <p:animEffect transition="in" filter="wipe(right)">
                                      <p:cBhvr>
                                        <p:cTn id="80" dur="500"/>
                                        <p:tgtEl>
                                          <p:spTgt spid="75"/>
                                        </p:tgtEl>
                                      </p:cBhvr>
                                    </p:animEffect>
                                  </p:childTnLst>
                                </p:cTn>
                              </p:par>
                              <p:par>
                                <p:cTn id="81" presetID="53" presetClass="entr" presetSubtype="16" fill="hold" nodeType="withEffect">
                                  <p:stCondLst>
                                    <p:cond delay="500"/>
                                  </p:stCondLst>
                                  <p:childTnLst>
                                    <p:set>
                                      <p:cBhvr>
                                        <p:cTn id="82" dur="1" fill="hold">
                                          <p:stCondLst>
                                            <p:cond delay="0"/>
                                          </p:stCondLst>
                                        </p:cTn>
                                        <p:tgtEl>
                                          <p:spTgt spid="80"/>
                                        </p:tgtEl>
                                        <p:attrNameLst>
                                          <p:attrName>style.visibility</p:attrName>
                                        </p:attrNameLst>
                                      </p:cBhvr>
                                      <p:to>
                                        <p:strVal val="visible"/>
                                      </p:to>
                                    </p:set>
                                    <p:anim calcmode="lin" valueType="num">
                                      <p:cBhvr>
                                        <p:cTn id="83" dur="500" fill="hold"/>
                                        <p:tgtEl>
                                          <p:spTgt spid="80"/>
                                        </p:tgtEl>
                                        <p:attrNameLst>
                                          <p:attrName>ppt_w</p:attrName>
                                        </p:attrNameLst>
                                      </p:cBhvr>
                                      <p:tavLst>
                                        <p:tav tm="0">
                                          <p:val>
                                            <p:fltVal val="0"/>
                                          </p:val>
                                        </p:tav>
                                        <p:tav tm="100000">
                                          <p:val>
                                            <p:strVal val="#ppt_w"/>
                                          </p:val>
                                        </p:tav>
                                      </p:tavLst>
                                    </p:anim>
                                    <p:anim calcmode="lin" valueType="num">
                                      <p:cBhvr>
                                        <p:cTn id="84" dur="500" fill="hold"/>
                                        <p:tgtEl>
                                          <p:spTgt spid="80"/>
                                        </p:tgtEl>
                                        <p:attrNameLst>
                                          <p:attrName>ppt_h</p:attrName>
                                        </p:attrNameLst>
                                      </p:cBhvr>
                                      <p:tavLst>
                                        <p:tav tm="0">
                                          <p:val>
                                            <p:fltVal val="0"/>
                                          </p:val>
                                        </p:tav>
                                        <p:tav tm="100000">
                                          <p:val>
                                            <p:strVal val="#ppt_h"/>
                                          </p:val>
                                        </p:tav>
                                      </p:tavLst>
                                    </p:anim>
                                    <p:animEffect transition="in" filter="fade">
                                      <p:cBhvr>
                                        <p:cTn id="85" dur="500"/>
                                        <p:tgtEl>
                                          <p:spTgt spid="80"/>
                                        </p:tgtEl>
                                      </p:cBhvr>
                                    </p:animEffect>
                                  </p:childTnLst>
                                </p:cTn>
                              </p:par>
                              <p:par>
                                <p:cTn id="86" presetID="22" presetClass="entr" presetSubtype="2" fill="hold" grpId="0" nodeType="withEffect">
                                  <p:stCondLst>
                                    <p:cond delay="1000"/>
                                  </p:stCondLst>
                                  <p:childTnLst>
                                    <p:set>
                                      <p:cBhvr>
                                        <p:cTn id="87" dur="1" fill="hold">
                                          <p:stCondLst>
                                            <p:cond delay="0"/>
                                          </p:stCondLst>
                                        </p:cTn>
                                        <p:tgtEl>
                                          <p:spTgt spid="78"/>
                                        </p:tgtEl>
                                        <p:attrNameLst>
                                          <p:attrName>style.visibility</p:attrName>
                                        </p:attrNameLst>
                                      </p:cBhvr>
                                      <p:to>
                                        <p:strVal val="visible"/>
                                      </p:to>
                                    </p:set>
                                    <p:animEffect transition="in" filter="wipe(right)">
                                      <p:cBhvr>
                                        <p:cTn id="88" dur="1000"/>
                                        <p:tgtEl>
                                          <p:spTgt spid="78"/>
                                        </p:tgtEl>
                                      </p:cBhvr>
                                    </p:animEffect>
                                  </p:childTnLst>
                                </p:cTn>
                              </p:par>
                            </p:childTnLst>
                          </p:cTn>
                        </p:par>
                        <p:par>
                          <p:cTn id="89" fill="hold">
                            <p:stCondLst>
                              <p:cond delay="11000"/>
                            </p:stCondLst>
                            <p:childTnLst>
                              <p:par>
                                <p:cTn id="90" presetID="22" presetClass="entr" presetSubtype="1" fill="hold" nodeType="after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wipe(up)">
                                      <p:cBhvr>
                                        <p:cTn id="92" dur="500"/>
                                        <p:tgtEl>
                                          <p:spTgt spid="74"/>
                                        </p:tgtEl>
                                      </p:cBhvr>
                                    </p:animEffect>
                                  </p:childTnLst>
                                </p:cTn>
                              </p:par>
                            </p:childTnLst>
                          </p:cTn>
                        </p:par>
                        <p:par>
                          <p:cTn id="93" fill="hold">
                            <p:stCondLst>
                              <p:cond delay="11500"/>
                            </p:stCondLst>
                            <p:childTnLst>
                              <p:par>
                                <p:cTn id="94" presetID="42" presetClass="entr" presetSubtype="0" fill="hold" grpId="0" nodeType="after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fade">
                                      <p:cBhvr>
                                        <p:cTn id="96" dur="500"/>
                                        <p:tgtEl>
                                          <p:spTgt spid="69"/>
                                        </p:tgtEl>
                                      </p:cBhvr>
                                    </p:animEffect>
                                    <p:anim calcmode="lin" valueType="num">
                                      <p:cBhvr>
                                        <p:cTn id="97" dur="500" fill="hold"/>
                                        <p:tgtEl>
                                          <p:spTgt spid="69"/>
                                        </p:tgtEl>
                                        <p:attrNameLst>
                                          <p:attrName>ppt_x</p:attrName>
                                        </p:attrNameLst>
                                      </p:cBhvr>
                                      <p:tavLst>
                                        <p:tav tm="0">
                                          <p:val>
                                            <p:strVal val="#ppt_x"/>
                                          </p:val>
                                        </p:tav>
                                        <p:tav tm="100000">
                                          <p:val>
                                            <p:strVal val="#ppt_x"/>
                                          </p:val>
                                        </p:tav>
                                      </p:tavLst>
                                    </p:anim>
                                    <p:anim calcmode="lin" valueType="num">
                                      <p:cBhvr>
                                        <p:cTn id="98" dur="500" fill="hold"/>
                                        <p:tgtEl>
                                          <p:spTgt spid="69"/>
                                        </p:tgtEl>
                                        <p:attrNameLst>
                                          <p:attrName>ppt_y</p:attrName>
                                        </p:attrNameLst>
                                      </p:cBhvr>
                                      <p:tavLst>
                                        <p:tav tm="0">
                                          <p:val>
                                            <p:strVal val="#ppt_y+.1"/>
                                          </p:val>
                                        </p:tav>
                                        <p:tav tm="100000">
                                          <p:val>
                                            <p:strVal val="#ppt_y"/>
                                          </p:val>
                                        </p:tav>
                                      </p:tavLst>
                                    </p:anim>
                                  </p:childTnLst>
                                </p:cTn>
                              </p:par>
                              <p:par>
                                <p:cTn id="99" presetID="22" presetClass="entr" presetSubtype="1" fill="hold" grpId="0" nodeType="withEffect">
                                  <p:stCondLst>
                                    <p:cond delay="500"/>
                                  </p:stCondLst>
                                  <p:childTnLst>
                                    <p:set>
                                      <p:cBhvr>
                                        <p:cTn id="100" dur="1" fill="hold">
                                          <p:stCondLst>
                                            <p:cond delay="0"/>
                                          </p:stCondLst>
                                        </p:cTn>
                                        <p:tgtEl>
                                          <p:spTgt spid="70"/>
                                        </p:tgtEl>
                                        <p:attrNameLst>
                                          <p:attrName>style.visibility</p:attrName>
                                        </p:attrNameLst>
                                      </p:cBhvr>
                                      <p:to>
                                        <p:strVal val="visible"/>
                                      </p:to>
                                    </p:set>
                                    <p:animEffect transition="in" filter="wipe(up)">
                                      <p:cBhvr>
                                        <p:cTn id="101" dur="1000"/>
                                        <p:tgtEl>
                                          <p:spTgt spid="70"/>
                                        </p:tgtEl>
                                      </p:cBhvr>
                                    </p:animEffect>
                                  </p:childTnLst>
                                </p:cTn>
                              </p:par>
                              <p:par>
                                <p:cTn id="102" presetID="22" presetClass="entr" presetSubtype="4" fill="hold" grpId="0" nodeType="withEffect">
                                  <p:stCondLst>
                                    <p:cond delay="1500"/>
                                  </p:stCondLst>
                                  <p:childTnLst>
                                    <p:set>
                                      <p:cBhvr>
                                        <p:cTn id="103" dur="1" fill="hold">
                                          <p:stCondLst>
                                            <p:cond delay="0"/>
                                          </p:stCondLst>
                                        </p:cTn>
                                        <p:tgtEl>
                                          <p:spTgt spid="71"/>
                                        </p:tgtEl>
                                        <p:attrNameLst>
                                          <p:attrName>style.visibility</p:attrName>
                                        </p:attrNameLst>
                                      </p:cBhvr>
                                      <p:to>
                                        <p:strVal val="visible"/>
                                      </p:to>
                                    </p:set>
                                    <p:animEffect transition="in" filter="wipe(down)">
                                      <p:cBhvr>
                                        <p:cTn id="104"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67" grpId="0"/>
      <p:bldP spid="68" grpId="0"/>
      <p:bldP spid="69" grpId="0" animBg="1"/>
      <p:bldP spid="70" grpId="0"/>
      <p:bldP spid="71" grpId="0"/>
      <p:bldP spid="72" grpId="0" animBg="1"/>
      <p:bldP spid="78"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4632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07641" y="2838063"/>
            <a:ext cx="8717251" cy="4247317"/>
          </a:xfrm>
          <a:prstGeom prst="rect">
            <a:avLst/>
          </a:prstGeom>
          <a:noFill/>
        </p:spPr>
        <p:txBody>
          <a:bodyPr wrap="square" rtlCol="0">
            <a:spAutoFit/>
          </a:bodyPr>
          <a:lstStyle/>
          <a:p>
            <a:r>
              <a:rPr lang="en-US" sz="9000" b="1" dirty="0" smtClean="0">
                <a:solidFill>
                  <a:srgbClr val="FFFFFF"/>
                </a:solidFill>
                <a:latin typeface="Source Sans Pro"/>
                <a:cs typeface="Source Sans Pro"/>
              </a:rPr>
              <a:t>Research 			 	Question</a:t>
            </a:r>
            <a:endParaRPr lang="en-US" sz="9000" b="1" dirty="0">
              <a:solidFill>
                <a:srgbClr val="FFFFFF"/>
              </a:solidFill>
              <a:latin typeface="Source Sans Pro"/>
              <a:cs typeface="Source Sans Pro"/>
            </a:endParaRPr>
          </a:p>
          <a:p>
            <a:endParaRPr lang="en-US" sz="9000" b="1" dirty="0">
              <a:solidFill>
                <a:srgbClr val="FFFFFF"/>
              </a:solidFill>
              <a:latin typeface="Source Sans Pro"/>
              <a:cs typeface="Source Sans Pro"/>
            </a:endParaRPr>
          </a:p>
        </p:txBody>
      </p:sp>
      <p:grpSp>
        <p:nvGrpSpPr>
          <p:cNvPr id="18" name="Group 17"/>
          <p:cNvGrpSpPr/>
          <p:nvPr/>
        </p:nvGrpSpPr>
        <p:grpSpPr>
          <a:xfrm>
            <a:off x="8611268" y="-98058"/>
            <a:ext cx="4103479" cy="6838263"/>
            <a:chOff x="8611268" y="-98058"/>
            <a:chExt cx="4103479" cy="6838263"/>
          </a:xfrm>
        </p:grpSpPr>
        <p:pic>
          <p:nvPicPr>
            <p:cNvPr id="7" name="Picture 6" descr="question-mark-xxl.png"/>
            <p:cNvPicPr>
              <a:picLocks noChangeAspect="1"/>
            </p:cNvPicPr>
            <p:nvPr/>
          </p:nvPicPr>
          <p:blipFill>
            <a:blip r:embed="rId2">
              <a:duotone>
                <a:prstClr val="black"/>
                <a:srgbClr val="D34233">
                  <a:tint val="45000"/>
                  <a:satMod val="400000"/>
                </a:srgbClr>
              </a:duotone>
              <a:extLst>
                <a:ext uri="{28A0092B-C50C-407E-A947-70E740481C1C}">
                  <a14:useLocalDpi xmlns:a14="http://schemas.microsoft.com/office/drawing/2010/main" val="0"/>
                </a:ext>
              </a:extLst>
            </a:blip>
            <a:stretch>
              <a:fillRect/>
            </a:stretch>
          </p:blipFill>
          <p:spPr>
            <a:xfrm rot="1421977">
              <a:off x="11195036" y="-98058"/>
              <a:ext cx="1045495" cy="1045495"/>
            </a:xfrm>
            <a:prstGeom prst="rect">
              <a:avLst/>
            </a:prstGeom>
          </p:spPr>
        </p:pic>
        <p:pic>
          <p:nvPicPr>
            <p:cNvPr id="9" name="Picture 8" descr="question-mark-xxl.png"/>
            <p:cNvPicPr>
              <a:picLocks noChangeAspect="1"/>
            </p:cNvPicPr>
            <p:nvPr/>
          </p:nvPicPr>
          <p:blipFill>
            <a:blip r:embed="rId2">
              <a:duotone>
                <a:prstClr val="black"/>
                <a:srgbClr val="D34233">
                  <a:tint val="45000"/>
                  <a:satMod val="400000"/>
                </a:srgbClr>
              </a:duotone>
              <a:extLst>
                <a:ext uri="{28A0092B-C50C-407E-A947-70E740481C1C}">
                  <a14:useLocalDpi xmlns:a14="http://schemas.microsoft.com/office/drawing/2010/main" val="0"/>
                </a:ext>
              </a:extLst>
            </a:blip>
            <a:stretch>
              <a:fillRect/>
            </a:stretch>
          </p:blipFill>
          <p:spPr>
            <a:xfrm>
              <a:off x="9994699" y="5694710"/>
              <a:ext cx="1045495" cy="1045495"/>
            </a:xfrm>
            <a:prstGeom prst="rect">
              <a:avLst/>
            </a:prstGeom>
          </p:spPr>
        </p:pic>
        <p:pic>
          <p:nvPicPr>
            <p:cNvPr id="10" name="Picture 9" descr="question-mark-xxl.png"/>
            <p:cNvPicPr>
              <a:picLocks noChangeAspect="1"/>
            </p:cNvPicPr>
            <p:nvPr/>
          </p:nvPicPr>
          <p:blipFill>
            <a:blip r:embed="rId2">
              <a:duotone>
                <a:prstClr val="black"/>
                <a:srgbClr val="D34233">
                  <a:tint val="45000"/>
                  <a:satMod val="400000"/>
                </a:srgbClr>
              </a:duotone>
              <a:extLst>
                <a:ext uri="{28A0092B-C50C-407E-A947-70E740481C1C}">
                  <a14:useLocalDpi xmlns:a14="http://schemas.microsoft.com/office/drawing/2010/main" val="0"/>
                </a:ext>
              </a:extLst>
            </a:blip>
            <a:stretch>
              <a:fillRect/>
            </a:stretch>
          </p:blipFill>
          <p:spPr>
            <a:xfrm>
              <a:off x="11307309" y="3651923"/>
              <a:ext cx="1045495" cy="1045495"/>
            </a:xfrm>
            <a:prstGeom prst="rect">
              <a:avLst/>
            </a:prstGeom>
          </p:spPr>
        </p:pic>
        <p:pic>
          <p:nvPicPr>
            <p:cNvPr id="12" name="Picture 11" descr="question-mark-xxl.png"/>
            <p:cNvPicPr>
              <a:picLocks noChangeAspect="1"/>
            </p:cNvPicPr>
            <p:nvPr/>
          </p:nvPicPr>
          <p:blipFill>
            <a:blip r:embed="rId2">
              <a:duotone>
                <a:prstClr val="black"/>
                <a:srgbClr val="D34233">
                  <a:tint val="45000"/>
                  <a:satMod val="400000"/>
                </a:srgbClr>
              </a:duotone>
              <a:extLst>
                <a:ext uri="{28A0092B-C50C-407E-A947-70E740481C1C}">
                  <a14:useLocalDpi xmlns:a14="http://schemas.microsoft.com/office/drawing/2010/main" val="0"/>
                </a:ext>
              </a:extLst>
            </a:blip>
            <a:stretch>
              <a:fillRect/>
            </a:stretch>
          </p:blipFill>
          <p:spPr>
            <a:xfrm>
              <a:off x="10169687" y="2059455"/>
              <a:ext cx="1045495" cy="1045495"/>
            </a:xfrm>
            <a:prstGeom prst="rect">
              <a:avLst/>
            </a:prstGeom>
          </p:spPr>
        </p:pic>
        <p:pic>
          <p:nvPicPr>
            <p:cNvPr id="13" name="Picture 12" descr="question-mark-xxl.png"/>
            <p:cNvPicPr>
              <a:picLocks noChangeAspect="1"/>
            </p:cNvPicPr>
            <p:nvPr/>
          </p:nvPicPr>
          <p:blipFill>
            <a:blip r:embed="rId2">
              <a:duotone>
                <a:prstClr val="black"/>
                <a:srgbClr val="D34233">
                  <a:tint val="45000"/>
                  <a:satMod val="400000"/>
                </a:srgbClr>
              </a:duotone>
              <a:extLst>
                <a:ext uri="{28A0092B-C50C-407E-A947-70E740481C1C}">
                  <a14:useLocalDpi xmlns:a14="http://schemas.microsoft.com/office/drawing/2010/main" val="0"/>
                </a:ext>
              </a:extLst>
            </a:blip>
            <a:stretch>
              <a:fillRect/>
            </a:stretch>
          </p:blipFill>
          <p:spPr>
            <a:xfrm>
              <a:off x="11669252" y="1646390"/>
              <a:ext cx="1045495" cy="1045495"/>
            </a:xfrm>
            <a:prstGeom prst="rect">
              <a:avLst/>
            </a:prstGeom>
          </p:spPr>
        </p:pic>
        <p:pic>
          <p:nvPicPr>
            <p:cNvPr id="15" name="Picture 14" descr="question-mark-xxl.png"/>
            <p:cNvPicPr>
              <a:picLocks noChangeAspect="1"/>
            </p:cNvPicPr>
            <p:nvPr/>
          </p:nvPicPr>
          <p:blipFill>
            <a:blip r:embed="rId2">
              <a:duotone>
                <a:prstClr val="black"/>
                <a:srgbClr val="D34233">
                  <a:tint val="45000"/>
                  <a:satMod val="400000"/>
                </a:srgbClr>
              </a:duotone>
              <a:extLst>
                <a:ext uri="{28A0092B-C50C-407E-A947-70E740481C1C}">
                  <a14:useLocalDpi xmlns:a14="http://schemas.microsoft.com/office/drawing/2010/main" val="0"/>
                </a:ext>
              </a:extLst>
            </a:blip>
            <a:stretch>
              <a:fillRect/>
            </a:stretch>
          </p:blipFill>
          <p:spPr>
            <a:xfrm>
              <a:off x="9341249" y="3802407"/>
              <a:ext cx="1045495" cy="1045495"/>
            </a:xfrm>
            <a:prstGeom prst="rect">
              <a:avLst/>
            </a:prstGeom>
          </p:spPr>
        </p:pic>
        <p:pic>
          <p:nvPicPr>
            <p:cNvPr id="17" name="Picture 16" descr="question-mark-xxl.png"/>
            <p:cNvPicPr>
              <a:picLocks noChangeAspect="1"/>
            </p:cNvPicPr>
            <p:nvPr/>
          </p:nvPicPr>
          <p:blipFill>
            <a:blip r:embed="rId2">
              <a:duotone>
                <a:prstClr val="black"/>
                <a:srgbClr val="D34233">
                  <a:tint val="45000"/>
                  <a:satMod val="400000"/>
                </a:srgbClr>
              </a:duotone>
              <a:extLst>
                <a:ext uri="{28A0092B-C50C-407E-A947-70E740481C1C}">
                  <a14:useLocalDpi xmlns:a14="http://schemas.microsoft.com/office/drawing/2010/main" val="0"/>
                </a:ext>
              </a:extLst>
            </a:blip>
            <a:stretch>
              <a:fillRect/>
            </a:stretch>
          </p:blipFill>
          <p:spPr>
            <a:xfrm rot="19171685">
              <a:off x="8611268" y="594907"/>
              <a:ext cx="1045495" cy="1045495"/>
            </a:xfrm>
            <a:prstGeom prst="rect">
              <a:avLst/>
            </a:prstGeom>
          </p:spPr>
        </p:pic>
      </p:grpSp>
    </p:spTree>
    <p:extLst>
      <p:ext uri="{BB962C8B-B14F-4D97-AF65-F5344CB8AC3E}">
        <p14:creationId xmlns:p14="http://schemas.microsoft.com/office/powerpoint/2010/main" val="1629354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in)">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95" y="1099570"/>
            <a:ext cx="1424137" cy="471714"/>
          </a:xfrm>
          <a:prstGeom prst="rect">
            <a:avLst/>
          </a:prstGeom>
        </p:spPr>
      </p:pic>
      <p:grpSp>
        <p:nvGrpSpPr>
          <p:cNvPr id="16" name="Group 15"/>
          <p:cNvGrpSpPr/>
          <p:nvPr/>
        </p:nvGrpSpPr>
        <p:grpSpPr>
          <a:xfrm>
            <a:off x="393066" y="1115834"/>
            <a:ext cx="1653045" cy="390384"/>
            <a:chOff x="399143" y="711296"/>
            <a:chExt cx="1224642" cy="404327"/>
          </a:xfrm>
        </p:grpSpPr>
        <p:sp>
          <p:nvSpPr>
            <p:cNvPr id="30" name="Rectangle 29"/>
            <p:cNvSpPr/>
            <p:nvPr/>
          </p:nvSpPr>
          <p:spPr>
            <a:xfrm>
              <a:off x="399143" y="721016"/>
              <a:ext cx="1224642" cy="394607"/>
            </a:xfrm>
            <a:prstGeom prst="rect">
              <a:avLst/>
            </a:prstGeom>
            <a:solidFill>
              <a:srgbClr val="F46324"/>
            </a:solidFill>
            <a:ln>
              <a:solidFill>
                <a:srgbClr val="F563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31" name="TextBox 30"/>
            <p:cNvSpPr txBox="1"/>
            <p:nvPr/>
          </p:nvSpPr>
          <p:spPr>
            <a:xfrm>
              <a:off x="454975" y="711296"/>
              <a:ext cx="1106085" cy="382523"/>
            </a:xfrm>
            <a:prstGeom prst="rect">
              <a:avLst/>
            </a:prstGeom>
            <a:noFill/>
          </p:spPr>
          <p:txBody>
            <a:bodyPr wrap="square" rtlCol="0">
              <a:spAutoFit/>
            </a:bodyPr>
            <a:lstStyle/>
            <a:p>
              <a:r>
                <a:rPr lang="en-US" dirty="0" smtClean="0">
                  <a:solidFill>
                    <a:schemeClr val="bg1"/>
                  </a:solidFill>
                </a:rPr>
                <a:t>Introduction</a:t>
              </a:r>
              <a:endParaRPr lang="en-US" dirty="0">
                <a:solidFill>
                  <a:schemeClr val="bg1"/>
                </a:solidFill>
              </a:endParaRPr>
            </a:p>
          </p:txBody>
        </p:sp>
      </p:grpSp>
      <p:pic>
        <p:nvPicPr>
          <p:cNvPr id="3" name="Picture 2" descr="2015-07-13-this-is-what-brain-stroke-survivor-looks-like-f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9628" y="1199445"/>
            <a:ext cx="5268149" cy="2765778"/>
          </a:xfrm>
          <a:prstGeom prst="rect">
            <a:avLst/>
          </a:prstGeom>
        </p:spPr>
      </p:pic>
      <p:sp>
        <p:nvSpPr>
          <p:cNvPr id="4" name="TextBox 3"/>
          <p:cNvSpPr txBox="1"/>
          <p:nvPr/>
        </p:nvSpPr>
        <p:spPr>
          <a:xfrm>
            <a:off x="1268339" y="2862896"/>
            <a:ext cx="5249335" cy="1200329"/>
          </a:xfrm>
          <a:prstGeom prst="rect">
            <a:avLst/>
          </a:prstGeom>
          <a:noFill/>
        </p:spPr>
        <p:txBody>
          <a:bodyPr wrap="square" rtlCol="0">
            <a:spAutoFit/>
          </a:bodyPr>
          <a:lstStyle/>
          <a:p>
            <a:r>
              <a:rPr lang="en-US" dirty="0">
                <a:solidFill>
                  <a:schemeClr val="tx1">
                    <a:lumMod val="65000"/>
                    <a:lumOff val="35000"/>
                  </a:schemeClr>
                </a:solidFill>
                <a:latin typeface="Calibri Light"/>
                <a:cs typeface="Calibri Light"/>
              </a:rPr>
              <a:t>Stroke occurs when the supply of blood to the brain is either interrupted or reduced. When this happens, the brain does not get enough oxygen or nutrients which causes brain cells to die</a:t>
            </a:r>
            <a:r>
              <a:rPr lang="en-US" dirty="0" smtClean="0">
                <a:solidFill>
                  <a:schemeClr val="tx1">
                    <a:lumMod val="65000"/>
                    <a:lumOff val="35000"/>
                  </a:schemeClr>
                </a:solidFill>
                <a:latin typeface="Calibri Light"/>
                <a:cs typeface="Calibri Light"/>
              </a:rPr>
              <a:t>.</a:t>
            </a:r>
            <a:endParaRPr lang="en-US" dirty="0">
              <a:solidFill>
                <a:schemeClr val="tx1">
                  <a:lumMod val="65000"/>
                  <a:lumOff val="35000"/>
                </a:schemeClr>
              </a:solidFill>
              <a:latin typeface="Calibri Light"/>
              <a:cs typeface="Calibri Light"/>
            </a:endParaRPr>
          </a:p>
        </p:txBody>
      </p:sp>
      <p:sp>
        <p:nvSpPr>
          <p:cNvPr id="5" name="TextBox 4"/>
          <p:cNvSpPr txBox="1"/>
          <p:nvPr/>
        </p:nvSpPr>
        <p:spPr>
          <a:xfrm>
            <a:off x="3600824" y="1344706"/>
            <a:ext cx="184666" cy="369332"/>
          </a:xfrm>
          <a:prstGeom prst="rect">
            <a:avLst/>
          </a:prstGeom>
          <a:noFill/>
        </p:spPr>
        <p:txBody>
          <a:bodyPr wrap="none" rtlCol="0">
            <a:spAutoFit/>
          </a:bodyPr>
          <a:lstStyle/>
          <a:p>
            <a:endParaRPr lang="en-US" dirty="0"/>
          </a:p>
        </p:txBody>
      </p:sp>
      <p:sp>
        <p:nvSpPr>
          <p:cNvPr id="34" name="AutoShape 1"/>
          <p:cNvSpPr>
            <a:spLocks/>
          </p:cNvSpPr>
          <p:nvPr/>
        </p:nvSpPr>
        <p:spPr bwMode="auto">
          <a:xfrm>
            <a:off x="1210236" y="1972235"/>
            <a:ext cx="3242235" cy="6912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000" dirty="0" smtClean="0">
                <a:solidFill>
                  <a:srgbClr val="53585F"/>
                </a:solidFill>
                <a:cs typeface="League Gothic" charset="0"/>
              </a:rPr>
              <a:t>Brain Stroke</a:t>
            </a:r>
            <a:endParaRPr lang="es-ES" dirty="0">
              <a:cs typeface="League Gothic" charset="0"/>
            </a:endParaRPr>
          </a:p>
        </p:txBody>
      </p:sp>
      <p:sp>
        <p:nvSpPr>
          <p:cNvPr id="35" name="AutoShape 4"/>
          <p:cNvSpPr>
            <a:spLocks/>
          </p:cNvSpPr>
          <p:nvPr/>
        </p:nvSpPr>
        <p:spPr bwMode="auto">
          <a:xfrm>
            <a:off x="912158" y="1724585"/>
            <a:ext cx="157163" cy="128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F46324"/>
          </a:solidFill>
          <a:ln>
            <a:solidFill>
              <a:srgbClr val="F56324"/>
            </a:solidFill>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38" name="TextBox 37"/>
          <p:cNvSpPr txBox="1"/>
          <p:nvPr/>
        </p:nvSpPr>
        <p:spPr>
          <a:xfrm>
            <a:off x="1480835" y="4122936"/>
            <a:ext cx="5810459" cy="369332"/>
          </a:xfrm>
          <a:prstGeom prst="rect">
            <a:avLst/>
          </a:prstGeom>
          <a:noFill/>
        </p:spPr>
        <p:txBody>
          <a:bodyPr wrap="square" rtlCol="0">
            <a:spAutoFit/>
          </a:bodyPr>
          <a:lstStyle/>
          <a:p>
            <a:pPr marL="285750" indent="-285750">
              <a:buFont typeface="Arial"/>
              <a:buChar char="•"/>
            </a:pPr>
            <a:r>
              <a:rPr lang="en-US" dirty="0" smtClean="0">
                <a:solidFill>
                  <a:schemeClr val="tx1">
                    <a:lumMod val="65000"/>
                    <a:lumOff val="35000"/>
                  </a:schemeClr>
                </a:solidFill>
              </a:rPr>
              <a:t>Every year, 15 </a:t>
            </a:r>
            <a:r>
              <a:rPr lang="en-US" dirty="0">
                <a:solidFill>
                  <a:schemeClr val="tx1">
                    <a:lumMod val="65000"/>
                    <a:lumOff val="35000"/>
                  </a:schemeClr>
                </a:solidFill>
              </a:rPr>
              <a:t>million people worldwide suffer a </a:t>
            </a:r>
            <a:r>
              <a:rPr lang="en-US" dirty="0" smtClean="0">
                <a:solidFill>
                  <a:schemeClr val="tx1">
                    <a:lumMod val="65000"/>
                    <a:lumOff val="35000"/>
                  </a:schemeClr>
                </a:solidFill>
              </a:rPr>
              <a:t>stroke.</a:t>
            </a:r>
            <a:endParaRPr lang="en-US" dirty="0">
              <a:solidFill>
                <a:schemeClr val="tx1">
                  <a:lumMod val="65000"/>
                  <a:lumOff val="35000"/>
                </a:schemeClr>
              </a:solidFill>
            </a:endParaRPr>
          </a:p>
        </p:txBody>
      </p:sp>
      <p:pic>
        <p:nvPicPr>
          <p:cNvPr id="14" name="Picture 13"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17" name="Picture 16"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100929391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dissolve">
                                      <p:cBhvr>
                                        <p:cTn id="11" dur="500"/>
                                        <p:tgtEl>
                                          <p:spTgt spid="35"/>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95" y="1099570"/>
            <a:ext cx="1424137" cy="471714"/>
          </a:xfrm>
          <a:prstGeom prst="rect">
            <a:avLst/>
          </a:prstGeom>
        </p:spPr>
      </p:pic>
      <p:grpSp>
        <p:nvGrpSpPr>
          <p:cNvPr id="16" name="Group 15"/>
          <p:cNvGrpSpPr/>
          <p:nvPr/>
        </p:nvGrpSpPr>
        <p:grpSpPr>
          <a:xfrm>
            <a:off x="393066" y="1115834"/>
            <a:ext cx="1653045" cy="390384"/>
            <a:chOff x="399143" y="711296"/>
            <a:chExt cx="1224642" cy="404327"/>
          </a:xfrm>
        </p:grpSpPr>
        <p:sp>
          <p:nvSpPr>
            <p:cNvPr id="30" name="Rectangle 29"/>
            <p:cNvSpPr/>
            <p:nvPr/>
          </p:nvSpPr>
          <p:spPr>
            <a:xfrm>
              <a:off x="399143" y="721016"/>
              <a:ext cx="1224642" cy="394607"/>
            </a:xfrm>
            <a:prstGeom prst="rect">
              <a:avLst/>
            </a:prstGeom>
            <a:solidFill>
              <a:srgbClr val="F46324"/>
            </a:solidFill>
            <a:ln>
              <a:solidFill>
                <a:srgbClr val="F563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31" name="TextBox 30"/>
            <p:cNvSpPr txBox="1"/>
            <p:nvPr/>
          </p:nvSpPr>
          <p:spPr>
            <a:xfrm>
              <a:off x="454975" y="711296"/>
              <a:ext cx="1106085" cy="382523"/>
            </a:xfrm>
            <a:prstGeom prst="rect">
              <a:avLst/>
            </a:prstGeom>
            <a:noFill/>
          </p:spPr>
          <p:txBody>
            <a:bodyPr wrap="square" rtlCol="0">
              <a:spAutoFit/>
            </a:bodyPr>
            <a:lstStyle/>
            <a:p>
              <a:r>
                <a:rPr lang="en-US" dirty="0" smtClean="0">
                  <a:solidFill>
                    <a:schemeClr val="bg1"/>
                  </a:solidFill>
                </a:rPr>
                <a:t>Introduction</a:t>
              </a:r>
              <a:endParaRPr lang="en-US" dirty="0">
                <a:solidFill>
                  <a:schemeClr val="bg1"/>
                </a:solidFill>
              </a:endParaRPr>
            </a:p>
          </p:txBody>
        </p:sp>
      </p:grpSp>
      <p:pic>
        <p:nvPicPr>
          <p:cNvPr id="32" name="Picture 31"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418" y="0"/>
            <a:ext cx="2705100" cy="917270"/>
          </a:xfrm>
          <a:prstGeom prst="rect">
            <a:avLst/>
          </a:prstGeom>
        </p:spPr>
      </p:pic>
      <p:pic>
        <p:nvPicPr>
          <p:cNvPr id="33" name="Picture 32"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5800" y="324200"/>
            <a:ext cx="2616200" cy="917270"/>
          </a:xfrm>
          <a:prstGeom prst="rect">
            <a:avLst/>
          </a:prstGeom>
        </p:spPr>
      </p:pic>
      <p:sp>
        <p:nvSpPr>
          <p:cNvPr id="5" name="TextBox 4"/>
          <p:cNvSpPr txBox="1"/>
          <p:nvPr/>
        </p:nvSpPr>
        <p:spPr>
          <a:xfrm>
            <a:off x="3600824" y="1344706"/>
            <a:ext cx="184666" cy="369332"/>
          </a:xfrm>
          <a:prstGeom prst="rect">
            <a:avLst/>
          </a:prstGeom>
          <a:noFill/>
        </p:spPr>
        <p:txBody>
          <a:bodyPr wrap="none" rtlCol="0">
            <a:spAutoFit/>
          </a:bodyPr>
          <a:lstStyle/>
          <a:p>
            <a:endParaRPr lang="en-US" dirty="0"/>
          </a:p>
        </p:txBody>
      </p:sp>
      <p:sp>
        <p:nvSpPr>
          <p:cNvPr id="34" name="AutoShape 1"/>
          <p:cNvSpPr>
            <a:spLocks/>
          </p:cNvSpPr>
          <p:nvPr/>
        </p:nvSpPr>
        <p:spPr bwMode="auto">
          <a:xfrm>
            <a:off x="3854824" y="149413"/>
            <a:ext cx="4840942" cy="6912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000" dirty="0" smtClean="0">
                <a:solidFill>
                  <a:srgbClr val="53585F"/>
                </a:solidFill>
                <a:cs typeface="League Gothic" charset="0"/>
              </a:rPr>
              <a:t>Lets Talk </a:t>
            </a:r>
            <a:r>
              <a:rPr lang="es-ES" sz="5000" dirty="0" err="1" smtClean="0">
                <a:solidFill>
                  <a:srgbClr val="53585F"/>
                </a:solidFill>
                <a:cs typeface="League Gothic" charset="0"/>
              </a:rPr>
              <a:t>Numbers</a:t>
            </a:r>
            <a:endParaRPr lang="es-ES" dirty="0">
              <a:cs typeface="League Gothic" charset="0"/>
            </a:endParaRPr>
          </a:p>
        </p:txBody>
      </p:sp>
      <p:grpSp>
        <p:nvGrpSpPr>
          <p:cNvPr id="2" name="Group 1"/>
          <p:cNvGrpSpPr/>
          <p:nvPr/>
        </p:nvGrpSpPr>
        <p:grpSpPr>
          <a:xfrm>
            <a:off x="3854823" y="851648"/>
            <a:ext cx="4855882" cy="74705"/>
            <a:chOff x="2348939" y="1479363"/>
            <a:chExt cx="2152651" cy="25400"/>
          </a:xfrm>
        </p:grpSpPr>
        <p:sp>
          <p:nvSpPr>
            <p:cNvPr id="14" name="Rectangle 28"/>
            <p:cNvSpPr>
              <a:spLocks noChangeArrowheads="1"/>
            </p:cNvSpPr>
            <p:nvPr/>
          </p:nvSpPr>
          <p:spPr bwMode="auto">
            <a:xfrm>
              <a:off x="2348939" y="1479363"/>
              <a:ext cx="360363" cy="25400"/>
            </a:xfrm>
            <a:prstGeom prst="rect">
              <a:avLst/>
            </a:prstGeom>
            <a:solidFill>
              <a:srgbClr val="FFB3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29"/>
            <p:cNvSpPr>
              <a:spLocks noChangeArrowheads="1"/>
            </p:cNvSpPr>
            <p:nvPr/>
          </p:nvSpPr>
          <p:spPr bwMode="auto">
            <a:xfrm>
              <a:off x="2709302" y="1479363"/>
              <a:ext cx="358775" cy="25400"/>
            </a:xfrm>
            <a:prstGeom prst="rect">
              <a:avLst/>
            </a:prstGeom>
            <a:solidFill>
              <a:srgbClr val="FC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30"/>
            <p:cNvSpPr>
              <a:spLocks noChangeArrowheads="1"/>
            </p:cNvSpPr>
            <p:nvPr/>
          </p:nvSpPr>
          <p:spPr bwMode="auto">
            <a:xfrm>
              <a:off x="3068077" y="1479363"/>
              <a:ext cx="358775" cy="25400"/>
            </a:xfrm>
            <a:prstGeom prst="rect">
              <a:avLst/>
            </a:prstGeom>
            <a:solidFill>
              <a:srgbClr val="E249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31"/>
            <p:cNvSpPr>
              <a:spLocks noChangeArrowheads="1"/>
            </p:cNvSpPr>
            <p:nvPr/>
          </p:nvSpPr>
          <p:spPr bwMode="auto">
            <a:xfrm>
              <a:off x="3426852" y="1479363"/>
              <a:ext cx="355600" cy="25400"/>
            </a:xfrm>
            <a:prstGeom prst="rect">
              <a:avLst/>
            </a:prstGeom>
            <a:solidFill>
              <a:srgbClr val="0652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32"/>
            <p:cNvSpPr>
              <a:spLocks noChangeArrowheads="1"/>
            </p:cNvSpPr>
            <p:nvPr/>
          </p:nvSpPr>
          <p:spPr bwMode="auto">
            <a:xfrm>
              <a:off x="3782452" y="1479363"/>
              <a:ext cx="358775" cy="25400"/>
            </a:xfrm>
            <a:prstGeom prst="rect">
              <a:avLst/>
            </a:prstGeom>
            <a:solidFill>
              <a:srgbClr val="34B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33"/>
            <p:cNvSpPr>
              <a:spLocks noChangeArrowheads="1"/>
            </p:cNvSpPr>
            <p:nvPr/>
          </p:nvSpPr>
          <p:spPr bwMode="auto">
            <a:xfrm>
              <a:off x="4141227" y="1479363"/>
              <a:ext cx="360363" cy="25400"/>
            </a:xfrm>
            <a:prstGeom prst="rect">
              <a:avLst/>
            </a:prstGeom>
            <a:solidFill>
              <a:srgbClr val="64D1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8"/>
          <p:cNvSpPr>
            <a:spLocks noEditPoints="1"/>
          </p:cNvSpPr>
          <p:nvPr/>
        </p:nvSpPr>
        <p:spPr bwMode="auto">
          <a:xfrm>
            <a:off x="1972234" y="1150470"/>
            <a:ext cx="8846017" cy="5356412"/>
          </a:xfrm>
          <a:custGeom>
            <a:avLst/>
            <a:gdLst>
              <a:gd name="T0" fmla="*/ 1980 w 2360"/>
              <a:gd name="T1" fmla="*/ 591 h 1390"/>
              <a:gd name="T2" fmla="*/ 2125 w 2360"/>
              <a:gd name="T3" fmla="*/ 273 h 1390"/>
              <a:gd name="T4" fmla="*/ 2069 w 2360"/>
              <a:gd name="T5" fmla="*/ 121 h 1390"/>
              <a:gd name="T6" fmla="*/ 1645 w 2360"/>
              <a:gd name="T7" fmla="*/ 111 h 1390"/>
              <a:gd name="T8" fmla="*/ 1488 w 2360"/>
              <a:gd name="T9" fmla="*/ 279 h 1390"/>
              <a:gd name="T10" fmla="*/ 1216 w 2360"/>
              <a:gd name="T11" fmla="*/ 297 h 1390"/>
              <a:gd name="T12" fmla="*/ 1247 w 2360"/>
              <a:gd name="T13" fmla="*/ 440 h 1390"/>
              <a:gd name="T14" fmla="*/ 1226 w 2360"/>
              <a:gd name="T15" fmla="*/ 611 h 1390"/>
              <a:gd name="T16" fmla="*/ 1001 w 2360"/>
              <a:gd name="T17" fmla="*/ 742 h 1390"/>
              <a:gd name="T18" fmla="*/ 1369 w 2360"/>
              <a:gd name="T19" fmla="*/ 751 h 1390"/>
              <a:gd name="T20" fmla="*/ 1767 w 2360"/>
              <a:gd name="T21" fmla="*/ 750 h 1390"/>
              <a:gd name="T22" fmla="*/ 1249 w 2360"/>
              <a:gd name="T23" fmla="*/ 285 h 1390"/>
              <a:gd name="T24" fmla="*/ 1352 w 2360"/>
              <a:gd name="T25" fmla="*/ 909 h 1390"/>
              <a:gd name="T26" fmla="*/ 1426 w 2360"/>
              <a:gd name="T27" fmla="*/ 462 h 1390"/>
              <a:gd name="T28" fmla="*/ 1667 w 2360"/>
              <a:gd name="T29" fmla="*/ 144 h 1390"/>
              <a:gd name="T30" fmla="*/ 186 w 2360"/>
              <a:gd name="T31" fmla="*/ 316 h 1390"/>
              <a:gd name="T32" fmla="*/ 530 w 2360"/>
              <a:gd name="T33" fmla="*/ 702 h 1390"/>
              <a:gd name="T34" fmla="*/ 703 w 2360"/>
              <a:gd name="T35" fmla="*/ 406 h 1390"/>
              <a:gd name="T36" fmla="*/ 587 w 2360"/>
              <a:gd name="T37" fmla="*/ 249 h 1390"/>
              <a:gd name="T38" fmla="*/ 385 w 2360"/>
              <a:gd name="T39" fmla="*/ 193 h 1390"/>
              <a:gd name="T40" fmla="*/ 94 w 2360"/>
              <a:gd name="T41" fmla="*/ 294 h 1390"/>
              <a:gd name="T42" fmla="*/ 260 w 2360"/>
              <a:gd name="T43" fmla="*/ 381 h 1390"/>
              <a:gd name="T44" fmla="*/ 327 w 2360"/>
              <a:gd name="T45" fmla="*/ 726 h 1390"/>
              <a:gd name="T46" fmla="*/ 615 w 2360"/>
              <a:gd name="T47" fmla="*/ 1325 h 1390"/>
              <a:gd name="T48" fmla="*/ 711 w 2360"/>
              <a:gd name="T49" fmla="*/ 1185 h 1390"/>
              <a:gd name="T50" fmla="*/ 568 w 2360"/>
              <a:gd name="T51" fmla="*/ 546 h 1390"/>
              <a:gd name="T52" fmla="*/ 481 w 2360"/>
              <a:gd name="T53" fmla="*/ 443 h 1390"/>
              <a:gd name="T54" fmla="*/ 258 w 2360"/>
              <a:gd name="T55" fmla="*/ 397 h 1390"/>
              <a:gd name="T56" fmla="*/ 386 w 2360"/>
              <a:gd name="T57" fmla="*/ 343 h 1390"/>
              <a:gd name="T58" fmla="*/ 761 w 2360"/>
              <a:gd name="T59" fmla="*/ 934 h 1390"/>
              <a:gd name="T60" fmla="*/ 1011 w 2360"/>
              <a:gd name="T61" fmla="*/ 73 h 1390"/>
              <a:gd name="T62" fmla="*/ 765 w 2360"/>
              <a:gd name="T63" fmla="*/ 130 h 1390"/>
              <a:gd name="T64" fmla="*/ 810 w 2360"/>
              <a:gd name="T65" fmla="*/ 385 h 1390"/>
              <a:gd name="T66" fmla="*/ 2069 w 2360"/>
              <a:gd name="T67" fmla="*/ 1009 h 1390"/>
              <a:gd name="T68" fmla="*/ 710 w 2360"/>
              <a:gd name="T69" fmla="*/ 90 h 1390"/>
              <a:gd name="T70" fmla="*/ 779 w 2360"/>
              <a:gd name="T71" fmla="*/ 8 h 1390"/>
              <a:gd name="T72" fmla="*/ 674 w 2360"/>
              <a:gd name="T73" fmla="*/ 277 h 1390"/>
              <a:gd name="T74" fmla="*/ 642 w 2360"/>
              <a:gd name="T75" fmla="*/ 225 h 1390"/>
              <a:gd name="T76" fmla="*/ 519 w 2360"/>
              <a:gd name="T77" fmla="*/ 194 h 1390"/>
              <a:gd name="T78" fmla="*/ 1463 w 2360"/>
              <a:gd name="T79" fmla="*/ 1013 h 1390"/>
              <a:gd name="T80" fmla="*/ 2045 w 2360"/>
              <a:gd name="T81" fmla="*/ 623 h 1390"/>
              <a:gd name="T82" fmla="*/ 438 w 2360"/>
              <a:gd name="T83" fmla="*/ 178 h 1390"/>
              <a:gd name="T84" fmla="*/ 1210 w 2360"/>
              <a:gd name="T85" fmla="*/ 170 h 1390"/>
              <a:gd name="T86" fmla="*/ 565 w 2360"/>
              <a:gd name="T87" fmla="*/ 109 h 1390"/>
              <a:gd name="T88" fmla="*/ 2345 w 2360"/>
              <a:gd name="T89" fmla="*/ 1261 h 1390"/>
              <a:gd name="T90" fmla="*/ 1978 w 2360"/>
              <a:gd name="T91" fmla="*/ 962 h 1390"/>
              <a:gd name="T92" fmla="*/ 1229 w 2360"/>
              <a:gd name="T93" fmla="*/ 115 h 1390"/>
              <a:gd name="T94" fmla="*/ 611 w 2360"/>
              <a:gd name="T95" fmla="*/ 70 h 1390"/>
              <a:gd name="T96" fmla="*/ 1999 w 2360"/>
              <a:gd name="T97" fmla="*/ 860 h 1390"/>
              <a:gd name="T98" fmla="*/ 611 w 2360"/>
              <a:gd name="T99" fmla="*/ 155 h 1390"/>
              <a:gd name="T100" fmla="*/ 2019 w 2360"/>
              <a:gd name="T101" fmla="*/ 841 h 1390"/>
              <a:gd name="T102" fmla="*/ 1175 w 2360"/>
              <a:gd name="T103" fmla="*/ 592 h 1390"/>
              <a:gd name="T104" fmla="*/ 2120 w 2360"/>
              <a:gd name="T105" fmla="*/ 507 h 1390"/>
              <a:gd name="T106" fmla="*/ 2074 w 2360"/>
              <a:gd name="T107" fmla="*/ 1222 h 1390"/>
              <a:gd name="T108" fmla="*/ 2016 w 2360"/>
              <a:gd name="T109" fmla="*/ 934 h 1390"/>
              <a:gd name="T110" fmla="*/ 543 w 2360"/>
              <a:gd name="T111" fmla="*/ 92 h 1390"/>
              <a:gd name="T112" fmla="*/ 673 w 2360"/>
              <a:gd name="T113" fmla="*/ 273 h 1390"/>
              <a:gd name="T114" fmla="*/ 619 w 2360"/>
              <a:gd name="T115" fmla="*/ 248 h 1390"/>
              <a:gd name="T116" fmla="*/ 587 w 2360"/>
              <a:gd name="T117" fmla="*/ 749 h 1390"/>
              <a:gd name="T118" fmla="*/ 482 w 2360"/>
              <a:gd name="T119" fmla="*/ 695 h 1390"/>
              <a:gd name="T120" fmla="*/ 1089 w 2360"/>
              <a:gd name="T121" fmla="*/ 434 h 1390"/>
              <a:gd name="T122" fmla="*/ 1995 w 2360"/>
              <a:gd name="T123" fmla="*/ 960 h 1390"/>
              <a:gd name="T124" fmla="*/ 100 w 2360"/>
              <a:gd name="T125" fmla="*/ 355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0" h="1390">
                <a:moveTo>
                  <a:pt x="1809" y="794"/>
                </a:moveTo>
                <a:cubicBezTo>
                  <a:pt x="1810" y="794"/>
                  <a:pt x="1811" y="794"/>
                  <a:pt x="1811" y="794"/>
                </a:cubicBezTo>
                <a:cubicBezTo>
                  <a:pt x="1813" y="795"/>
                  <a:pt x="1815" y="796"/>
                  <a:pt x="1815" y="799"/>
                </a:cubicBezTo>
                <a:cubicBezTo>
                  <a:pt x="1816" y="801"/>
                  <a:pt x="1816" y="803"/>
                  <a:pt x="1817" y="805"/>
                </a:cubicBezTo>
                <a:cubicBezTo>
                  <a:pt x="1818" y="810"/>
                  <a:pt x="1819" y="815"/>
                  <a:pt x="1822" y="820"/>
                </a:cubicBezTo>
                <a:cubicBezTo>
                  <a:pt x="1823" y="820"/>
                  <a:pt x="1823" y="822"/>
                  <a:pt x="1824" y="823"/>
                </a:cubicBezTo>
                <a:cubicBezTo>
                  <a:pt x="1824" y="824"/>
                  <a:pt x="1824" y="825"/>
                  <a:pt x="1824" y="826"/>
                </a:cubicBezTo>
                <a:cubicBezTo>
                  <a:pt x="1826" y="831"/>
                  <a:pt x="1826" y="835"/>
                  <a:pt x="1824" y="839"/>
                </a:cubicBezTo>
                <a:cubicBezTo>
                  <a:pt x="1824" y="840"/>
                  <a:pt x="1824" y="842"/>
                  <a:pt x="1824" y="843"/>
                </a:cubicBezTo>
                <a:cubicBezTo>
                  <a:pt x="1825" y="846"/>
                  <a:pt x="1825" y="849"/>
                  <a:pt x="1824" y="852"/>
                </a:cubicBezTo>
                <a:cubicBezTo>
                  <a:pt x="1822" y="856"/>
                  <a:pt x="1823" y="858"/>
                  <a:pt x="1827" y="860"/>
                </a:cubicBezTo>
                <a:cubicBezTo>
                  <a:pt x="1827" y="860"/>
                  <a:pt x="1827" y="860"/>
                  <a:pt x="1827" y="860"/>
                </a:cubicBezTo>
                <a:cubicBezTo>
                  <a:pt x="1831" y="865"/>
                  <a:pt x="1834" y="869"/>
                  <a:pt x="1838" y="873"/>
                </a:cubicBezTo>
                <a:cubicBezTo>
                  <a:pt x="1839" y="875"/>
                  <a:pt x="1839" y="878"/>
                  <a:pt x="1839" y="881"/>
                </a:cubicBezTo>
                <a:cubicBezTo>
                  <a:pt x="1840" y="881"/>
                  <a:pt x="1840" y="882"/>
                  <a:pt x="1840" y="882"/>
                </a:cubicBezTo>
                <a:cubicBezTo>
                  <a:pt x="1841" y="884"/>
                  <a:pt x="1841" y="886"/>
                  <a:pt x="1841" y="887"/>
                </a:cubicBezTo>
                <a:cubicBezTo>
                  <a:pt x="1841" y="889"/>
                  <a:pt x="1842" y="891"/>
                  <a:pt x="1843" y="892"/>
                </a:cubicBezTo>
                <a:cubicBezTo>
                  <a:pt x="1845" y="894"/>
                  <a:pt x="1847" y="896"/>
                  <a:pt x="1847" y="899"/>
                </a:cubicBezTo>
                <a:cubicBezTo>
                  <a:pt x="1847" y="899"/>
                  <a:pt x="1848" y="900"/>
                  <a:pt x="1849" y="901"/>
                </a:cubicBezTo>
                <a:cubicBezTo>
                  <a:pt x="1850" y="901"/>
                  <a:pt x="1851" y="902"/>
                  <a:pt x="1852" y="903"/>
                </a:cubicBezTo>
                <a:cubicBezTo>
                  <a:pt x="1853" y="905"/>
                  <a:pt x="1855" y="906"/>
                  <a:pt x="1858" y="908"/>
                </a:cubicBezTo>
                <a:cubicBezTo>
                  <a:pt x="1861" y="909"/>
                  <a:pt x="1863" y="910"/>
                  <a:pt x="1866" y="912"/>
                </a:cubicBezTo>
                <a:cubicBezTo>
                  <a:pt x="1866" y="912"/>
                  <a:pt x="1866" y="912"/>
                  <a:pt x="1866" y="912"/>
                </a:cubicBezTo>
                <a:cubicBezTo>
                  <a:pt x="1866" y="912"/>
                  <a:pt x="1866" y="912"/>
                  <a:pt x="1867" y="912"/>
                </a:cubicBezTo>
                <a:cubicBezTo>
                  <a:pt x="1866" y="912"/>
                  <a:pt x="1866" y="912"/>
                  <a:pt x="1866" y="912"/>
                </a:cubicBezTo>
                <a:cubicBezTo>
                  <a:pt x="1867" y="911"/>
                  <a:pt x="1867" y="911"/>
                  <a:pt x="1868" y="910"/>
                </a:cubicBezTo>
                <a:cubicBezTo>
                  <a:pt x="1869" y="910"/>
                  <a:pt x="1869" y="909"/>
                  <a:pt x="1869" y="907"/>
                </a:cubicBezTo>
                <a:cubicBezTo>
                  <a:pt x="1868" y="905"/>
                  <a:pt x="1867" y="902"/>
                  <a:pt x="1865" y="901"/>
                </a:cubicBezTo>
                <a:cubicBezTo>
                  <a:pt x="1863" y="898"/>
                  <a:pt x="1863" y="895"/>
                  <a:pt x="1863" y="893"/>
                </a:cubicBezTo>
                <a:cubicBezTo>
                  <a:pt x="1863" y="891"/>
                  <a:pt x="1863" y="889"/>
                  <a:pt x="1863" y="887"/>
                </a:cubicBezTo>
                <a:cubicBezTo>
                  <a:pt x="1863" y="885"/>
                  <a:pt x="1862" y="883"/>
                  <a:pt x="1861" y="882"/>
                </a:cubicBezTo>
                <a:cubicBezTo>
                  <a:pt x="1859" y="879"/>
                  <a:pt x="1856" y="877"/>
                  <a:pt x="1854" y="874"/>
                </a:cubicBezTo>
                <a:cubicBezTo>
                  <a:pt x="1850" y="873"/>
                  <a:pt x="1848" y="870"/>
                  <a:pt x="1845" y="868"/>
                </a:cubicBezTo>
                <a:cubicBezTo>
                  <a:pt x="1842" y="867"/>
                  <a:pt x="1840" y="865"/>
                  <a:pt x="1840" y="862"/>
                </a:cubicBezTo>
                <a:cubicBezTo>
                  <a:pt x="1840" y="860"/>
                  <a:pt x="1840" y="858"/>
                  <a:pt x="1839" y="857"/>
                </a:cubicBezTo>
                <a:cubicBezTo>
                  <a:pt x="1837" y="855"/>
                  <a:pt x="1836" y="853"/>
                  <a:pt x="1835" y="851"/>
                </a:cubicBezTo>
                <a:cubicBezTo>
                  <a:pt x="1832" y="850"/>
                  <a:pt x="1831" y="849"/>
                  <a:pt x="1830" y="846"/>
                </a:cubicBezTo>
                <a:cubicBezTo>
                  <a:pt x="1830" y="844"/>
                  <a:pt x="1830" y="843"/>
                  <a:pt x="1831" y="841"/>
                </a:cubicBezTo>
                <a:cubicBezTo>
                  <a:pt x="1833" y="834"/>
                  <a:pt x="1835" y="828"/>
                  <a:pt x="1835" y="821"/>
                </a:cubicBezTo>
                <a:cubicBezTo>
                  <a:pt x="1835" y="821"/>
                  <a:pt x="1836" y="821"/>
                  <a:pt x="1836" y="821"/>
                </a:cubicBezTo>
                <a:cubicBezTo>
                  <a:pt x="1836" y="820"/>
                  <a:pt x="1837" y="820"/>
                  <a:pt x="1837" y="820"/>
                </a:cubicBezTo>
                <a:cubicBezTo>
                  <a:pt x="1838" y="820"/>
                  <a:pt x="1838" y="820"/>
                  <a:pt x="1839" y="820"/>
                </a:cubicBezTo>
                <a:cubicBezTo>
                  <a:pt x="1839" y="821"/>
                  <a:pt x="1840" y="821"/>
                  <a:pt x="1840" y="822"/>
                </a:cubicBezTo>
                <a:cubicBezTo>
                  <a:pt x="1840" y="825"/>
                  <a:pt x="1842" y="826"/>
                  <a:pt x="1845" y="826"/>
                </a:cubicBezTo>
                <a:cubicBezTo>
                  <a:pt x="1846" y="826"/>
                  <a:pt x="1847" y="826"/>
                  <a:pt x="1848" y="827"/>
                </a:cubicBezTo>
                <a:cubicBezTo>
                  <a:pt x="1851" y="829"/>
                  <a:pt x="1854" y="830"/>
                  <a:pt x="1856" y="834"/>
                </a:cubicBezTo>
                <a:cubicBezTo>
                  <a:pt x="1858" y="838"/>
                  <a:pt x="1862" y="841"/>
                  <a:pt x="1865" y="844"/>
                </a:cubicBezTo>
                <a:cubicBezTo>
                  <a:pt x="1866" y="844"/>
                  <a:pt x="1867" y="843"/>
                  <a:pt x="1868" y="843"/>
                </a:cubicBezTo>
                <a:cubicBezTo>
                  <a:pt x="1869" y="844"/>
                  <a:pt x="1871" y="845"/>
                  <a:pt x="1871" y="848"/>
                </a:cubicBezTo>
                <a:cubicBezTo>
                  <a:pt x="1871" y="850"/>
                  <a:pt x="1871" y="852"/>
                  <a:pt x="1871" y="855"/>
                </a:cubicBezTo>
                <a:cubicBezTo>
                  <a:pt x="1871" y="855"/>
                  <a:pt x="1873" y="856"/>
                  <a:pt x="1873" y="855"/>
                </a:cubicBezTo>
                <a:cubicBezTo>
                  <a:pt x="1874" y="855"/>
                  <a:pt x="1874" y="855"/>
                  <a:pt x="1874" y="855"/>
                </a:cubicBezTo>
                <a:cubicBezTo>
                  <a:pt x="1878" y="852"/>
                  <a:pt x="1881" y="849"/>
                  <a:pt x="1884" y="845"/>
                </a:cubicBezTo>
                <a:cubicBezTo>
                  <a:pt x="1885" y="845"/>
                  <a:pt x="1886" y="844"/>
                  <a:pt x="1887" y="843"/>
                </a:cubicBezTo>
                <a:cubicBezTo>
                  <a:pt x="1892" y="842"/>
                  <a:pt x="1895" y="839"/>
                  <a:pt x="1898" y="837"/>
                </a:cubicBezTo>
                <a:cubicBezTo>
                  <a:pt x="1900" y="835"/>
                  <a:pt x="1901" y="833"/>
                  <a:pt x="1902" y="830"/>
                </a:cubicBezTo>
                <a:cubicBezTo>
                  <a:pt x="1903" y="826"/>
                  <a:pt x="1903" y="822"/>
                  <a:pt x="1902" y="818"/>
                </a:cubicBezTo>
                <a:cubicBezTo>
                  <a:pt x="1902" y="818"/>
                  <a:pt x="1902" y="817"/>
                  <a:pt x="1902" y="817"/>
                </a:cubicBezTo>
                <a:cubicBezTo>
                  <a:pt x="1901" y="812"/>
                  <a:pt x="1899" y="807"/>
                  <a:pt x="1897" y="802"/>
                </a:cubicBezTo>
                <a:cubicBezTo>
                  <a:pt x="1896" y="800"/>
                  <a:pt x="1894" y="799"/>
                  <a:pt x="1893" y="797"/>
                </a:cubicBezTo>
                <a:cubicBezTo>
                  <a:pt x="1890" y="794"/>
                  <a:pt x="1887" y="792"/>
                  <a:pt x="1883" y="790"/>
                </a:cubicBezTo>
                <a:cubicBezTo>
                  <a:pt x="1881" y="788"/>
                  <a:pt x="1879" y="787"/>
                  <a:pt x="1878" y="784"/>
                </a:cubicBezTo>
                <a:cubicBezTo>
                  <a:pt x="1878" y="783"/>
                  <a:pt x="1877" y="781"/>
                  <a:pt x="1876" y="781"/>
                </a:cubicBezTo>
                <a:cubicBezTo>
                  <a:pt x="1875" y="780"/>
                  <a:pt x="1874" y="779"/>
                  <a:pt x="1873" y="778"/>
                </a:cubicBezTo>
                <a:cubicBezTo>
                  <a:pt x="1873" y="778"/>
                  <a:pt x="1872" y="777"/>
                  <a:pt x="1872" y="777"/>
                </a:cubicBezTo>
                <a:cubicBezTo>
                  <a:pt x="1872" y="774"/>
                  <a:pt x="1871" y="770"/>
                  <a:pt x="1874" y="768"/>
                </a:cubicBezTo>
                <a:cubicBezTo>
                  <a:pt x="1876" y="767"/>
                  <a:pt x="1877" y="765"/>
                  <a:pt x="1877" y="763"/>
                </a:cubicBezTo>
                <a:cubicBezTo>
                  <a:pt x="1877" y="762"/>
                  <a:pt x="1878" y="761"/>
                  <a:pt x="1879" y="760"/>
                </a:cubicBezTo>
                <a:cubicBezTo>
                  <a:pt x="1882" y="759"/>
                  <a:pt x="1885" y="757"/>
                  <a:pt x="1889" y="755"/>
                </a:cubicBezTo>
                <a:cubicBezTo>
                  <a:pt x="1889" y="755"/>
                  <a:pt x="1890" y="755"/>
                  <a:pt x="1891" y="755"/>
                </a:cubicBezTo>
                <a:cubicBezTo>
                  <a:pt x="1892" y="755"/>
                  <a:pt x="1893" y="755"/>
                  <a:pt x="1894" y="756"/>
                </a:cubicBezTo>
                <a:cubicBezTo>
                  <a:pt x="1896" y="756"/>
                  <a:pt x="1897" y="757"/>
                  <a:pt x="1898" y="760"/>
                </a:cubicBezTo>
                <a:cubicBezTo>
                  <a:pt x="1898" y="761"/>
                  <a:pt x="1899" y="763"/>
                  <a:pt x="1901" y="764"/>
                </a:cubicBezTo>
                <a:cubicBezTo>
                  <a:pt x="1902" y="765"/>
                  <a:pt x="1905" y="764"/>
                  <a:pt x="1905" y="762"/>
                </a:cubicBezTo>
                <a:cubicBezTo>
                  <a:pt x="1905" y="761"/>
                  <a:pt x="1905" y="760"/>
                  <a:pt x="1905" y="760"/>
                </a:cubicBezTo>
                <a:cubicBezTo>
                  <a:pt x="1905" y="760"/>
                  <a:pt x="1905" y="760"/>
                  <a:pt x="1905" y="760"/>
                </a:cubicBezTo>
                <a:cubicBezTo>
                  <a:pt x="1905" y="759"/>
                  <a:pt x="1905" y="759"/>
                  <a:pt x="1905" y="759"/>
                </a:cubicBezTo>
                <a:cubicBezTo>
                  <a:pt x="1905" y="760"/>
                  <a:pt x="1905" y="760"/>
                  <a:pt x="1905" y="760"/>
                </a:cubicBezTo>
                <a:cubicBezTo>
                  <a:pt x="1905" y="759"/>
                  <a:pt x="1904" y="759"/>
                  <a:pt x="1904" y="758"/>
                </a:cubicBezTo>
                <a:cubicBezTo>
                  <a:pt x="1904" y="758"/>
                  <a:pt x="1905" y="757"/>
                  <a:pt x="1905" y="757"/>
                </a:cubicBezTo>
                <a:cubicBezTo>
                  <a:pt x="1909" y="756"/>
                  <a:pt x="1913" y="754"/>
                  <a:pt x="1917" y="753"/>
                </a:cubicBezTo>
                <a:cubicBezTo>
                  <a:pt x="1920" y="752"/>
                  <a:pt x="1923" y="750"/>
                  <a:pt x="1925" y="747"/>
                </a:cubicBezTo>
                <a:cubicBezTo>
                  <a:pt x="1925" y="746"/>
                  <a:pt x="1926" y="746"/>
                  <a:pt x="1927" y="746"/>
                </a:cubicBezTo>
                <a:cubicBezTo>
                  <a:pt x="1927" y="747"/>
                  <a:pt x="1928" y="748"/>
                  <a:pt x="1930" y="747"/>
                </a:cubicBezTo>
                <a:cubicBezTo>
                  <a:pt x="1932" y="746"/>
                  <a:pt x="1935" y="745"/>
                  <a:pt x="1937" y="745"/>
                </a:cubicBezTo>
                <a:cubicBezTo>
                  <a:pt x="1939" y="744"/>
                  <a:pt x="1941" y="744"/>
                  <a:pt x="1943" y="743"/>
                </a:cubicBezTo>
                <a:cubicBezTo>
                  <a:pt x="1945" y="742"/>
                  <a:pt x="1947" y="741"/>
                  <a:pt x="1947" y="739"/>
                </a:cubicBezTo>
                <a:cubicBezTo>
                  <a:pt x="1947" y="738"/>
                  <a:pt x="1948" y="738"/>
                  <a:pt x="1949" y="737"/>
                </a:cubicBezTo>
                <a:cubicBezTo>
                  <a:pt x="1952" y="735"/>
                  <a:pt x="1955" y="734"/>
                  <a:pt x="1956" y="730"/>
                </a:cubicBezTo>
                <a:cubicBezTo>
                  <a:pt x="1956" y="730"/>
                  <a:pt x="1956" y="729"/>
                  <a:pt x="1957" y="729"/>
                </a:cubicBezTo>
                <a:cubicBezTo>
                  <a:pt x="1959" y="728"/>
                  <a:pt x="1960" y="726"/>
                  <a:pt x="1961" y="723"/>
                </a:cubicBezTo>
                <a:cubicBezTo>
                  <a:pt x="1961" y="722"/>
                  <a:pt x="1962" y="722"/>
                  <a:pt x="1963" y="722"/>
                </a:cubicBezTo>
                <a:cubicBezTo>
                  <a:pt x="1965" y="721"/>
                  <a:pt x="1965" y="721"/>
                  <a:pt x="1965" y="719"/>
                </a:cubicBezTo>
                <a:cubicBezTo>
                  <a:pt x="1964" y="717"/>
                  <a:pt x="1964" y="715"/>
                  <a:pt x="1964" y="712"/>
                </a:cubicBezTo>
                <a:cubicBezTo>
                  <a:pt x="1964" y="711"/>
                  <a:pt x="1964" y="710"/>
                  <a:pt x="1965" y="709"/>
                </a:cubicBezTo>
                <a:cubicBezTo>
                  <a:pt x="1968" y="707"/>
                  <a:pt x="1970" y="705"/>
                  <a:pt x="1970" y="702"/>
                </a:cubicBezTo>
                <a:cubicBezTo>
                  <a:pt x="1970" y="700"/>
                  <a:pt x="1971" y="698"/>
                  <a:pt x="1972" y="697"/>
                </a:cubicBezTo>
                <a:cubicBezTo>
                  <a:pt x="1974" y="696"/>
                  <a:pt x="1975" y="694"/>
                  <a:pt x="1975" y="691"/>
                </a:cubicBezTo>
                <a:cubicBezTo>
                  <a:pt x="1975" y="690"/>
                  <a:pt x="1975" y="688"/>
                  <a:pt x="1976" y="687"/>
                </a:cubicBezTo>
                <a:cubicBezTo>
                  <a:pt x="1977" y="684"/>
                  <a:pt x="1976" y="682"/>
                  <a:pt x="1975" y="681"/>
                </a:cubicBezTo>
                <a:cubicBezTo>
                  <a:pt x="1974" y="680"/>
                  <a:pt x="1973" y="679"/>
                  <a:pt x="1971" y="678"/>
                </a:cubicBezTo>
                <a:cubicBezTo>
                  <a:pt x="1971" y="677"/>
                  <a:pt x="1969" y="677"/>
                  <a:pt x="1968" y="677"/>
                </a:cubicBezTo>
                <a:cubicBezTo>
                  <a:pt x="1968" y="677"/>
                  <a:pt x="1968" y="677"/>
                  <a:pt x="1968" y="677"/>
                </a:cubicBezTo>
                <a:cubicBezTo>
                  <a:pt x="1968" y="677"/>
                  <a:pt x="1968" y="677"/>
                  <a:pt x="1968" y="677"/>
                </a:cubicBezTo>
                <a:cubicBezTo>
                  <a:pt x="1968" y="677"/>
                  <a:pt x="1968" y="677"/>
                  <a:pt x="1968" y="677"/>
                </a:cubicBezTo>
                <a:cubicBezTo>
                  <a:pt x="1968" y="677"/>
                  <a:pt x="1968" y="677"/>
                  <a:pt x="1968" y="677"/>
                </a:cubicBezTo>
                <a:cubicBezTo>
                  <a:pt x="1969" y="676"/>
                  <a:pt x="1969" y="675"/>
                  <a:pt x="1969" y="675"/>
                </a:cubicBezTo>
                <a:cubicBezTo>
                  <a:pt x="1970" y="674"/>
                  <a:pt x="1971" y="673"/>
                  <a:pt x="1972" y="672"/>
                </a:cubicBezTo>
                <a:cubicBezTo>
                  <a:pt x="1973" y="671"/>
                  <a:pt x="1973" y="670"/>
                  <a:pt x="1972" y="669"/>
                </a:cubicBezTo>
                <a:cubicBezTo>
                  <a:pt x="1971" y="667"/>
                  <a:pt x="1970" y="666"/>
                  <a:pt x="1968" y="665"/>
                </a:cubicBezTo>
                <a:cubicBezTo>
                  <a:pt x="1968" y="665"/>
                  <a:pt x="1968" y="665"/>
                  <a:pt x="1968" y="665"/>
                </a:cubicBezTo>
                <a:cubicBezTo>
                  <a:pt x="1968" y="665"/>
                  <a:pt x="1968" y="665"/>
                  <a:pt x="1968" y="665"/>
                </a:cubicBezTo>
                <a:cubicBezTo>
                  <a:pt x="1968" y="665"/>
                  <a:pt x="1968" y="665"/>
                  <a:pt x="1968" y="665"/>
                </a:cubicBezTo>
                <a:cubicBezTo>
                  <a:pt x="1968" y="665"/>
                  <a:pt x="1968" y="665"/>
                  <a:pt x="1968" y="665"/>
                </a:cubicBezTo>
                <a:cubicBezTo>
                  <a:pt x="1969" y="665"/>
                  <a:pt x="1969" y="665"/>
                  <a:pt x="1970" y="665"/>
                </a:cubicBezTo>
                <a:cubicBezTo>
                  <a:pt x="1972" y="664"/>
                  <a:pt x="1972" y="662"/>
                  <a:pt x="1971" y="660"/>
                </a:cubicBezTo>
                <a:cubicBezTo>
                  <a:pt x="1970" y="659"/>
                  <a:pt x="1969" y="658"/>
                  <a:pt x="1968" y="657"/>
                </a:cubicBezTo>
                <a:cubicBezTo>
                  <a:pt x="1965" y="656"/>
                  <a:pt x="1964" y="655"/>
                  <a:pt x="1963" y="652"/>
                </a:cubicBezTo>
                <a:cubicBezTo>
                  <a:pt x="1962" y="649"/>
                  <a:pt x="1960" y="647"/>
                  <a:pt x="1959" y="644"/>
                </a:cubicBezTo>
                <a:cubicBezTo>
                  <a:pt x="1958" y="642"/>
                  <a:pt x="1956" y="640"/>
                  <a:pt x="1954" y="639"/>
                </a:cubicBezTo>
                <a:cubicBezTo>
                  <a:pt x="1953" y="639"/>
                  <a:pt x="1952" y="638"/>
                  <a:pt x="1951" y="638"/>
                </a:cubicBezTo>
                <a:cubicBezTo>
                  <a:pt x="1949" y="637"/>
                  <a:pt x="1948" y="635"/>
                  <a:pt x="1948" y="632"/>
                </a:cubicBezTo>
                <a:cubicBezTo>
                  <a:pt x="1949" y="630"/>
                  <a:pt x="1949" y="629"/>
                  <a:pt x="1950" y="627"/>
                </a:cubicBezTo>
                <a:cubicBezTo>
                  <a:pt x="1951" y="626"/>
                  <a:pt x="1952" y="625"/>
                  <a:pt x="1952" y="623"/>
                </a:cubicBezTo>
                <a:cubicBezTo>
                  <a:pt x="1953" y="621"/>
                  <a:pt x="1955" y="619"/>
                  <a:pt x="1958" y="618"/>
                </a:cubicBezTo>
                <a:cubicBezTo>
                  <a:pt x="1960" y="616"/>
                  <a:pt x="1962" y="615"/>
                  <a:pt x="1965" y="615"/>
                </a:cubicBezTo>
                <a:cubicBezTo>
                  <a:pt x="1966" y="615"/>
                  <a:pt x="1966" y="614"/>
                  <a:pt x="1967" y="614"/>
                </a:cubicBezTo>
                <a:cubicBezTo>
                  <a:pt x="1967" y="613"/>
                  <a:pt x="1967" y="612"/>
                  <a:pt x="1967" y="611"/>
                </a:cubicBezTo>
                <a:cubicBezTo>
                  <a:pt x="1967" y="610"/>
                  <a:pt x="1966" y="608"/>
                  <a:pt x="1964" y="608"/>
                </a:cubicBezTo>
                <a:cubicBezTo>
                  <a:pt x="1963" y="608"/>
                  <a:pt x="1962" y="608"/>
                  <a:pt x="1960" y="608"/>
                </a:cubicBezTo>
                <a:cubicBezTo>
                  <a:pt x="1959" y="608"/>
                  <a:pt x="1958" y="608"/>
                  <a:pt x="1957" y="608"/>
                </a:cubicBezTo>
                <a:cubicBezTo>
                  <a:pt x="1956" y="607"/>
                  <a:pt x="1955" y="606"/>
                  <a:pt x="1954" y="606"/>
                </a:cubicBezTo>
                <a:cubicBezTo>
                  <a:pt x="1952" y="605"/>
                  <a:pt x="1951" y="606"/>
                  <a:pt x="1950" y="606"/>
                </a:cubicBezTo>
                <a:cubicBezTo>
                  <a:pt x="1948" y="607"/>
                  <a:pt x="1947" y="609"/>
                  <a:pt x="1945" y="611"/>
                </a:cubicBezTo>
                <a:cubicBezTo>
                  <a:pt x="1945" y="612"/>
                  <a:pt x="1944" y="612"/>
                  <a:pt x="1943" y="612"/>
                </a:cubicBezTo>
                <a:cubicBezTo>
                  <a:pt x="1942" y="612"/>
                  <a:pt x="1940" y="612"/>
                  <a:pt x="1940" y="610"/>
                </a:cubicBezTo>
                <a:cubicBezTo>
                  <a:pt x="1939" y="608"/>
                  <a:pt x="1938" y="606"/>
                  <a:pt x="1935" y="605"/>
                </a:cubicBezTo>
                <a:cubicBezTo>
                  <a:pt x="1932" y="605"/>
                  <a:pt x="1931" y="603"/>
                  <a:pt x="1929" y="601"/>
                </a:cubicBezTo>
                <a:cubicBezTo>
                  <a:pt x="1927" y="599"/>
                  <a:pt x="1929" y="595"/>
                  <a:pt x="1931" y="595"/>
                </a:cubicBezTo>
                <a:cubicBezTo>
                  <a:pt x="1932" y="595"/>
                  <a:pt x="1933" y="595"/>
                  <a:pt x="1933" y="595"/>
                </a:cubicBezTo>
                <a:cubicBezTo>
                  <a:pt x="1935" y="595"/>
                  <a:pt x="1937" y="594"/>
                  <a:pt x="1937" y="592"/>
                </a:cubicBezTo>
                <a:cubicBezTo>
                  <a:pt x="1938" y="588"/>
                  <a:pt x="1939" y="585"/>
                  <a:pt x="1943" y="583"/>
                </a:cubicBezTo>
                <a:cubicBezTo>
                  <a:pt x="1943" y="583"/>
                  <a:pt x="1944" y="582"/>
                  <a:pt x="1944" y="581"/>
                </a:cubicBezTo>
                <a:cubicBezTo>
                  <a:pt x="1945" y="579"/>
                  <a:pt x="1946" y="577"/>
                  <a:pt x="1947" y="576"/>
                </a:cubicBezTo>
                <a:cubicBezTo>
                  <a:pt x="1947" y="575"/>
                  <a:pt x="1948" y="575"/>
                  <a:pt x="1949" y="575"/>
                </a:cubicBezTo>
                <a:cubicBezTo>
                  <a:pt x="1951" y="574"/>
                  <a:pt x="1953" y="575"/>
                  <a:pt x="1954" y="577"/>
                </a:cubicBezTo>
                <a:cubicBezTo>
                  <a:pt x="1956" y="578"/>
                  <a:pt x="1955" y="579"/>
                  <a:pt x="1955" y="581"/>
                </a:cubicBezTo>
                <a:cubicBezTo>
                  <a:pt x="1954" y="581"/>
                  <a:pt x="1954" y="582"/>
                  <a:pt x="1954" y="582"/>
                </a:cubicBezTo>
                <a:cubicBezTo>
                  <a:pt x="1953" y="584"/>
                  <a:pt x="1952" y="586"/>
                  <a:pt x="1953" y="588"/>
                </a:cubicBezTo>
                <a:cubicBezTo>
                  <a:pt x="1954" y="589"/>
                  <a:pt x="1954" y="590"/>
                  <a:pt x="1954" y="591"/>
                </a:cubicBezTo>
                <a:cubicBezTo>
                  <a:pt x="1955" y="592"/>
                  <a:pt x="1954" y="593"/>
                  <a:pt x="1953" y="594"/>
                </a:cubicBezTo>
                <a:cubicBezTo>
                  <a:pt x="1953" y="594"/>
                  <a:pt x="1953" y="594"/>
                  <a:pt x="1953" y="594"/>
                </a:cubicBezTo>
                <a:cubicBezTo>
                  <a:pt x="1953" y="595"/>
                  <a:pt x="1953" y="596"/>
                  <a:pt x="1953" y="596"/>
                </a:cubicBezTo>
                <a:cubicBezTo>
                  <a:pt x="1953" y="596"/>
                  <a:pt x="1954" y="596"/>
                  <a:pt x="1955" y="596"/>
                </a:cubicBezTo>
                <a:cubicBezTo>
                  <a:pt x="1957" y="595"/>
                  <a:pt x="1958" y="594"/>
                  <a:pt x="1959" y="592"/>
                </a:cubicBezTo>
                <a:cubicBezTo>
                  <a:pt x="1962" y="588"/>
                  <a:pt x="1967" y="586"/>
                  <a:pt x="1972" y="585"/>
                </a:cubicBezTo>
                <a:cubicBezTo>
                  <a:pt x="1973" y="585"/>
                  <a:pt x="1973" y="585"/>
                  <a:pt x="1974" y="586"/>
                </a:cubicBezTo>
                <a:cubicBezTo>
                  <a:pt x="1975" y="586"/>
                  <a:pt x="1976" y="586"/>
                  <a:pt x="1977" y="586"/>
                </a:cubicBezTo>
                <a:cubicBezTo>
                  <a:pt x="1980" y="588"/>
                  <a:pt x="1980" y="588"/>
                  <a:pt x="1980" y="591"/>
                </a:cubicBezTo>
                <a:cubicBezTo>
                  <a:pt x="1980" y="594"/>
                  <a:pt x="1980" y="597"/>
                  <a:pt x="1980" y="600"/>
                </a:cubicBezTo>
                <a:cubicBezTo>
                  <a:pt x="1980" y="601"/>
                  <a:pt x="1981" y="603"/>
                  <a:pt x="1982" y="604"/>
                </a:cubicBezTo>
                <a:cubicBezTo>
                  <a:pt x="1983" y="605"/>
                  <a:pt x="1984" y="605"/>
                  <a:pt x="1985" y="605"/>
                </a:cubicBezTo>
                <a:cubicBezTo>
                  <a:pt x="1986" y="605"/>
                  <a:pt x="1986" y="604"/>
                  <a:pt x="1987" y="604"/>
                </a:cubicBezTo>
                <a:cubicBezTo>
                  <a:pt x="1989" y="604"/>
                  <a:pt x="1990" y="604"/>
                  <a:pt x="1991" y="605"/>
                </a:cubicBezTo>
                <a:cubicBezTo>
                  <a:pt x="1993" y="606"/>
                  <a:pt x="1994" y="607"/>
                  <a:pt x="1994" y="608"/>
                </a:cubicBezTo>
                <a:cubicBezTo>
                  <a:pt x="1995" y="609"/>
                  <a:pt x="1995" y="610"/>
                  <a:pt x="1994" y="612"/>
                </a:cubicBezTo>
                <a:cubicBezTo>
                  <a:pt x="1993" y="613"/>
                  <a:pt x="1992" y="614"/>
                  <a:pt x="1993" y="615"/>
                </a:cubicBezTo>
                <a:cubicBezTo>
                  <a:pt x="1997" y="618"/>
                  <a:pt x="1998" y="622"/>
                  <a:pt x="1997" y="626"/>
                </a:cubicBezTo>
                <a:cubicBezTo>
                  <a:pt x="1997" y="627"/>
                  <a:pt x="1997" y="628"/>
                  <a:pt x="1997" y="630"/>
                </a:cubicBezTo>
                <a:cubicBezTo>
                  <a:pt x="1997" y="632"/>
                  <a:pt x="1998" y="634"/>
                  <a:pt x="1999" y="636"/>
                </a:cubicBezTo>
                <a:cubicBezTo>
                  <a:pt x="2000" y="636"/>
                  <a:pt x="2000" y="636"/>
                  <a:pt x="2000" y="636"/>
                </a:cubicBezTo>
                <a:cubicBezTo>
                  <a:pt x="2002" y="636"/>
                  <a:pt x="2003" y="635"/>
                  <a:pt x="2004" y="634"/>
                </a:cubicBezTo>
                <a:cubicBezTo>
                  <a:pt x="2005" y="633"/>
                  <a:pt x="2007" y="632"/>
                  <a:pt x="2009" y="632"/>
                </a:cubicBezTo>
                <a:cubicBezTo>
                  <a:pt x="2010" y="632"/>
                  <a:pt x="2011" y="632"/>
                  <a:pt x="2012" y="632"/>
                </a:cubicBezTo>
                <a:cubicBezTo>
                  <a:pt x="2014" y="632"/>
                  <a:pt x="2015" y="631"/>
                  <a:pt x="2016" y="630"/>
                </a:cubicBezTo>
                <a:cubicBezTo>
                  <a:pt x="2019" y="627"/>
                  <a:pt x="2020" y="623"/>
                  <a:pt x="2018" y="620"/>
                </a:cubicBezTo>
                <a:cubicBezTo>
                  <a:pt x="2018" y="618"/>
                  <a:pt x="2017" y="616"/>
                  <a:pt x="2017" y="615"/>
                </a:cubicBezTo>
                <a:cubicBezTo>
                  <a:pt x="2015" y="608"/>
                  <a:pt x="2015" y="608"/>
                  <a:pt x="2010" y="603"/>
                </a:cubicBezTo>
                <a:cubicBezTo>
                  <a:pt x="2008" y="601"/>
                  <a:pt x="2007" y="599"/>
                  <a:pt x="2005" y="596"/>
                </a:cubicBezTo>
                <a:cubicBezTo>
                  <a:pt x="2004" y="594"/>
                  <a:pt x="2003" y="593"/>
                  <a:pt x="2001" y="591"/>
                </a:cubicBezTo>
                <a:cubicBezTo>
                  <a:pt x="1999" y="590"/>
                  <a:pt x="1998" y="589"/>
                  <a:pt x="1996" y="588"/>
                </a:cubicBezTo>
                <a:cubicBezTo>
                  <a:pt x="1995" y="587"/>
                  <a:pt x="1994" y="584"/>
                  <a:pt x="1996" y="583"/>
                </a:cubicBezTo>
                <a:cubicBezTo>
                  <a:pt x="1996" y="582"/>
                  <a:pt x="1997" y="581"/>
                  <a:pt x="1998" y="580"/>
                </a:cubicBezTo>
                <a:cubicBezTo>
                  <a:pt x="2000" y="579"/>
                  <a:pt x="2001" y="577"/>
                  <a:pt x="2002" y="576"/>
                </a:cubicBezTo>
                <a:cubicBezTo>
                  <a:pt x="2005" y="572"/>
                  <a:pt x="2007" y="568"/>
                  <a:pt x="2005" y="563"/>
                </a:cubicBezTo>
                <a:cubicBezTo>
                  <a:pt x="2004" y="559"/>
                  <a:pt x="2005" y="556"/>
                  <a:pt x="2008" y="554"/>
                </a:cubicBezTo>
                <a:cubicBezTo>
                  <a:pt x="2009" y="553"/>
                  <a:pt x="2010" y="552"/>
                  <a:pt x="2010" y="551"/>
                </a:cubicBezTo>
                <a:cubicBezTo>
                  <a:pt x="2011" y="550"/>
                  <a:pt x="2012" y="550"/>
                  <a:pt x="2013" y="549"/>
                </a:cubicBezTo>
                <a:cubicBezTo>
                  <a:pt x="2014" y="547"/>
                  <a:pt x="2014" y="545"/>
                  <a:pt x="2016" y="544"/>
                </a:cubicBezTo>
                <a:cubicBezTo>
                  <a:pt x="2018" y="544"/>
                  <a:pt x="2019" y="546"/>
                  <a:pt x="2021" y="547"/>
                </a:cubicBezTo>
                <a:cubicBezTo>
                  <a:pt x="2023" y="548"/>
                  <a:pt x="2025" y="548"/>
                  <a:pt x="2027" y="547"/>
                </a:cubicBezTo>
                <a:cubicBezTo>
                  <a:pt x="2029" y="546"/>
                  <a:pt x="2030" y="545"/>
                  <a:pt x="2032" y="543"/>
                </a:cubicBezTo>
                <a:cubicBezTo>
                  <a:pt x="2034" y="541"/>
                  <a:pt x="2036" y="537"/>
                  <a:pt x="2037" y="534"/>
                </a:cubicBezTo>
                <a:cubicBezTo>
                  <a:pt x="2039" y="529"/>
                  <a:pt x="2042" y="524"/>
                  <a:pt x="2043" y="519"/>
                </a:cubicBezTo>
                <a:cubicBezTo>
                  <a:pt x="2043" y="518"/>
                  <a:pt x="2043" y="516"/>
                  <a:pt x="2044" y="516"/>
                </a:cubicBezTo>
                <a:cubicBezTo>
                  <a:pt x="2048" y="511"/>
                  <a:pt x="2048" y="505"/>
                  <a:pt x="2049" y="500"/>
                </a:cubicBezTo>
                <a:cubicBezTo>
                  <a:pt x="2049" y="495"/>
                  <a:pt x="2051" y="491"/>
                  <a:pt x="2051" y="486"/>
                </a:cubicBezTo>
                <a:cubicBezTo>
                  <a:pt x="2051" y="485"/>
                  <a:pt x="2051" y="484"/>
                  <a:pt x="2052" y="484"/>
                </a:cubicBezTo>
                <a:cubicBezTo>
                  <a:pt x="2054" y="481"/>
                  <a:pt x="2053" y="478"/>
                  <a:pt x="2053" y="474"/>
                </a:cubicBezTo>
                <a:cubicBezTo>
                  <a:pt x="2052" y="468"/>
                  <a:pt x="2050" y="463"/>
                  <a:pt x="2047" y="458"/>
                </a:cubicBezTo>
                <a:cubicBezTo>
                  <a:pt x="2046" y="456"/>
                  <a:pt x="2046" y="454"/>
                  <a:pt x="2045" y="451"/>
                </a:cubicBezTo>
                <a:cubicBezTo>
                  <a:pt x="2045" y="446"/>
                  <a:pt x="2045" y="441"/>
                  <a:pt x="2045" y="436"/>
                </a:cubicBezTo>
                <a:cubicBezTo>
                  <a:pt x="2045" y="436"/>
                  <a:pt x="2045" y="435"/>
                  <a:pt x="2046" y="435"/>
                </a:cubicBezTo>
                <a:cubicBezTo>
                  <a:pt x="2046" y="435"/>
                  <a:pt x="2046" y="435"/>
                  <a:pt x="2046" y="435"/>
                </a:cubicBezTo>
                <a:cubicBezTo>
                  <a:pt x="2048" y="438"/>
                  <a:pt x="2050" y="440"/>
                  <a:pt x="2053" y="443"/>
                </a:cubicBezTo>
                <a:cubicBezTo>
                  <a:pt x="2055" y="445"/>
                  <a:pt x="2054" y="449"/>
                  <a:pt x="2056" y="452"/>
                </a:cubicBezTo>
                <a:cubicBezTo>
                  <a:pt x="2057" y="453"/>
                  <a:pt x="2057" y="454"/>
                  <a:pt x="2058" y="456"/>
                </a:cubicBezTo>
                <a:cubicBezTo>
                  <a:pt x="2059" y="459"/>
                  <a:pt x="2061" y="462"/>
                  <a:pt x="2061" y="466"/>
                </a:cubicBezTo>
                <a:cubicBezTo>
                  <a:pt x="2061" y="466"/>
                  <a:pt x="2061" y="467"/>
                  <a:pt x="2061" y="467"/>
                </a:cubicBezTo>
                <a:cubicBezTo>
                  <a:pt x="2062" y="471"/>
                  <a:pt x="2062" y="475"/>
                  <a:pt x="2065" y="479"/>
                </a:cubicBezTo>
                <a:cubicBezTo>
                  <a:pt x="2066" y="480"/>
                  <a:pt x="2067" y="482"/>
                  <a:pt x="2067" y="484"/>
                </a:cubicBezTo>
                <a:cubicBezTo>
                  <a:pt x="2067" y="487"/>
                  <a:pt x="2068" y="490"/>
                  <a:pt x="2070" y="493"/>
                </a:cubicBezTo>
                <a:cubicBezTo>
                  <a:pt x="2071" y="495"/>
                  <a:pt x="2071" y="496"/>
                  <a:pt x="2071" y="499"/>
                </a:cubicBezTo>
                <a:cubicBezTo>
                  <a:pt x="2071" y="499"/>
                  <a:pt x="2071" y="500"/>
                  <a:pt x="2071" y="501"/>
                </a:cubicBezTo>
                <a:cubicBezTo>
                  <a:pt x="2072" y="503"/>
                  <a:pt x="2073" y="505"/>
                  <a:pt x="2075" y="506"/>
                </a:cubicBezTo>
                <a:cubicBezTo>
                  <a:pt x="2075" y="506"/>
                  <a:pt x="2076" y="505"/>
                  <a:pt x="2076" y="505"/>
                </a:cubicBezTo>
                <a:cubicBezTo>
                  <a:pt x="2076" y="504"/>
                  <a:pt x="2076" y="503"/>
                  <a:pt x="2076" y="502"/>
                </a:cubicBezTo>
                <a:cubicBezTo>
                  <a:pt x="2076" y="500"/>
                  <a:pt x="2077" y="499"/>
                  <a:pt x="2079" y="500"/>
                </a:cubicBezTo>
                <a:cubicBezTo>
                  <a:pt x="2081" y="500"/>
                  <a:pt x="2082" y="501"/>
                  <a:pt x="2083" y="502"/>
                </a:cubicBezTo>
                <a:cubicBezTo>
                  <a:pt x="2084" y="502"/>
                  <a:pt x="2084" y="502"/>
                  <a:pt x="2084" y="502"/>
                </a:cubicBezTo>
                <a:cubicBezTo>
                  <a:pt x="2085" y="502"/>
                  <a:pt x="2085" y="501"/>
                  <a:pt x="2085" y="501"/>
                </a:cubicBezTo>
                <a:cubicBezTo>
                  <a:pt x="2085" y="499"/>
                  <a:pt x="2084" y="496"/>
                  <a:pt x="2082" y="495"/>
                </a:cubicBezTo>
                <a:cubicBezTo>
                  <a:pt x="2078" y="494"/>
                  <a:pt x="2078" y="489"/>
                  <a:pt x="2074" y="487"/>
                </a:cubicBezTo>
                <a:cubicBezTo>
                  <a:pt x="2073" y="485"/>
                  <a:pt x="2072" y="483"/>
                  <a:pt x="2072" y="481"/>
                </a:cubicBezTo>
                <a:cubicBezTo>
                  <a:pt x="2071" y="478"/>
                  <a:pt x="2071" y="475"/>
                  <a:pt x="2070" y="472"/>
                </a:cubicBezTo>
                <a:cubicBezTo>
                  <a:pt x="2070" y="471"/>
                  <a:pt x="2070" y="471"/>
                  <a:pt x="2070" y="470"/>
                </a:cubicBezTo>
                <a:cubicBezTo>
                  <a:pt x="2070" y="469"/>
                  <a:pt x="2071" y="467"/>
                  <a:pt x="2072" y="467"/>
                </a:cubicBezTo>
                <a:cubicBezTo>
                  <a:pt x="2074" y="467"/>
                  <a:pt x="2075" y="467"/>
                  <a:pt x="2077" y="467"/>
                </a:cubicBezTo>
                <a:cubicBezTo>
                  <a:pt x="2077" y="465"/>
                  <a:pt x="2076" y="464"/>
                  <a:pt x="2076" y="463"/>
                </a:cubicBezTo>
                <a:cubicBezTo>
                  <a:pt x="2070" y="454"/>
                  <a:pt x="2066" y="444"/>
                  <a:pt x="2059" y="436"/>
                </a:cubicBezTo>
                <a:cubicBezTo>
                  <a:pt x="2057" y="434"/>
                  <a:pt x="2056" y="431"/>
                  <a:pt x="2056" y="427"/>
                </a:cubicBezTo>
                <a:cubicBezTo>
                  <a:pt x="2056" y="426"/>
                  <a:pt x="2055" y="424"/>
                  <a:pt x="2055" y="423"/>
                </a:cubicBezTo>
                <a:cubicBezTo>
                  <a:pt x="2052" y="419"/>
                  <a:pt x="2051" y="414"/>
                  <a:pt x="2047" y="412"/>
                </a:cubicBezTo>
                <a:cubicBezTo>
                  <a:pt x="2046" y="410"/>
                  <a:pt x="2046" y="408"/>
                  <a:pt x="2045" y="407"/>
                </a:cubicBezTo>
                <a:cubicBezTo>
                  <a:pt x="2044" y="405"/>
                  <a:pt x="2042" y="405"/>
                  <a:pt x="2041" y="404"/>
                </a:cubicBezTo>
                <a:cubicBezTo>
                  <a:pt x="2040" y="404"/>
                  <a:pt x="2040" y="405"/>
                  <a:pt x="2039" y="405"/>
                </a:cubicBezTo>
                <a:cubicBezTo>
                  <a:pt x="2039" y="405"/>
                  <a:pt x="2039" y="406"/>
                  <a:pt x="2039" y="406"/>
                </a:cubicBezTo>
                <a:cubicBezTo>
                  <a:pt x="2039" y="407"/>
                  <a:pt x="2040" y="407"/>
                  <a:pt x="2040" y="408"/>
                </a:cubicBezTo>
                <a:cubicBezTo>
                  <a:pt x="2043" y="411"/>
                  <a:pt x="2043" y="411"/>
                  <a:pt x="2040" y="415"/>
                </a:cubicBezTo>
                <a:cubicBezTo>
                  <a:pt x="2040" y="416"/>
                  <a:pt x="2040" y="417"/>
                  <a:pt x="2040" y="417"/>
                </a:cubicBezTo>
                <a:cubicBezTo>
                  <a:pt x="2040" y="418"/>
                  <a:pt x="2041" y="419"/>
                  <a:pt x="2041" y="420"/>
                </a:cubicBezTo>
                <a:cubicBezTo>
                  <a:pt x="2043" y="423"/>
                  <a:pt x="2044" y="426"/>
                  <a:pt x="2044" y="429"/>
                </a:cubicBezTo>
                <a:cubicBezTo>
                  <a:pt x="2044" y="430"/>
                  <a:pt x="2044" y="430"/>
                  <a:pt x="2044" y="431"/>
                </a:cubicBezTo>
                <a:cubicBezTo>
                  <a:pt x="2043" y="431"/>
                  <a:pt x="2042" y="431"/>
                  <a:pt x="2042" y="430"/>
                </a:cubicBezTo>
                <a:cubicBezTo>
                  <a:pt x="2041" y="428"/>
                  <a:pt x="2041" y="426"/>
                  <a:pt x="2040" y="425"/>
                </a:cubicBezTo>
                <a:cubicBezTo>
                  <a:pt x="2039" y="424"/>
                  <a:pt x="2038" y="423"/>
                  <a:pt x="2039" y="422"/>
                </a:cubicBezTo>
                <a:cubicBezTo>
                  <a:pt x="2039" y="419"/>
                  <a:pt x="2037" y="417"/>
                  <a:pt x="2035" y="416"/>
                </a:cubicBezTo>
                <a:cubicBezTo>
                  <a:pt x="2032" y="414"/>
                  <a:pt x="2028" y="412"/>
                  <a:pt x="2025" y="409"/>
                </a:cubicBezTo>
                <a:cubicBezTo>
                  <a:pt x="2024" y="409"/>
                  <a:pt x="2023" y="409"/>
                  <a:pt x="2022" y="409"/>
                </a:cubicBezTo>
                <a:cubicBezTo>
                  <a:pt x="2021" y="409"/>
                  <a:pt x="2020" y="409"/>
                  <a:pt x="2018" y="409"/>
                </a:cubicBezTo>
                <a:cubicBezTo>
                  <a:pt x="2016" y="409"/>
                  <a:pt x="2015" y="410"/>
                  <a:pt x="2015" y="412"/>
                </a:cubicBezTo>
                <a:cubicBezTo>
                  <a:pt x="2015" y="414"/>
                  <a:pt x="2014" y="415"/>
                  <a:pt x="2012" y="417"/>
                </a:cubicBezTo>
                <a:cubicBezTo>
                  <a:pt x="2012" y="417"/>
                  <a:pt x="2012" y="417"/>
                  <a:pt x="2012" y="417"/>
                </a:cubicBezTo>
                <a:cubicBezTo>
                  <a:pt x="2010" y="414"/>
                  <a:pt x="2009" y="412"/>
                  <a:pt x="2008" y="410"/>
                </a:cubicBezTo>
                <a:cubicBezTo>
                  <a:pt x="2008" y="410"/>
                  <a:pt x="2008" y="409"/>
                  <a:pt x="2008" y="409"/>
                </a:cubicBezTo>
                <a:cubicBezTo>
                  <a:pt x="2007" y="409"/>
                  <a:pt x="2007" y="410"/>
                  <a:pt x="2006" y="410"/>
                </a:cubicBezTo>
                <a:cubicBezTo>
                  <a:pt x="2005" y="411"/>
                  <a:pt x="2005" y="412"/>
                  <a:pt x="2006" y="413"/>
                </a:cubicBezTo>
                <a:cubicBezTo>
                  <a:pt x="2006" y="414"/>
                  <a:pt x="2005" y="415"/>
                  <a:pt x="2005" y="415"/>
                </a:cubicBezTo>
                <a:cubicBezTo>
                  <a:pt x="2005" y="415"/>
                  <a:pt x="2004" y="415"/>
                  <a:pt x="2004" y="414"/>
                </a:cubicBezTo>
                <a:cubicBezTo>
                  <a:pt x="2003" y="412"/>
                  <a:pt x="2002" y="410"/>
                  <a:pt x="2001" y="408"/>
                </a:cubicBezTo>
                <a:cubicBezTo>
                  <a:pt x="2000" y="406"/>
                  <a:pt x="1999" y="405"/>
                  <a:pt x="1997" y="406"/>
                </a:cubicBezTo>
                <a:cubicBezTo>
                  <a:pt x="1996" y="406"/>
                  <a:pt x="1995" y="407"/>
                  <a:pt x="1995" y="407"/>
                </a:cubicBezTo>
                <a:cubicBezTo>
                  <a:pt x="1994" y="407"/>
                  <a:pt x="1993" y="407"/>
                  <a:pt x="1992" y="407"/>
                </a:cubicBezTo>
                <a:cubicBezTo>
                  <a:pt x="1990" y="407"/>
                  <a:pt x="1989" y="405"/>
                  <a:pt x="1990" y="404"/>
                </a:cubicBezTo>
                <a:cubicBezTo>
                  <a:pt x="1990" y="403"/>
                  <a:pt x="1990" y="402"/>
                  <a:pt x="1991" y="401"/>
                </a:cubicBezTo>
                <a:cubicBezTo>
                  <a:pt x="1992" y="399"/>
                  <a:pt x="1993" y="396"/>
                  <a:pt x="1995" y="394"/>
                </a:cubicBezTo>
                <a:cubicBezTo>
                  <a:pt x="1996" y="391"/>
                  <a:pt x="1998" y="388"/>
                  <a:pt x="1998" y="385"/>
                </a:cubicBezTo>
                <a:cubicBezTo>
                  <a:pt x="1999" y="379"/>
                  <a:pt x="2001" y="373"/>
                  <a:pt x="2003" y="368"/>
                </a:cubicBezTo>
                <a:cubicBezTo>
                  <a:pt x="2005" y="364"/>
                  <a:pt x="2007" y="361"/>
                  <a:pt x="2006" y="356"/>
                </a:cubicBezTo>
                <a:cubicBezTo>
                  <a:pt x="2005" y="354"/>
                  <a:pt x="2006" y="353"/>
                  <a:pt x="2007" y="351"/>
                </a:cubicBezTo>
                <a:cubicBezTo>
                  <a:pt x="2008" y="349"/>
                  <a:pt x="2009" y="347"/>
                  <a:pt x="2008" y="344"/>
                </a:cubicBezTo>
                <a:cubicBezTo>
                  <a:pt x="2008" y="343"/>
                  <a:pt x="2008" y="342"/>
                  <a:pt x="2009" y="341"/>
                </a:cubicBezTo>
                <a:cubicBezTo>
                  <a:pt x="2010" y="338"/>
                  <a:pt x="2012" y="337"/>
                  <a:pt x="2015" y="336"/>
                </a:cubicBezTo>
                <a:cubicBezTo>
                  <a:pt x="2018" y="335"/>
                  <a:pt x="2021" y="334"/>
                  <a:pt x="2025" y="333"/>
                </a:cubicBezTo>
                <a:cubicBezTo>
                  <a:pt x="2026" y="332"/>
                  <a:pt x="2027" y="332"/>
                  <a:pt x="2029" y="333"/>
                </a:cubicBezTo>
                <a:cubicBezTo>
                  <a:pt x="2030" y="334"/>
                  <a:pt x="2032" y="334"/>
                  <a:pt x="2032" y="332"/>
                </a:cubicBezTo>
                <a:cubicBezTo>
                  <a:pt x="2034" y="330"/>
                  <a:pt x="2036" y="329"/>
                  <a:pt x="2038" y="329"/>
                </a:cubicBezTo>
                <a:cubicBezTo>
                  <a:pt x="2041" y="330"/>
                  <a:pt x="2044" y="328"/>
                  <a:pt x="2047" y="328"/>
                </a:cubicBezTo>
                <a:cubicBezTo>
                  <a:pt x="2047" y="328"/>
                  <a:pt x="2048" y="327"/>
                  <a:pt x="2048" y="327"/>
                </a:cubicBezTo>
                <a:cubicBezTo>
                  <a:pt x="2049" y="326"/>
                  <a:pt x="2049" y="324"/>
                  <a:pt x="2049" y="323"/>
                </a:cubicBezTo>
                <a:cubicBezTo>
                  <a:pt x="2050" y="321"/>
                  <a:pt x="2051" y="320"/>
                  <a:pt x="2053" y="320"/>
                </a:cubicBezTo>
                <a:cubicBezTo>
                  <a:pt x="2057" y="321"/>
                  <a:pt x="2061" y="321"/>
                  <a:pt x="2065" y="322"/>
                </a:cubicBezTo>
                <a:cubicBezTo>
                  <a:pt x="2065" y="322"/>
                  <a:pt x="2066" y="322"/>
                  <a:pt x="2067" y="323"/>
                </a:cubicBezTo>
                <a:cubicBezTo>
                  <a:pt x="2067" y="323"/>
                  <a:pt x="2067" y="324"/>
                  <a:pt x="2067" y="324"/>
                </a:cubicBezTo>
                <a:cubicBezTo>
                  <a:pt x="2067" y="325"/>
                  <a:pt x="2067" y="325"/>
                  <a:pt x="2066" y="326"/>
                </a:cubicBezTo>
                <a:cubicBezTo>
                  <a:pt x="2066" y="327"/>
                  <a:pt x="2066" y="328"/>
                  <a:pt x="2067" y="329"/>
                </a:cubicBezTo>
                <a:cubicBezTo>
                  <a:pt x="2068" y="330"/>
                  <a:pt x="2069" y="330"/>
                  <a:pt x="2070" y="330"/>
                </a:cubicBezTo>
                <a:cubicBezTo>
                  <a:pt x="2073" y="328"/>
                  <a:pt x="2077" y="327"/>
                  <a:pt x="2079" y="324"/>
                </a:cubicBezTo>
                <a:cubicBezTo>
                  <a:pt x="2079" y="323"/>
                  <a:pt x="2080" y="323"/>
                  <a:pt x="2082" y="323"/>
                </a:cubicBezTo>
                <a:cubicBezTo>
                  <a:pt x="2083" y="323"/>
                  <a:pt x="2084" y="323"/>
                  <a:pt x="2085" y="322"/>
                </a:cubicBezTo>
                <a:cubicBezTo>
                  <a:pt x="2086" y="321"/>
                  <a:pt x="2088" y="320"/>
                  <a:pt x="2088" y="318"/>
                </a:cubicBezTo>
                <a:cubicBezTo>
                  <a:pt x="2087" y="316"/>
                  <a:pt x="2085" y="316"/>
                  <a:pt x="2083" y="316"/>
                </a:cubicBezTo>
                <a:cubicBezTo>
                  <a:pt x="2083" y="316"/>
                  <a:pt x="2083" y="316"/>
                  <a:pt x="2083" y="316"/>
                </a:cubicBezTo>
                <a:cubicBezTo>
                  <a:pt x="2082" y="315"/>
                  <a:pt x="2081" y="315"/>
                  <a:pt x="2081" y="314"/>
                </a:cubicBezTo>
                <a:cubicBezTo>
                  <a:pt x="2079" y="311"/>
                  <a:pt x="2079" y="308"/>
                  <a:pt x="2080" y="305"/>
                </a:cubicBezTo>
                <a:cubicBezTo>
                  <a:pt x="2081" y="304"/>
                  <a:pt x="2081" y="303"/>
                  <a:pt x="2081" y="303"/>
                </a:cubicBezTo>
                <a:cubicBezTo>
                  <a:pt x="2082" y="300"/>
                  <a:pt x="2082" y="298"/>
                  <a:pt x="2082" y="295"/>
                </a:cubicBezTo>
                <a:cubicBezTo>
                  <a:pt x="2082" y="292"/>
                  <a:pt x="2082" y="288"/>
                  <a:pt x="2082" y="285"/>
                </a:cubicBezTo>
                <a:cubicBezTo>
                  <a:pt x="2082" y="282"/>
                  <a:pt x="2083" y="280"/>
                  <a:pt x="2086" y="279"/>
                </a:cubicBezTo>
                <a:cubicBezTo>
                  <a:pt x="2087" y="279"/>
                  <a:pt x="2089" y="278"/>
                  <a:pt x="2091" y="277"/>
                </a:cubicBezTo>
                <a:cubicBezTo>
                  <a:pt x="2093" y="276"/>
                  <a:pt x="2095" y="276"/>
                  <a:pt x="2097" y="276"/>
                </a:cubicBezTo>
                <a:cubicBezTo>
                  <a:pt x="2098" y="277"/>
                  <a:pt x="2099" y="276"/>
                  <a:pt x="2100" y="275"/>
                </a:cubicBezTo>
                <a:cubicBezTo>
                  <a:pt x="2101" y="275"/>
                  <a:pt x="2102" y="275"/>
                  <a:pt x="2102" y="276"/>
                </a:cubicBezTo>
                <a:cubicBezTo>
                  <a:pt x="2102" y="278"/>
                  <a:pt x="2103" y="280"/>
                  <a:pt x="2103" y="282"/>
                </a:cubicBezTo>
                <a:cubicBezTo>
                  <a:pt x="2103" y="284"/>
                  <a:pt x="2104" y="285"/>
                  <a:pt x="2106" y="286"/>
                </a:cubicBezTo>
                <a:cubicBezTo>
                  <a:pt x="2107" y="287"/>
                  <a:pt x="2109" y="288"/>
                  <a:pt x="2111" y="289"/>
                </a:cubicBezTo>
                <a:cubicBezTo>
                  <a:pt x="2111" y="289"/>
                  <a:pt x="2112" y="289"/>
                  <a:pt x="2112" y="289"/>
                </a:cubicBezTo>
                <a:cubicBezTo>
                  <a:pt x="2113" y="288"/>
                  <a:pt x="2113" y="287"/>
                  <a:pt x="2114" y="286"/>
                </a:cubicBezTo>
                <a:cubicBezTo>
                  <a:pt x="2114" y="283"/>
                  <a:pt x="2115" y="280"/>
                  <a:pt x="2115" y="276"/>
                </a:cubicBezTo>
                <a:cubicBezTo>
                  <a:pt x="2116" y="274"/>
                  <a:pt x="2117" y="273"/>
                  <a:pt x="2119" y="272"/>
                </a:cubicBezTo>
                <a:cubicBezTo>
                  <a:pt x="2120" y="271"/>
                  <a:pt x="2120" y="270"/>
                  <a:pt x="2120" y="269"/>
                </a:cubicBezTo>
                <a:cubicBezTo>
                  <a:pt x="2120" y="269"/>
                  <a:pt x="2120" y="269"/>
                  <a:pt x="2120" y="269"/>
                </a:cubicBezTo>
                <a:cubicBezTo>
                  <a:pt x="2116" y="265"/>
                  <a:pt x="2115" y="261"/>
                  <a:pt x="2114" y="256"/>
                </a:cubicBezTo>
                <a:cubicBezTo>
                  <a:pt x="2114" y="256"/>
                  <a:pt x="2114" y="256"/>
                  <a:pt x="2114" y="256"/>
                </a:cubicBezTo>
                <a:cubicBezTo>
                  <a:pt x="2115" y="254"/>
                  <a:pt x="2118" y="253"/>
                  <a:pt x="2120" y="254"/>
                </a:cubicBezTo>
                <a:cubicBezTo>
                  <a:pt x="2121" y="254"/>
                  <a:pt x="2122" y="255"/>
                  <a:pt x="2121" y="256"/>
                </a:cubicBezTo>
                <a:cubicBezTo>
                  <a:pt x="2120" y="259"/>
                  <a:pt x="2120" y="261"/>
                  <a:pt x="2122" y="263"/>
                </a:cubicBezTo>
                <a:cubicBezTo>
                  <a:pt x="2123" y="266"/>
                  <a:pt x="2125" y="269"/>
                  <a:pt x="2125" y="273"/>
                </a:cubicBezTo>
                <a:cubicBezTo>
                  <a:pt x="2125" y="274"/>
                  <a:pt x="2125" y="274"/>
                  <a:pt x="2126" y="275"/>
                </a:cubicBezTo>
                <a:cubicBezTo>
                  <a:pt x="2128" y="277"/>
                  <a:pt x="2127" y="280"/>
                  <a:pt x="2128" y="283"/>
                </a:cubicBezTo>
                <a:cubicBezTo>
                  <a:pt x="2127" y="285"/>
                  <a:pt x="2126" y="286"/>
                  <a:pt x="2124" y="288"/>
                </a:cubicBezTo>
                <a:cubicBezTo>
                  <a:pt x="2124" y="288"/>
                  <a:pt x="2124" y="288"/>
                  <a:pt x="2124" y="289"/>
                </a:cubicBezTo>
                <a:cubicBezTo>
                  <a:pt x="2123" y="290"/>
                  <a:pt x="2122" y="291"/>
                  <a:pt x="2122" y="293"/>
                </a:cubicBezTo>
                <a:cubicBezTo>
                  <a:pt x="2122" y="298"/>
                  <a:pt x="2123" y="303"/>
                  <a:pt x="2121" y="307"/>
                </a:cubicBezTo>
                <a:cubicBezTo>
                  <a:pt x="2120" y="308"/>
                  <a:pt x="2121" y="309"/>
                  <a:pt x="2120" y="311"/>
                </a:cubicBezTo>
                <a:cubicBezTo>
                  <a:pt x="2120" y="315"/>
                  <a:pt x="2120" y="319"/>
                  <a:pt x="2120" y="324"/>
                </a:cubicBezTo>
                <a:cubicBezTo>
                  <a:pt x="2121" y="327"/>
                  <a:pt x="2120" y="331"/>
                  <a:pt x="2118" y="333"/>
                </a:cubicBezTo>
                <a:cubicBezTo>
                  <a:pt x="2117" y="334"/>
                  <a:pt x="2117" y="335"/>
                  <a:pt x="2116" y="336"/>
                </a:cubicBezTo>
                <a:cubicBezTo>
                  <a:pt x="2116" y="336"/>
                  <a:pt x="2115" y="337"/>
                  <a:pt x="2114" y="337"/>
                </a:cubicBezTo>
                <a:cubicBezTo>
                  <a:pt x="2112" y="339"/>
                  <a:pt x="2112" y="339"/>
                  <a:pt x="2113" y="341"/>
                </a:cubicBezTo>
                <a:cubicBezTo>
                  <a:pt x="2115" y="343"/>
                  <a:pt x="2115" y="346"/>
                  <a:pt x="2115" y="349"/>
                </a:cubicBezTo>
                <a:cubicBezTo>
                  <a:pt x="2115" y="350"/>
                  <a:pt x="2114" y="351"/>
                  <a:pt x="2114" y="353"/>
                </a:cubicBezTo>
                <a:cubicBezTo>
                  <a:pt x="2113" y="355"/>
                  <a:pt x="2113" y="357"/>
                  <a:pt x="2113" y="359"/>
                </a:cubicBezTo>
                <a:cubicBezTo>
                  <a:pt x="2113" y="362"/>
                  <a:pt x="2115" y="365"/>
                  <a:pt x="2116" y="369"/>
                </a:cubicBezTo>
                <a:cubicBezTo>
                  <a:pt x="2119" y="380"/>
                  <a:pt x="2126" y="389"/>
                  <a:pt x="2132" y="399"/>
                </a:cubicBezTo>
                <a:cubicBezTo>
                  <a:pt x="2133" y="402"/>
                  <a:pt x="2135" y="404"/>
                  <a:pt x="2137" y="407"/>
                </a:cubicBezTo>
                <a:cubicBezTo>
                  <a:pt x="2138" y="409"/>
                  <a:pt x="2139" y="411"/>
                  <a:pt x="2140" y="412"/>
                </a:cubicBezTo>
                <a:cubicBezTo>
                  <a:pt x="2142" y="414"/>
                  <a:pt x="2144" y="416"/>
                  <a:pt x="2145" y="418"/>
                </a:cubicBezTo>
                <a:cubicBezTo>
                  <a:pt x="2146" y="421"/>
                  <a:pt x="2147" y="423"/>
                  <a:pt x="2148" y="426"/>
                </a:cubicBezTo>
                <a:cubicBezTo>
                  <a:pt x="2149" y="428"/>
                  <a:pt x="2151" y="429"/>
                  <a:pt x="2153" y="431"/>
                </a:cubicBezTo>
                <a:cubicBezTo>
                  <a:pt x="2153" y="431"/>
                  <a:pt x="2154" y="430"/>
                  <a:pt x="2154" y="430"/>
                </a:cubicBezTo>
                <a:cubicBezTo>
                  <a:pt x="2156" y="429"/>
                  <a:pt x="2156" y="427"/>
                  <a:pt x="2157" y="425"/>
                </a:cubicBezTo>
                <a:cubicBezTo>
                  <a:pt x="2159" y="420"/>
                  <a:pt x="2159" y="416"/>
                  <a:pt x="2158" y="411"/>
                </a:cubicBezTo>
                <a:cubicBezTo>
                  <a:pt x="2156" y="405"/>
                  <a:pt x="2155" y="404"/>
                  <a:pt x="2161" y="401"/>
                </a:cubicBezTo>
                <a:cubicBezTo>
                  <a:pt x="2161" y="401"/>
                  <a:pt x="2162" y="401"/>
                  <a:pt x="2162" y="400"/>
                </a:cubicBezTo>
                <a:cubicBezTo>
                  <a:pt x="2163" y="400"/>
                  <a:pt x="2163" y="399"/>
                  <a:pt x="2162" y="398"/>
                </a:cubicBezTo>
                <a:cubicBezTo>
                  <a:pt x="2162" y="397"/>
                  <a:pt x="2161" y="396"/>
                  <a:pt x="2160" y="395"/>
                </a:cubicBezTo>
                <a:cubicBezTo>
                  <a:pt x="2159" y="394"/>
                  <a:pt x="2159" y="392"/>
                  <a:pt x="2159" y="391"/>
                </a:cubicBezTo>
                <a:cubicBezTo>
                  <a:pt x="2159" y="389"/>
                  <a:pt x="2159" y="386"/>
                  <a:pt x="2159" y="383"/>
                </a:cubicBezTo>
                <a:cubicBezTo>
                  <a:pt x="2160" y="382"/>
                  <a:pt x="2161" y="380"/>
                  <a:pt x="2163" y="380"/>
                </a:cubicBezTo>
                <a:cubicBezTo>
                  <a:pt x="2164" y="379"/>
                  <a:pt x="2165" y="378"/>
                  <a:pt x="2166" y="378"/>
                </a:cubicBezTo>
                <a:cubicBezTo>
                  <a:pt x="2168" y="377"/>
                  <a:pt x="2168" y="375"/>
                  <a:pt x="2167" y="374"/>
                </a:cubicBezTo>
                <a:cubicBezTo>
                  <a:pt x="2166" y="372"/>
                  <a:pt x="2165" y="371"/>
                  <a:pt x="2163" y="369"/>
                </a:cubicBezTo>
                <a:cubicBezTo>
                  <a:pt x="2159" y="365"/>
                  <a:pt x="2158" y="361"/>
                  <a:pt x="2159" y="356"/>
                </a:cubicBezTo>
                <a:cubicBezTo>
                  <a:pt x="2159" y="355"/>
                  <a:pt x="2160" y="354"/>
                  <a:pt x="2161" y="354"/>
                </a:cubicBezTo>
                <a:cubicBezTo>
                  <a:pt x="2162" y="354"/>
                  <a:pt x="2162" y="354"/>
                  <a:pt x="2163" y="354"/>
                </a:cubicBezTo>
                <a:cubicBezTo>
                  <a:pt x="2164" y="354"/>
                  <a:pt x="2166" y="352"/>
                  <a:pt x="2165" y="351"/>
                </a:cubicBezTo>
                <a:cubicBezTo>
                  <a:pt x="2164" y="349"/>
                  <a:pt x="2163" y="347"/>
                  <a:pt x="2162" y="345"/>
                </a:cubicBezTo>
                <a:cubicBezTo>
                  <a:pt x="2161" y="343"/>
                  <a:pt x="2160" y="342"/>
                  <a:pt x="2158" y="343"/>
                </a:cubicBezTo>
                <a:cubicBezTo>
                  <a:pt x="2157" y="343"/>
                  <a:pt x="2156" y="342"/>
                  <a:pt x="2156" y="342"/>
                </a:cubicBezTo>
                <a:cubicBezTo>
                  <a:pt x="2155" y="340"/>
                  <a:pt x="2154" y="337"/>
                  <a:pt x="2155" y="334"/>
                </a:cubicBezTo>
                <a:cubicBezTo>
                  <a:pt x="2155" y="334"/>
                  <a:pt x="2155" y="333"/>
                  <a:pt x="2155" y="332"/>
                </a:cubicBezTo>
                <a:cubicBezTo>
                  <a:pt x="2155" y="331"/>
                  <a:pt x="2155" y="330"/>
                  <a:pt x="2154" y="330"/>
                </a:cubicBezTo>
                <a:cubicBezTo>
                  <a:pt x="2153" y="328"/>
                  <a:pt x="2151" y="328"/>
                  <a:pt x="2149" y="327"/>
                </a:cubicBezTo>
                <a:cubicBezTo>
                  <a:pt x="2149" y="327"/>
                  <a:pt x="2148" y="328"/>
                  <a:pt x="2148" y="328"/>
                </a:cubicBezTo>
                <a:cubicBezTo>
                  <a:pt x="2147" y="329"/>
                  <a:pt x="2147" y="329"/>
                  <a:pt x="2147" y="330"/>
                </a:cubicBezTo>
                <a:cubicBezTo>
                  <a:pt x="2147" y="330"/>
                  <a:pt x="2147" y="330"/>
                  <a:pt x="2147" y="330"/>
                </a:cubicBezTo>
                <a:cubicBezTo>
                  <a:pt x="2147" y="330"/>
                  <a:pt x="2147" y="330"/>
                  <a:pt x="2147" y="330"/>
                </a:cubicBezTo>
                <a:cubicBezTo>
                  <a:pt x="2147" y="330"/>
                  <a:pt x="2147" y="330"/>
                  <a:pt x="2147" y="330"/>
                </a:cubicBezTo>
                <a:cubicBezTo>
                  <a:pt x="2147" y="331"/>
                  <a:pt x="2147" y="331"/>
                  <a:pt x="2147" y="330"/>
                </a:cubicBezTo>
                <a:cubicBezTo>
                  <a:pt x="2147" y="330"/>
                  <a:pt x="2147" y="330"/>
                  <a:pt x="2147" y="330"/>
                </a:cubicBezTo>
                <a:cubicBezTo>
                  <a:pt x="2147" y="330"/>
                  <a:pt x="2147" y="330"/>
                  <a:pt x="2147" y="330"/>
                </a:cubicBezTo>
                <a:cubicBezTo>
                  <a:pt x="2145" y="329"/>
                  <a:pt x="2144" y="328"/>
                  <a:pt x="2143" y="326"/>
                </a:cubicBezTo>
                <a:cubicBezTo>
                  <a:pt x="2142" y="323"/>
                  <a:pt x="2142" y="320"/>
                  <a:pt x="2142" y="317"/>
                </a:cubicBezTo>
                <a:cubicBezTo>
                  <a:pt x="2142" y="312"/>
                  <a:pt x="2142" y="307"/>
                  <a:pt x="2139" y="303"/>
                </a:cubicBezTo>
                <a:cubicBezTo>
                  <a:pt x="2139" y="302"/>
                  <a:pt x="2139" y="301"/>
                  <a:pt x="2138" y="301"/>
                </a:cubicBezTo>
                <a:cubicBezTo>
                  <a:pt x="2138" y="298"/>
                  <a:pt x="2139" y="295"/>
                  <a:pt x="2142" y="294"/>
                </a:cubicBezTo>
                <a:cubicBezTo>
                  <a:pt x="2143" y="294"/>
                  <a:pt x="2144" y="295"/>
                  <a:pt x="2144" y="294"/>
                </a:cubicBezTo>
                <a:cubicBezTo>
                  <a:pt x="2146" y="294"/>
                  <a:pt x="2146" y="294"/>
                  <a:pt x="2147" y="293"/>
                </a:cubicBezTo>
                <a:cubicBezTo>
                  <a:pt x="2147" y="291"/>
                  <a:pt x="2147" y="290"/>
                  <a:pt x="2148" y="289"/>
                </a:cubicBezTo>
                <a:cubicBezTo>
                  <a:pt x="2149" y="288"/>
                  <a:pt x="2150" y="288"/>
                  <a:pt x="2150" y="288"/>
                </a:cubicBezTo>
                <a:cubicBezTo>
                  <a:pt x="2151" y="290"/>
                  <a:pt x="2151" y="291"/>
                  <a:pt x="2152" y="292"/>
                </a:cubicBezTo>
                <a:cubicBezTo>
                  <a:pt x="2152" y="293"/>
                  <a:pt x="2153" y="293"/>
                  <a:pt x="2154" y="293"/>
                </a:cubicBezTo>
                <a:cubicBezTo>
                  <a:pt x="2154" y="293"/>
                  <a:pt x="2155" y="292"/>
                  <a:pt x="2155" y="292"/>
                </a:cubicBezTo>
                <a:cubicBezTo>
                  <a:pt x="2155" y="290"/>
                  <a:pt x="2156" y="289"/>
                  <a:pt x="2156" y="287"/>
                </a:cubicBezTo>
                <a:cubicBezTo>
                  <a:pt x="2156" y="285"/>
                  <a:pt x="2157" y="284"/>
                  <a:pt x="2159" y="282"/>
                </a:cubicBezTo>
                <a:cubicBezTo>
                  <a:pt x="2161" y="280"/>
                  <a:pt x="2163" y="279"/>
                  <a:pt x="2166" y="279"/>
                </a:cubicBezTo>
                <a:cubicBezTo>
                  <a:pt x="2168" y="278"/>
                  <a:pt x="2169" y="280"/>
                  <a:pt x="2170" y="281"/>
                </a:cubicBezTo>
                <a:cubicBezTo>
                  <a:pt x="2172" y="281"/>
                  <a:pt x="2173" y="283"/>
                  <a:pt x="2175" y="284"/>
                </a:cubicBezTo>
                <a:cubicBezTo>
                  <a:pt x="2175" y="284"/>
                  <a:pt x="2176" y="284"/>
                  <a:pt x="2176" y="284"/>
                </a:cubicBezTo>
                <a:cubicBezTo>
                  <a:pt x="2177" y="285"/>
                  <a:pt x="2178" y="285"/>
                  <a:pt x="2179" y="285"/>
                </a:cubicBezTo>
                <a:cubicBezTo>
                  <a:pt x="2180" y="285"/>
                  <a:pt x="2180" y="284"/>
                  <a:pt x="2180" y="283"/>
                </a:cubicBezTo>
                <a:cubicBezTo>
                  <a:pt x="2180" y="281"/>
                  <a:pt x="2179" y="279"/>
                  <a:pt x="2179" y="277"/>
                </a:cubicBezTo>
                <a:cubicBezTo>
                  <a:pt x="2180" y="275"/>
                  <a:pt x="2180" y="273"/>
                  <a:pt x="2181" y="271"/>
                </a:cubicBezTo>
                <a:cubicBezTo>
                  <a:pt x="2181" y="269"/>
                  <a:pt x="2182" y="266"/>
                  <a:pt x="2182" y="263"/>
                </a:cubicBezTo>
                <a:cubicBezTo>
                  <a:pt x="2182" y="258"/>
                  <a:pt x="2184" y="254"/>
                  <a:pt x="2186" y="250"/>
                </a:cubicBezTo>
                <a:cubicBezTo>
                  <a:pt x="2187" y="248"/>
                  <a:pt x="2188" y="246"/>
                  <a:pt x="2189" y="243"/>
                </a:cubicBezTo>
                <a:cubicBezTo>
                  <a:pt x="2191" y="240"/>
                  <a:pt x="2193" y="236"/>
                  <a:pt x="2196" y="234"/>
                </a:cubicBezTo>
                <a:cubicBezTo>
                  <a:pt x="2197" y="233"/>
                  <a:pt x="2199" y="232"/>
                  <a:pt x="2200" y="232"/>
                </a:cubicBezTo>
                <a:cubicBezTo>
                  <a:pt x="2202" y="232"/>
                  <a:pt x="2204" y="232"/>
                  <a:pt x="2206" y="232"/>
                </a:cubicBezTo>
                <a:cubicBezTo>
                  <a:pt x="2207" y="232"/>
                  <a:pt x="2208" y="232"/>
                  <a:pt x="2209" y="232"/>
                </a:cubicBezTo>
                <a:cubicBezTo>
                  <a:pt x="2210" y="232"/>
                  <a:pt x="2210" y="231"/>
                  <a:pt x="2210" y="231"/>
                </a:cubicBezTo>
                <a:cubicBezTo>
                  <a:pt x="2210" y="227"/>
                  <a:pt x="2210" y="223"/>
                  <a:pt x="2207" y="220"/>
                </a:cubicBezTo>
                <a:cubicBezTo>
                  <a:pt x="2206" y="220"/>
                  <a:pt x="2206" y="219"/>
                  <a:pt x="2205" y="218"/>
                </a:cubicBezTo>
                <a:cubicBezTo>
                  <a:pt x="2205" y="217"/>
                  <a:pt x="2204" y="216"/>
                  <a:pt x="2203" y="216"/>
                </a:cubicBezTo>
                <a:cubicBezTo>
                  <a:pt x="2200" y="215"/>
                  <a:pt x="2198" y="212"/>
                  <a:pt x="2194" y="211"/>
                </a:cubicBezTo>
                <a:cubicBezTo>
                  <a:pt x="2194" y="211"/>
                  <a:pt x="2194" y="211"/>
                  <a:pt x="2194" y="211"/>
                </a:cubicBezTo>
                <a:cubicBezTo>
                  <a:pt x="2194" y="211"/>
                  <a:pt x="2194" y="211"/>
                  <a:pt x="2194" y="211"/>
                </a:cubicBezTo>
                <a:cubicBezTo>
                  <a:pt x="2194" y="211"/>
                  <a:pt x="2194" y="211"/>
                  <a:pt x="2194" y="211"/>
                </a:cubicBezTo>
                <a:cubicBezTo>
                  <a:pt x="2194" y="211"/>
                  <a:pt x="2194" y="211"/>
                  <a:pt x="2194" y="211"/>
                </a:cubicBezTo>
                <a:cubicBezTo>
                  <a:pt x="2194" y="210"/>
                  <a:pt x="2194" y="209"/>
                  <a:pt x="2193" y="208"/>
                </a:cubicBezTo>
                <a:cubicBezTo>
                  <a:pt x="2193" y="206"/>
                  <a:pt x="2191" y="204"/>
                  <a:pt x="2189" y="204"/>
                </a:cubicBezTo>
                <a:cubicBezTo>
                  <a:pt x="2188" y="204"/>
                  <a:pt x="2188" y="204"/>
                  <a:pt x="2187" y="204"/>
                </a:cubicBezTo>
                <a:cubicBezTo>
                  <a:pt x="2187" y="203"/>
                  <a:pt x="2187" y="203"/>
                  <a:pt x="2187" y="202"/>
                </a:cubicBezTo>
                <a:cubicBezTo>
                  <a:pt x="2186" y="200"/>
                  <a:pt x="2185" y="199"/>
                  <a:pt x="2182" y="199"/>
                </a:cubicBezTo>
                <a:cubicBezTo>
                  <a:pt x="2179" y="200"/>
                  <a:pt x="2178" y="198"/>
                  <a:pt x="2176" y="197"/>
                </a:cubicBezTo>
                <a:cubicBezTo>
                  <a:pt x="2176" y="196"/>
                  <a:pt x="2176" y="195"/>
                  <a:pt x="2177" y="195"/>
                </a:cubicBezTo>
                <a:cubicBezTo>
                  <a:pt x="2178" y="194"/>
                  <a:pt x="2179" y="194"/>
                  <a:pt x="2180" y="194"/>
                </a:cubicBezTo>
                <a:cubicBezTo>
                  <a:pt x="2183" y="193"/>
                  <a:pt x="2185" y="190"/>
                  <a:pt x="2185" y="187"/>
                </a:cubicBezTo>
                <a:cubicBezTo>
                  <a:pt x="2185" y="184"/>
                  <a:pt x="2185" y="180"/>
                  <a:pt x="2185" y="177"/>
                </a:cubicBezTo>
                <a:cubicBezTo>
                  <a:pt x="2185" y="176"/>
                  <a:pt x="2185" y="174"/>
                  <a:pt x="2185" y="173"/>
                </a:cubicBezTo>
                <a:cubicBezTo>
                  <a:pt x="2184" y="172"/>
                  <a:pt x="2183" y="171"/>
                  <a:pt x="2183" y="169"/>
                </a:cubicBezTo>
                <a:cubicBezTo>
                  <a:pt x="2182" y="167"/>
                  <a:pt x="2180" y="166"/>
                  <a:pt x="2178" y="166"/>
                </a:cubicBezTo>
                <a:cubicBezTo>
                  <a:pt x="2176" y="165"/>
                  <a:pt x="2174" y="164"/>
                  <a:pt x="2173" y="162"/>
                </a:cubicBezTo>
                <a:cubicBezTo>
                  <a:pt x="2173" y="162"/>
                  <a:pt x="2172" y="161"/>
                  <a:pt x="2173" y="160"/>
                </a:cubicBezTo>
                <a:cubicBezTo>
                  <a:pt x="2173" y="159"/>
                  <a:pt x="2174" y="158"/>
                  <a:pt x="2174" y="158"/>
                </a:cubicBezTo>
                <a:cubicBezTo>
                  <a:pt x="2175" y="156"/>
                  <a:pt x="2176" y="156"/>
                  <a:pt x="2176" y="157"/>
                </a:cubicBezTo>
                <a:cubicBezTo>
                  <a:pt x="2177" y="159"/>
                  <a:pt x="2179" y="161"/>
                  <a:pt x="2180" y="162"/>
                </a:cubicBezTo>
                <a:cubicBezTo>
                  <a:pt x="2186" y="164"/>
                  <a:pt x="2186" y="164"/>
                  <a:pt x="2189" y="159"/>
                </a:cubicBezTo>
                <a:cubicBezTo>
                  <a:pt x="2189" y="158"/>
                  <a:pt x="2189" y="157"/>
                  <a:pt x="2189" y="157"/>
                </a:cubicBezTo>
                <a:cubicBezTo>
                  <a:pt x="2190" y="155"/>
                  <a:pt x="2192" y="155"/>
                  <a:pt x="2194" y="154"/>
                </a:cubicBezTo>
                <a:cubicBezTo>
                  <a:pt x="2195" y="154"/>
                  <a:pt x="2196" y="155"/>
                  <a:pt x="2197" y="156"/>
                </a:cubicBezTo>
                <a:cubicBezTo>
                  <a:pt x="2198" y="157"/>
                  <a:pt x="2199" y="158"/>
                  <a:pt x="2200" y="159"/>
                </a:cubicBezTo>
                <a:cubicBezTo>
                  <a:pt x="2201" y="161"/>
                  <a:pt x="2203" y="161"/>
                  <a:pt x="2205" y="160"/>
                </a:cubicBezTo>
                <a:cubicBezTo>
                  <a:pt x="2207" y="159"/>
                  <a:pt x="2209" y="158"/>
                  <a:pt x="2211" y="158"/>
                </a:cubicBezTo>
                <a:cubicBezTo>
                  <a:pt x="2212" y="158"/>
                  <a:pt x="2214" y="159"/>
                  <a:pt x="2215" y="159"/>
                </a:cubicBezTo>
                <a:cubicBezTo>
                  <a:pt x="2216" y="159"/>
                  <a:pt x="2218" y="158"/>
                  <a:pt x="2219" y="158"/>
                </a:cubicBezTo>
                <a:cubicBezTo>
                  <a:pt x="2219" y="158"/>
                  <a:pt x="2220" y="157"/>
                  <a:pt x="2220" y="157"/>
                </a:cubicBezTo>
                <a:cubicBezTo>
                  <a:pt x="2221" y="157"/>
                  <a:pt x="2221" y="156"/>
                  <a:pt x="2221" y="156"/>
                </a:cubicBezTo>
                <a:cubicBezTo>
                  <a:pt x="2221" y="153"/>
                  <a:pt x="2221" y="150"/>
                  <a:pt x="2217" y="149"/>
                </a:cubicBezTo>
                <a:cubicBezTo>
                  <a:pt x="2215" y="149"/>
                  <a:pt x="2215" y="148"/>
                  <a:pt x="2215" y="147"/>
                </a:cubicBezTo>
                <a:cubicBezTo>
                  <a:pt x="2214" y="146"/>
                  <a:pt x="2214" y="145"/>
                  <a:pt x="2215" y="145"/>
                </a:cubicBezTo>
                <a:cubicBezTo>
                  <a:pt x="2215" y="142"/>
                  <a:pt x="2214" y="140"/>
                  <a:pt x="2211" y="138"/>
                </a:cubicBezTo>
                <a:cubicBezTo>
                  <a:pt x="2210" y="138"/>
                  <a:pt x="2209" y="136"/>
                  <a:pt x="2208" y="135"/>
                </a:cubicBezTo>
                <a:cubicBezTo>
                  <a:pt x="2207" y="134"/>
                  <a:pt x="2207" y="133"/>
                  <a:pt x="2209" y="132"/>
                </a:cubicBezTo>
                <a:cubicBezTo>
                  <a:pt x="2211" y="130"/>
                  <a:pt x="2212" y="128"/>
                  <a:pt x="2213" y="126"/>
                </a:cubicBezTo>
                <a:cubicBezTo>
                  <a:pt x="2213" y="125"/>
                  <a:pt x="2213" y="124"/>
                  <a:pt x="2212" y="123"/>
                </a:cubicBezTo>
                <a:cubicBezTo>
                  <a:pt x="2210" y="120"/>
                  <a:pt x="2209" y="117"/>
                  <a:pt x="2209" y="113"/>
                </a:cubicBezTo>
                <a:cubicBezTo>
                  <a:pt x="2209" y="112"/>
                  <a:pt x="2208" y="112"/>
                  <a:pt x="2207" y="112"/>
                </a:cubicBezTo>
                <a:cubicBezTo>
                  <a:pt x="2207" y="112"/>
                  <a:pt x="2206" y="112"/>
                  <a:pt x="2205" y="112"/>
                </a:cubicBezTo>
                <a:cubicBezTo>
                  <a:pt x="2202" y="111"/>
                  <a:pt x="2199" y="110"/>
                  <a:pt x="2196" y="110"/>
                </a:cubicBezTo>
                <a:cubicBezTo>
                  <a:pt x="2195" y="110"/>
                  <a:pt x="2194" y="109"/>
                  <a:pt x="2193" y="108"/>
                </a:cubicBezTo>
                <a:cubicBezTo>
                  <a:pt x="2191" y="107"/>
                  <a:pt x="2190" y="108"/>
                  <a:pt x="2188" y="109"/>
                </a:cubicBezTo>
                <a:cubicBezTo>
                  <a:pt x="2186" y="111"/>
                  <a:pt x="2185" y="113"/>
                  <a:pt x="2182" y="114"/>
                </a:cubicBezTo>
                <a:cubicBezTo>
                  <a:pt x="2182" y="114"/>
                  <a:pt x="2181" y="114"/>
                  <a:pt x="2181" y="115"/>
                </a:cubicBezTo>
                <a:cubicBezTo>
                  <a:pt x="2180" y="116"/>
                  <a:pt x="2180" y="117"/>
                  <a:pt x="2181" y="118"/>
                </a:cubicBezTo>
                <a:cubicBezTo>
                  <a:pt x="2182" y="120"/>
                  <a:pt x="2183" y="121"/>
                  <a:pt x="2185" y="123"/>
                </a:cubicBezTo>
                <a:cubicBezTo>
                  <a:pt x="2185" y="124"/>
                  <a:pt x="2185" y="125"/>
                  <a:pt x="2185" y="126"/>
                </a:cubicBezTo>
                <a:cubicBezTo>
                  <a:pt x="2185" y="126"/>
                  <a:pt x="2184" y="127"/>
                  <a:pt x="2184" y="127"/>
                </a:cubicBezTo>
                <a:cubicBezTo>
                  <a:pt x="2183" y="127"/>
                  <a:pt x="2183" y="127"/>
                  <a:pt x="2183" y="127"/>
                </a:cubicBezTo>
                <a:cubicBezTo>
                  <a:pt x="2181" y="123"/>
                  <a:pt x="2176" y="120"/>
                  <a:pt x="2174" y="116"/>
                </a:cubicBezTo>
                <a:cubicBezTo>
                  <a:pt x="2171" y="113"/>
                  <a:pt x="2168" y="111"/>
                  <a:pt x="2163" y="112"/>
                </a:cubicBezTo>
                <a:cubicBezTo>
                  <a:pt x="2162" y="112"/>
                  <a:pt x="2160" y="112"/>
                  <a:pt x="2158" y="112"/>
                </a:cubicBezTo>
                <a:cubicBezTo>
                  <a:pt x="2156" y="111"/>
                  <a:pt x="2153" y="111"/>
                  <a:pt x="2150" y="111"/>
                </a:cubicBezTo>
                <a:cubicBezTo>
                  <a:pt x="2147" y="111"/>
                  <a:pt x="2144" y="110"/>
                  <a:pt x="2141" y="109"/>
                </a:cubicBezTo>
                <a:cubicBezTo>
                  <a:pt x="2138" y="108"/>
                  <a:pt x="2135" y="108"/>
                  <a:pt x="2132" y="109"/>
                </a:cubicBezTo>
                <a:cubicBezTo>
                  <a:pt x="2130" y="110"/>
                  <a:pt x="2129" y="110"/>
                  <a:pt x="2127" y="108"/>
                </a:cubicBezTo>
                <a:cubicBezTo>
                  <a:pt x="2125" y="107"/>
                  <a:pt x="2123" y="106"/>
                  <a:pt x="2121" y="106"/>
                </a:cubicBezTo>
                <a:cubicBezTo>
                  <a:pt x="2115" y="105"/>
                  <a:pt x="2109" y="103"/>
                  <a:pt x="2102" y="104"/>
                </a:cubicBezTo>
                <a:cubicBezTo>
                  <a:pt x="2101" y="104"/>
                  <a:pt x="2100" y="104"/>
                  <a:pt x="2100" y="104"/>
                </a:cubicBezTo>
                <a:cubicBezTo>
                  <a:pt x="2095" y="102"/>
                  <a:pt x="2091" y="104"/>
                  <a:pt x="2088" y="105"/>
                </a:cubicBezTo>
                <a:cubicBezTo>
                  <a:pt x="2085" y="106"/>
                  <a:pt x="2082" y="108"/>
                  <a:pt x="2080" y="108"/>
                </a:cubicBezTo>
                <a:cubicBezTo>
                  <a:pt x="2076" y="108"/>
                  <a:pt x="2073" y="109"/>
                  <a:pt x="2070" y="109"/>
                </a:cubicBezTo>
                <a:cubicBezTo>
                  <a:pt x="2069" y="109"/>
                  <a:pt x="2067" y="110"/>
                  <a:pt x="2066" y="110"/>
                </a:cubicBezTo>
                <a:cubicBezTo>
                  <a:pt x="2065" y="110"/>
                  <a:pt x="2065" y="110"/>
                  <a:pt x="2065" y="111"/>
                </a:cubicBezTo>
                <a:cubicBezTo>
                  <a:pt x="2065" y="114"/>
                  <a:pt x="2068" y="116"/>
                  <a:pt x="2067" y="119"/>
                </a:cubicBezTo>
                <a:cubicBezTo>
                  <a:pt x="2067" y="120"/>
                  <a:pt x="2068" y="121"/>
                  <a:pt x="2069" y="121"/>
                </a:cubicBezTo>
                <a:cubicBezTo>
                  <a:pt x="2071" y="122"/>
                  <a:pt x="2074" y="122"/>
                  <a:pt x="2075" y="124"/>
                </a:cubicBezTo>
                <a:cubicBezTo>
                  <a:pt x="2077" y="126"/>
                  <a:pt x="2079" y="128"/>
                  <a:pt x="2080" y="130"/>
                </a:cubicBezTo>
                <a:cubicBezTo>
                  <a:pt x="2081" y="131"/>
                  <a:pt x="2081" y="133"/>
                  <a:pt x="2080" y="133"/>
                </a:cubicBezTo>
                <a:cubicBezTo>
                  <a:pt x="2079" y="134"/>
                  <a:pt x="2078" y="135"/>
                  <a:pt x="2077" y="136"/>
                </a:cubicBezTo>
                <a:cubicBezTo>
                  <a:pt x="2076" y="137"/>
                  <a:pt x="2074" y="137"/>
                  <a:pt x="2074" y="135"/>
                </a:cubicBezTo>
                <a:cubicBezTo>
                  <a:pt x="2072" y="132"/>
                  <a:pt x="2069" y="131"/>
                  <a:pt x="2065" y="130"/>
                </a:cubicBezTo>
                <a:cubicBezTo>
                  <a:pt x="2065" y="130"/>
                  <a:pt x="2064" y="130"/>
                  <a:pt x="2063" y="130"/>
                </a:cubicBezTo>
                <a:cubicBezTo>
                  <a:pt x="2063" y="130"/>
                  <a:pt x="2062" y="129"/>
                  <a:pt x="2061" y="128"/>
                </a:cubicBezTo>
                <a:cubicBezTo>
                  <a:pt x="2061" y="128"/>
                  <a:pt x="2060" y="126"/>
                  <a:pt x="2060" y="125"/>
                </a:cubicBezTo>
                <a:cubicBezTo>
                  <a:pt x="2059" y="125"/>
                  <a:pt x="2059" y="124"/>
                  <a:pt x="2060" y="124"/>
                </a:cubicBezTo>
                <a:cubicBezTo>
                  <a:pt x="2062" y="122"/>
                  <a:pt x="2061" y="120"/>
                  <a:pt x="2060" y="118"/>
                </a:cubicBezTo>
                <a:cubicBezTo>
                  <a:pt x="2059" y="116"/>
                  <a:pt x="2057" y="116"/>
                  <a:pt x="2055" y="116"/>
                </a:cubicBezTo>
                <a:cubicBezTo>
                  <a:pt x="2054" y="116"/>
                  <a:pt x="2052" y="118"/>
                  <a:pt x="2052" y="119"/>
                </a:cubicBezTo>
                <a:cubicBezTo>
                  <a:pt x="2052" y="122"/>
                  <a:pt x="2052" y="124"/>
                  <a:pt x="2052" y="126"/>
                </a:cubicBezTo>
                <a:cubicBezTo>
                  <a:pt x="2052" y="128"/>
                  <a:pt x="2051" y="129"/>
                  <a:pt x="2049" y="129"/>
                </a:cubicBezTo>
                <a:cubicBezTo>
                  <a:pt x="2046" y="130"/>
                  <a:pt x="2043" y="130"/>
                  <a:pt x="2041" y="131"/>
                </a:cubicBezTo>
                <a:cubicBezTo>
                  <a:pt x="2039" y="131"/>
                  <a:pt x="2037" y="132"/>
                  <a:pt x="2035" y="131"/>
                </a:cubicBezTo>
                <a:cubicBezTo>
                  <a:pt x="2034" y="131"/>
                  <a:pt x="2033" y="131"/>
                  <a:pt x="2033" y="131"/>
                </a:cubicBezTo>
                <a:cubicBezTo>
                  <a:pt x="2030" y="133"/>
                  <a:pt x="2026" y="135"/>
                  <a:pt x="2023" y="137"/>
                </a:cubicBezTo>
                <a:cubicBezTo>
                  <a:pt x="2018" y="140"/>
                  <a:pt x="2013" y="141"/>
                  <a:pt x="2008" y="141"/>
                </a:cubicBezTo>
                <a:cubicBezTo>
                  <a:pt x="2007" y="140"/>
                  <a:pt x="2006" y="140"/>
                  <a:pt x="2005" y="138"/>
                </a:cubicBezTo>
                <a:cubicBezTo>
                  <a:pt x="2005" y="138"/>
                  <a:pt x="2005" y="138"/>
                  <a:pt x="2005" y="138"/>
                </a:cubicBezTo>
                <a:cubicBezTo>
                  <a:pt x="2004" y="132"/>
                  <a:pt x="2001" y="128"/>
                  <a:pt x="1996" y="125"/>
                </a:cubicBezTo>
                <a:cubicBezTo>
                  <a:pt x="1996" y="125"/>
                  <a:pt x="1995" y="125"/>
                  <a:pt x="1995" y="124"/>
                </a:cubicBezTo>
                <a:cubicBezTo>
                  <a:pt x="1990" y="121"/>
                  <a:pt x="1984" y="119"/>
                  <a:pt x="1978" y="122"/>
                </a:cubicBezTo>
                <a:cubicBezTo>
                  <a:pt x="1977" y="123"/>
                  <a:pt x="1976" y="123"/>
                  <a:pt x="1975" y="123"/>
                </a:cubicBezTo>
                <a:cubicBezTo>
                  <a:pt x="1971" y="125"/>
                  <a:pt x="1966" y="127"/>
                  <a:pt x="1962" y="130"/>
                </a:cubicBezTo>
                <a:cubicBezTo>
                  <a:pt x="1960" y="132"/>
                  <a:pt x="1958" y="133"/>
                  <a:pt x="1955" y="135"/>
                </a:cubicBezTo>
                <a:cubicBezTo>
                  <a:pt x="1954" y="136"/>
                  <a:pt x="1952" y="135"/>
                  <a:pt x="1951" y="133"/>
                </a:cubicBezTo>
                <a:cubicBezTo>
                  <a:pt x="1950" y="131"/>
                  <a:pt x="1949" y="130"/>
                  <a:pt x="1947" y="129"/>
                </a:cubicBezTo>
                <a:cubicBezTo>
                  <a:pt x="1946" y="129"/>
                  <a:pt x="1944" y="128"/>
                  <a:pt x="1943" y="127"/>
                </a:cubicBezTo>
                <a:cubicBezTo>
                  <a:pt x="1941" y="127"/>
                  <a:pt x="1940" y="127"/>
                  <a:pt x="1939" y="128"/>
                </a:cubicBezTo>
                <a:cubicBezTo>
                  <a:pt x="1938" y="129"/>
                  <a:pt x="1938" y="129"/>
                  <a:pt x="1936" y="128"/>
                </a:cubicBezTo>
                <a:cubicBezTo>
                  <a:pt x="1935" y="128"/>
                  <a:pt x="1934" y="127"/>
                  <a:pt x="1933" y="127"/>
                </a:cubicBezTo>
                <a:cubicBezTo>
                  <a:pt x="1932" y="128"/>
                  <a:pt x="1931" y="128"/>
                  <a:pt x="1931" y="127"/>
                </a:cubicBezTo>
                <a:cubicBezTo>
                  <a:pt x="1929" y="126"/>
                  <a:pt x="1928" y="125"/>
                  <a:pt x="1926" y="125"/>
                </a:cubicBezTo>
                <a:cubicBezTo>
                  <a:pt x="1925" y="125"/>
                  <a:pt x="1925" y="124"/>
                  <a:pt x="1926" y="123"/>
                </a:cubicBezTo>
                <a:cubicBezTo>
                  <a:pt x="1927" y="121"/>
                  <a:pt x="1927" y="120"/>
                  <a:pt x="1926" y="118"/>
                </a:cubicBezTo>
                <a:cubicBezTo>
                  <a:pt x="1925" y="118"/>
                  <a:pt x="1925" y="118"/>
                  <a:pt x="1925" y="118"/>
                </a:cubicBezTo>
                <a:cubicBezTo>
                  <a:pt x="1922" y="116"/>
                  <a:pt x="1918" y="114"/>
                  <a:pt x="1914" y="115"/>
                </a:cubicBezTo>
                <a:cubicBezTo>
                  <a:pt x="1913" y="115"/>
                  <a:pt x="1911" y="116"/>
                  <a:pt x="1909" y="116"/>
                </a:cubicBezTo>
                <a:cubicBezTo>
                  <a:pt x="1908" y="117"/>
                  <a:pt x="1907" y="117"/>
                  <a:pt x="1906" y="118"/>
                </a:cubicBezTo>
                <a:cubicBezTo>
                  <a:pt x="1904" y="121"/>
                  <a:pt x="1902" y="121"/>
                  <a:pt x="1899" y="120"/>
                </a:cubicBezTo>
                <a:cubicBezTo>
                  <a:pt x="1896" y="119"/>
                  <a:pt x="1893" y="119"/>
                  <a:pt x="1890" y="119"/>
                </a:cubicBezTo>
                <a:cubicBezTo>
                  <a:pt x="1886" y="120"/>
                  <a:pt x="1882" y="120"/>
                  <a:pt x="1879" y="120"/>
                </a:cubicBezTo>
                <a:cubicBezTo>
                  <a:pt x="1875" y="121"/>
                  <a:pt x="1871" y="121"/>
                  <a:pt x="1867" y="120"/>
                </a:cubicBezTo>
                <a:cubicBezTo>
                  <a:pt x="1867" y="120"/>
                  <a:pt x="1866" y="121"/>
                  <a:pt x="1865" y="121"/>
                </a:cubicBezTo>
                <a:cubicBezTo>
                  <a:pt x="1865" y="121"/>
                  <a:pt x="1864" y="122"/>
                  <a:pt x="1864" y="122"/>
                </a:cubicBezTo>
                <a:cubicBezTo>
                  <a:pt x="1864" y="123"/>
                  <a:pt x="1864" y="123"/>
                  <a:pt x="1865" y="123"/>
                </a:cubicBezTo>
                <a:cubicBezTo>
                  <a:pt x="1866" y="124"/>
                  <a:pt x="1867" y="124"/>
                  <a:pt x="1869" y="125"/>
                </a:cubicBezTo>
                <a:cubicBezTo>
                  <a:pt x="1869" y="125"/>
                  <a:pt x="1870" y="125"/>
                  <a:pt x="1870" y="126"/>
                </a:cubicBezTo>
                <a:cubicBezTo>
                  <a:pt x="1870" y="126"/>
                  <a:pt x="1869" y="128"/>
                  <a:pt x="1869" y="128"/>
                </a:cubicBezTo>
                <a:cubicBezTo>
                  <a:pt x="1868" y="128"/>
                  <a:pt x="1867" y="128"/>
                  <a:pt x="1866" y="129"/>
                </a:cubicBezTo>
                <a:cubicBezTo>
                  <a:pt x="1864" y="130"/>
                  <a:pt x="1864" y="131"/>
                  <a:pt x="1864" y="133"/>
                </a:cubicBezTo>
                <a:cubicBezTo>
                  <a:pt x="1864" y="135"/>
                  <a:pt x="1865" y="136"/>
                  <a:pt x="1867" y="136"/>
                </a:cubicBezTo>
                <a:cubicBezTo>
                  <a:pt x="1868" y="136"/>
                  <a:pt x="1869" y="136"/>
                  <a:pt x="1870" y="136"/>
                </a:cubicBezTo>
                <a:cubicBezTo>
                  <a:pt x="1870" y="136"/>
                  <a:pt x="1870" y="136"/>
                  <a:pt x="1870" y="136"/>
                </a:cubicBezTo>
                <a:cubicBezTo>
                  <a:pt x="1870" y="135"/>
                  <a:pt x="1870" y="135"/>
                  <a:pt x="1870" y="135"/>
                </a:cubicBezTo>
                <a:cubicBezTo>
                  <a:pt x="1870" y="136"/>
                  <a:pt x="1870" y="136"/>
                  <a:pt x="1870" y="136"/>
                </a:cubicBezTo>
                <a:cubicBezTo>
                  <a:pt x="1870" y="136"/>
                  <a:pt x="1870" y="136"/>
                  <a:pt x="1870" y="136"/>
                </a:cubicBezTo>
                <a:cubicBezTo>
                  <a:pt x="1870" y="138"/>
                  <a:pt x="1870" y="139"/>
                  <a:pt x="1871" y="140"/>
                </a:cubicBezTo>
                <a:cubicBezTo>
                  <a:pt x="1872" y="142"/>
                  <a:pt x="1873" y="144"/>
                  <a:pt x="1875" y="145"/>
                </a:cubicBezTo>
                <a:cubicBezTo>
                  <a:pt x="1876" y="146"/>
                  <a:pt x="1876" y="147"/>
                  <a:pt x="1876" y="148"/>
                </a:cubicBezTo>
                <a:cubicBezTo>
                  <a:pt x="1875" y="148"/>
                  <a:pt x="1874" y="149"/>
                  <a:pt x="1873" y="148"/>
                </a:cubicBezTo>
                <a:cubicBezTo>
                  <a:pt x="1872" y="147"/>
                  <a:pt x="1870" y="147"/>
                  <a:pt x="1868" y="148"/>
                </a:cubicBezTo>
                <a:cubicBezTo>
                  <a:pt x="1867" y="149"/>
                  <a:pt x="1865" y="149"/>
                  <a:pt x="1864" y="150"/>
                </a:cubicBezTo>
                <a:cubicBezTo>
                  <a:pt x="1863" y="152"/>
                  <a:pt x="1861" y="152"/>
                  <a:pt x="1859" y="152"/>
                </a:cubicBezTo>
                <a:cubicBezTo>
                  <a:pt x="1858" y="151"/>
                  <a:pt x="1856" y="151"/>
                  <a:pt x="1855" y="151"/>
                </a:cubicBezTo>
                <a:cubicBezTo>
                  <a:pt x="1853" y="152"/>
                  <a:pt x="1851" y="153"/>
                  <a:pt x="1850" y="155"/>
                </a:cubicBezTo>
                <a:cubicBezTo>
                  <a:pt x="1850" y="157"/>
                  <a:pt x="1848" y="158"/>
                  <a:pt x="1846" y="158"/>
                </a:cubicBezTo>
                <a:cubicBezTo>
                  <a:pt x="1842" y="159"/>
                  <a:pt x="1838" y="158"/>
                  <a:pt x="1835" y="155"/>
                </a:cubicBezTo>
                <a:cubicBezTo>
                  <a:pt x="1834" y="154"/>
                  <a:pt x="1834" y="154"/>
                  <a:pt x="1834" y="154"/>
                </a:cubicBezTo>
                <a:cubicBezTo>
                  <a:pt x="1834" y="154"/>
                  <a:pt x="1833" y="154"/>
                  <a:pt x="1833" y="154"/>
                </a:cubicBezTo>
                <a:cubicBezTo>
                  <a:pt x="1833" y="155"/>
                  <a:pt x="1833" y="155"/>
                  <a:pt x="1833" y="155"/>
                </a:cubicBezTo>
                <a:cubicBezTo>
                  <a:pt x="1833" y="158"/>
                  <a:pt x="1833" y="160"/>
                  <a:pt x="1835" y="163"/>
                </a:cubicBezTo>
                <a:cubicBezTo>
                  <a:pt x="1836" y="166"/>
                  <a:pt x="1837" y="169"/>
                  <a:pt x="1838" y="173"/>
                </a:cubicBezTo>
                <a:cubicBezTo>
                  <a:pt x="1838" y="174"/>
                  <a:pt x="1837" y="174"/>
                  <a:pt x="1836" y="174"/>
                </a:cubicBezTo>
                <a:cubicBezTo>
                  <a:pt x="1834" y="174"/>
                  <a:pt x="1833" y="174"/>
                  <a:pt x="1831" y="173"/>
                </a:cubicBezTo>
                <a:cubicBezTo>
                  <a:pt x="1826" y="171"/>
                  <a:pt x="1823" y="167"/>
                  <a:pt x="1818" y="164"/>
                </a:cubicBezTo>
                <a:cubicBezTo>
                  <a:pt x="1818" y="164"/>
                  <a:pt x="1818" y="164"/>
                  <a:pt x="1818" y="164"/>
                </a:cubicBezTo>
                <a:cubicBezTo>
                  <a:pt x="1817" y="161"/>
                  <a:pt x="1817" y="161"/>
                  <a:pt x="1816" y="162"/>
                </a:cubicBezTo>
                <a:cubicBezTo>
                  <a:pt x="1814" y="163"/>
                  <a:pt x="1813" y="163"/>
                  <a:pt x="1812" y="162"/>
                </a:cubicBezTo>
                <a:cubicBezTo>
                  <a:pt x="1811" y="162"/>
                  <a:pt x="1811" y="161"/>
                  <a:pt x="1811" y="160"/>
                </a:cubicBezTo>
                <a:cubicBezTo>
                  <a:pt x="1810" y="160"/>
                  <a:pt x="1810" y="160"/>
                  <a:pt x="1810" y="160"/>
                </a:cubicBezTo>
                <a:cubicBezTo>
                  <a:pt x="1810" y="160"/>
                  <a:pt x="1810" y="160"/>
                  <a:pt x="1810" y="160"/>
                </a:cubicBezTo>
                <a:cubicBezTo>
                  <a:pt x="1809" y="160"/>
                  <a:pt x="1809" y="160"/>
                  <a:pt x="1808" y="159"/>
                </a:cubicBezTo>
                <a:cubicBezTo>
                  <a:pt x="1809" y="159"/>
                  <a:pt x="1809" y="159"/>
                  <a:pt x="1809" y="159"/>
                </a:cubicBezTo>
                <a:cubicBezTo>
                  <a:pt x="1809" y="159"/>
                  <a:pt x="1810" y="160"/>
                  <a:pt x="1810" y="160"/>
                </a:cubicBezTo>
                <a:cubicBezTo>
                  <a:pt x="1810" y="160"/>
                  <a:pt x="1810" y="160"/>
                  <a:pt x="1811" y="160"/>
                </a:cubicBezTo>
                <a:cubicBezTo>
                  <a:pt x="1811" y="160"/>
                  <a:pt x="1811" y="160"/>
                  <a:pt x="1811" y="160"/>
                </a:cubicBezTo>
                <a:cubicBezTo>
                  <a:pt x="1811" y="160"/>
                  <a:pt x="1812" y="159"/>
                  <a:pt x="1813" y="159"/>
                </a:cubicBezTo>
                <a:cubicBezTo>
                  <a:pt x="1814" y="158"/>
                  <a:pt x="1814" y="158"/>
                  <a:pt x="1814" y="157"/>
                </a:cubicBezTo>
                <a:cubicBezTo>
                  <a:pt x="1814" y="155"/>
                  <a:pt x="1812" y="153"/>
                  <a:pt x="1811" y="152"/>
                </a:cubicBezTo>
                <a:cubicBezTo>
                  <a:pt x="1810" y="151"/>
                  <a:pt x="1808" y="151"/>
                  <a:pt x="1807" y="151"/>
                </a:cubicBezTo>
                <a:cubicBezTo>
                  <a:pt x="1806" y="150"/>
                  <a:pt x="1805" y="150"/>
                  <a:pt x="1806" y="149"/>
                </a:cubicBezTo>
                <a:cubicBezTo>
                  <a:pt x="1806" y="148"/>
                  <a:pt x="1807" y="147"/>
                  <a:pt x="1806" y="146"/>
                </a:cubicBezTo>
                <a:cubicBezTo>
                  <a:pt x="1803" y="143"/>
                  <a:pt x="1801" y="141"/>
                  <a:pt x="1799" y="139"/>
                </a:cubicBezTo>
                <a:cubicBezTo>
                  <a:pt x="1797" y="137"/>
                  <a:pt x="1789" y="135"/>
                  <a:pt x="1786" y="135"/>
                </a:cubicBezTo>
                <a:cubicBezTo>
                  <a:pt x="1786" y="135"/>
                  <a:pt x="1785" y="135"/>
                  <a:pt x="1785" y="136"/>
                </a:cubicBezTo>
                <a:cubicBezTo>
                  <a:pt x="1784" y="137"/>
                  <a:pt x="1783" y="137"/>
                  <a:pt x="1781" y="136"/>
                </a:cubicBezTo>
                <a:cubicBezTo>
                  <a:pt x="1777" y="135"/>
                  <a:pt x="1773" y="135"/>
                  <a:pt x="1770" y="136"/>
                </a:cubicBezTo>
                <a:cubicBezTo>
                  <a:pt x="1769" y="136"/>
                  <a:pt x="1768" y="137"/>
                  <a:pt x="1767" y="137"/>
                </a:cubicBezTo>
                <a:cubicBezTo>
                  <a:pt x="1765" y="139"/>
                  <a:pt x="1765" y="140"/>
                  <a:pt x="1765" y="142"/>
                </a:cubicBezTo>
                <a:cubicBezTo>
                  <a:pt x="1767" y="144"/>
                  <a:pt x="1768" y="146"/>
                  <a:pt x="1769" y="148"/>
                </a:cubicBezTo>
                <a:cubicBezTo>
                  <a:pt x="1769" y="149"/>
                  <a:pt x="1769" y="150"/>
                  <a:pt x="1769" y="150"/>
                </a:cubicBezTo>
                <a:cubicBezTo>
                  <a:pt x="1765" y="152"/>
                  <a:pt x="1762" y="153"/>
                  <a:pt x="1758" y="154"/>
                </a:cubicBezTo>
                <a:cubicBezTo>
                  <a:pt x="1756" y="155"/>
                  <a:pt x="1754" y="155"/>
                  <a:pt x="1752" y="153"/>
                </a:cubicBezTo>
                <a:cubicBezTo>
                  <a:pt x="1750" y="152"/>
                  <a:pt x="1750" y="152"/>
                  <a:pt x="1749" y="153"/>
                </a:cubicBezTo>
                <a:cubicBezTo>
                  <a:pt x="1745" y="156"/>
                  <a:pt x="1741" y="155"/>
                  <a:pt x="1740" y="150"/>
                </a:cubicBezTo>
                <a:cubicBezTo>
                  <a:pt x="1740" y="150"/>
                  <a:pt x="1740" y="149"/>
                  <a:pt x="1740" y="149"/>
                </a:cubicBezTo>
                <a:cubicBezTo>
                  <a:pt x="1740" y="147"/>
                  <a:pt x="1738" y="146"/>
                  <a:pt x="1737" y="147"/>
                </a:cubicBezTo>
                <a:cubicBezTo>
                  <a:pt x="1732" y="147"/>
                  <a:pt x="1728" y="148"/>
                  <a:pt x="1723" y="149"/>
                </a:cubicBezTo>
                <a:cubicBezTo>
                  <a:pt x="1722" y="150"/>
                  <a:pt x="1720" y="150"/>
                  <a:pt x="1718" y="151"/>
                </a:cubicBezTo>
                <a:cubicBezTo>
                  <a:pt x="1716" y="152"/>
                  <a:pt x="1715" y="153"/>
                  <a:pt x="1713" y="154"/>
                </a:cubicBezTo>
                <a:cubicBezTo>
                  <a:pt x="1711" y="153"/>
                  <a:pt x="1710" y="152"/>
                  <a:pt x="1708" y="152"/>
                </a:cubicBezTo>
                <a:cubicBezTo>
                  <a:pt x="1708" y="151"/>
                  <a:pt x="1707" y="152"/>
                  <a:pt x="1707" y="152"/>
                </a:cubicBezTo>
                <a:cubicBezTo>
                  <a:pt x="1707" y="152"/>
                  <a:pt x="1707" y="153"/>
                  <a:pt x="1707" y="153"/>
                </a:cubicBezTo>
                <a:cubicBezTo>
                  <a:pt x="1705" y="156"/>
                  <a:pt x="1702" y="157"/>
                  <a:pt x="1700" y="155"/>
                </a:cubicBezTo>
                <a:cubicBezTo>
                  <a:pt x="1699" y="154"/>
                  <a:pt x="1698" y="153"/>
                  <a:pt x="1698" y="152"/>
                </a:cubicBezTo>
                <a:cubicBezTo>
                  <a:pt x="1697" y="151"/>
                  <a:pt x="1697" y="151"/>
                  <a:pt x="1696" y="151"/>
                </a:cubicBezTo>
                <a:cubicBezTo>
                  <a:pt x="1695" y="152"/>
                  <a:pt x="1693" y="152"/>
                  <a:pt x="1692" y="152"/>
                </a:cubicBezTo>
                <a:cubicBezTo>
                  <a:pt x="1690" y="152"/>
                  <a:pt x="1689" y="153"/>
                  <a:pt x="1689" y="154"/>
                </a:cubicBezTo>
                <a:cubicBezTo>
                  <a:pt x="1688" y="155"/>
                  <a:pt x="1688" y="156"/>
                  <a:pt x="1688" y="157"/>
                </a:cubicBezTo>
                <a:cubicBezTo>
                  <a:pt x="1688" y="158"/>
                  <a:pt x="1689" y="159"/>
                  <a:pt x="1690" y="160"/>
                </a:cubicBezTo>
                <a:cubicBezTo>
                  <a:pt x="1691" y="160"/>
                  <a:pt x="1692" y="160"/>
                  <a:pt x="1693" y="160"/>
                </a:cubicBezTo>
                <a:cubicBezTo>
                  <a:pt x="1693" y="160"/>
                  <a:pt x="1693" y="160"/>
                  <a:pt x="1693" y="160"/>
                </a:cubicBezTo>
                <a:cubicBezTo>
                  <a:pt x="1693" y="160"/>
                  <a:pt x="1693" y="160"/>
                  <a:pt x="1693" y="160"/>
                </a:cubicBezTo>
                <a:cubicBezTo>
                  <a:pt x="1693" y="160"/>
                  <a:pt x="1693" y="159"/>
                  <a:pt x="1693" y="159"/>
                </a:cubicBezTo>
                <a:cubicBezTo>
                  <a:pt x="1693" y="159"/>
                  <a:pt x="1694" y="158"/>
                  <a:pt x="1694" y="158"/>
                </a:cubicBezTo>
                <a:cubicBezTo>
                  <a:pt x="1694" y="158"/>
                  <a:pt x="1695" y="158"/>
                  <a:pt x="1694" y="159"/>
                </a:cubicBezTo>
                <a:cubicBezTo>
                  <a:pt x="1694" y="159"/>
                  <a:pt x="1694" y="159"/>
                  <a:pt x="1694" y="159"/>
                </a:cubicBezTo>
                <a:cubicBezTo>
                  <a:pt x="1694" y="160"/>
                  <a:pt x="1693" y="160"/>
                  <a:pt x="1693" y="160"/>
                </a:cubicBezTo>
                <a:cubicBezTo>
                  <a:pt x="1693" y="160"/>
                  <a:pt x="1693" y="160"/>
                  <a:pt x="1693" y="160"/>
                </a:cubicBezTo>
                <a:cubicBezTo>
                  <a:pt x="1693" y="160"/>
                  <a:pt x="1693" y="160"/>
                  <a:pt x="1693" y="160"/>
                </a:cubicBezTo>
                <a:cubicBezTo>
                  <a:pt x="1693" y="161"/>
                  <a:pt x="1693" y="162"/>
                  <a:pt x="1692" y="163"/>
                </a:cubicBezTo>
                <a:cubicBezTo>
                  <a:pt x="1690" y="164"/>
                  <a:pt x="1689" y="166"/>
                  <a:pt x="1688" y="167"/>
                </a:cubicBezTo>
                <a:cubicBezTo>
                  <a:pt x="1686" y="171"/>
                  <a:pt x="1683" y="172"/>
                  <a:pt x="1680" y="172"/>
                </a:cubicBezTo>
                <a:cubicBezTo>
                  <a:pt x="1678" y="173"/>
                  <a:pt x="1678" y="172"/>
                  <a:pt x="1678" y="171"/>
                </a:cubicBezTo>
                <a:cubicBezTo>
                  <a:pt x="1679" y="169"/>
                  <a:pt x="1679" y="168"/>
                  <a:pt x="1680" y="166"/>
                </a:cubicBezTo>
                <a:cubicBezTo>
                  <a:pt x="1680" y="164"/>
                  <a:pt x="1682" y="164"/>
                  <a:pt x="1683" y="162"/>
                </a:cubicBezTo>
                <a:cubicBezTo>
                  <a:pt x="1683" y="161"/>
                  <a:pt x="1684" y="160"/>
                  <a:pt x="1684" y="160"/>
                </a:cubicBezTo>
                <a:cubicBezTo>
                  <a:pt x="1683" y="157"/>
                  <a:pt x="1684" y="155"/>
                  <a:pt x="1685" y="152"/>
                </a:cubicBezTo>
                <a:cubicBezTo>
                  <a:pt x="1685" y="151"/>
                  <a:pt x="1686" y="150"/>
                  <a:pt x="1686" y="149"/>
                </a:cubicBezTo>
                <a:cubicBezTo>
                  <a:pt x="1685" y="148"/>
                  <a:pt x="1685" y="147"/>
                  <a:pt x="1686" y="145"/>
                </a:cubicBezTo>
                <a:cubicBezTo>
                  <a:pt x="1687" y="143"/>
                  <a:pt x="1688" y="140"/>
                  <a:pt x="1689" y="137"/>
                </a:cubicBezTo>
                <a:cubicBezTo>
                  <a:pt x="1690" y="135"/>
                  <a:pt x="1690" y="132"/>
                  <a:pt x="1691" y="129"/>
                </a:cubicBezTo>
                <a:cubicBezTo>
                  <a:pt x="1692" y="126"/>
                  <a:pt x="1692" y="124"/>
                  <a:pt x="1691" y="121"/>
                </a:cubicBezTo>
                <a:cubicBezTo>
                  <a:pt x="1690" y="119"/>
                  <a:pt x="1688" y="116"/>
                  <a:pt x="1687" y="113"/>
                </a:cubicBezTo>
                <a:cubicBezTo>
                  <a:pt x="1687" y="113"/>
                  <a:pt x="1687" y="112"/>
                  <a:pt x="1686" y="112"/>
                </a:cubicBezTo>
                <a:cubicBezTo>
                  <a:pt x="1683" y="111"/>
                  <a:pt x="1682" y="108"/>
                  <a:pt x="1679" y="105"/>
                </a:cubicBezTo>
                <a:cubicBezTo>
                  <a:pt x="1679" y="105"/>
                  <a:pt x="1678" y="105"/>
                  <a:pt x="1677" y="105"/>
                </a:cubicBezTo>
                <a:cubicBezTo>
                  <a:pt x="1677" y="106"/>
                  <a:pt x="1677" y="108"/>
                  <a:pt x="1675" y="106"/>
                </a:cubicBezTo>
                <a:cubicBezTo>
                  <a:pt x="1674" y="104"/>
                  <a:pt x="1671" y="103"/>
                  <a:pt x="1669" y="102"/>
                </a:cubicBezTo>
                <a:cubicBezTo>
                  <a:pt x="1667" y="101"/>
                  <a:pt x="1665" y="100"/>
                  <a:pt x="1663" y="99"/>
                </a:cubicBezTo>
                <a:cubicBezTo>
                  <a:pt x="1661" y="97"/>
                  <a:pt x="1659" y="97"/>
                  <a:pt x="1657" y="98"/>
                </a:cubicBezTo>
                <a:cubicBezTo>
                  <a:pt x="1654" y="100"/>
                  <a:pt x="1650" y="102"/>
                  <a:pt x="1646" y="103"/>
                </a:cubicBezTo>
                <a:cubicBezTo>
                  <a:pt x="1645" y="104"/>
                  <a:pt x="1645" y="105"/>
                  <a:pt x="1645" y="105"/>
                </a:cubicBezTo>
                <a:cubicBezTo>
                  <a:pt x="1645" y="106"/>
                  <a:pt x="1646" y="107"/>
                  <a:pt x="1646" y="108"/>
                </a:cubicBezTo>
                <a:cubicBezTo>
                  <a:pt x="1647" y="109"/>
                  <a:pt x="1646" y="110"/>
                  <a:pt x="1645" y="111"/>
                </a:cubicBezTo>
                <a:cubicBezTo>
                  <a:pt x="1643" y="112"/>
                  <a:pt x="1641" y="112"/>
                  <a:pt x="1641" y="110"/>
                </a:cubicBezTo>
                <a:cubicBezTo>
                  <a:pt x="1641" y="108"/>
                  <a:pt x="1641" y="107"/>
                  <a:pt x="1641" y="105"/>
                </a:cubicBezTo>
                <a:cubicBezTo>
                  <a:pt x="1641" y="104"/>
                  <a:pt x="1641" y="102"/>
                  <a:pt x="1640" y="101"/>
                </a:cubicBezTo>
                <a:cubicBezTo>
                  <a:pt x="1640" y="100"/>
                  <a:pt x="1638" y="99"/>
                  <a:pt x="1637" y="99"/>
                </a:cubicBezTo>
                <a:cubicBezTo>
                  <a:pt x="1636" y="99"/>
                  <a:pt x="1635" y="99"/>
                  <a:pt x="1634" y="100"/>
                </a:cubicBezTo>
                <a:cubicBezTo>
                  <a:pt x="1632" y="100"/>
                  <a:pt x="1630" y="100"/>
                  <a:pt x="1628" y="99"/>
                </a:cubicBezTo>
                <a:cubicBezTo>
                  <a:pt x="1627" y="98"/>
                  <a:pt x="1627" y="98"/>
                  <a:pt x="1627" y="96"/>
                </a:cubicBezTo>
                <a:cubicBezTo>
                  <a:pt x="1627" y="93"/>
                  <a:pt x="1626" y="92"/>
                  <a:pt x="1624" y="91"/>
                </a:cubicBezTo>
                <a:cubicBezTo>
                  <a:pt x="1620" y="91"/>
                  <a:pt x="1618" y="89"/>
                  <a:pt x="1614" y="89"/>
                </a:cubicBezTo>
                <a:cubicBezTo>
                  <a:pt x="1614" y="89"/>
                  <a:pt x="1613" y="90"/>
                  <a:pt x="1612" y="90"/>
                </a:cubicBezTo>
                <a:cubicBezTo>
                  <a:pt x="1612" y="90"/>
                  <a:pt x="1611" y="91"/>
                  <a:pt x="1611" y="91"/>
                </a:cubicBezTo>
                <a:cubicBezTo>
                  <a:pt x="1609" y="96"/>
                  <a:pt x="1608" y="101"/>
                  <a:pt x="1608" y="107"/>
                </a:cubicBezTo>
                <a:cubicBezTo>
                  <a:pt x="1608" y="110"/>
                  <a:pt x="1608" y="114"/>
                  <a:pt x="1612" y="116"/>
                </a:cubicBezTo>
                <a:cubicBezTo>
                  <a:pt x="1614" y="117"/>
                  <a:pt x="1613" y="119"/>
                  <a:pt x="1614" y="121"/>
                </a:cubicBezTo>
                <a:cubicBezTo>
                  <a:pt x="1614" y="122"/>
                  <a:pt x="1614" y="123"/>
                  <a:pt x="1613" y="123"/>
                </a:cubicBezTo>
                <a:cubicBezTo>
                  <a:pt x="1611" y="123"/>
                  <a:pt x="1609" y="123"/>
                  <a:pt x="1607" y="124"/>
                </a:cubicBezTo>
                <a:cubicBezTo>
                  <a:pt x="1606" y="125"/>
                  <a:pt x="1606" y="125"/>
                  <a:pt x="1606" y="126"/>
                </a:cubicBezTo>
                <a:cubicBezTo>
                  <a:pt x="1606" y="127"/>
                  <a:pt x="1606" y="128"/>
                  <a:pt x="1606" y="129"/>
                </a:cubicBezTo>
                <a:cubicBezTo>
                  <a:pt x="1605" y="131"/>
                  <a:pt x="1604" y="132"/>
                  <a:pt x="1603" y="134"/>
                </a:cubicBezTo>
                <a:cubicBezTo>
                  <a:pt x="1603" y="134"/>
                  <a:pt x="1602" y="135"/>
                  <a:pt x="1602" y="135"/>
                </a:cubicBezTo>
                <a:cubicBezTo>
                  <a:pt x="1600" y="136"/>
                  <a:pt x="1598" y="136"/>
                  <a:pt x="1596" y="137"/>
                </a:cubicBezTo>
                <a:cubicBezTo>
                  <a:pt x="1596" y="137"/>
                  <a:pt x="1595" y="137"/>
                  <a:pt x="1595" y="136"/>
                </a:cubicBezTo>
                <a:cubicBezTo>
                  <a:pt x="1596" y="135"/>
                  <a:pt x="1596" y="134"/>
                  <a:pt x="1596" y="133"/>
                </a:cubicBezTo>
                <a:cubicBezTo>
                  <a:pt x="1597" y="131"/>
                  <a:pt x="1595" y="130"/>
                  <a:pt x="1594" y="131"/>
                </a:cubicBezTo>
                <a:cubicBezTo>
                  <a:pt x="1592" y="131"/>
                  <a:pt x="1591" y="131"/>
                  <a:pt x="1590" y="133"/>
                </a:cubicBezTo>
                <a:cubicBezTo>
                  <a:pt x="1590" y="134"/>
                  <a:pt x="1589" y="135"/>
                  <a:pt x="1588" y="135"/>
                </a:cubicBezTo>
                <a:cubicBezTo>
                  <a:pt x="1587" y="135"/>
                  <a:pt x="1586" y="136"/>
                  <a:pt x="1585" y="136"/>
                </a:cubicBezTo>
                <a:cubicBezTo>
                  <a:pt x="1583" y="136"/>
                  <a:pt x="1581" y="137"/>
                  <a:pt x="1580" y="139"/>
                </a:cubicBezTo>
                <a:cubicBezTo>
                  <a:pt x="1579" y="140"/>
                  <a:pt x="1579" y="141"/>
                  <a:pt x="1580" y="143"/>
                </a:cubicBezTo>
                <a:cubicBezTo>
                  <a:pt x="1581" y="144"/>
                  <a:pt x="1581" y="145"/>
                  <a:pt x="1580" y="145"/>
                </a:cubicBezTo>
                <a:cubicBezTo>
                  <a:pt x="1578" y="147"/>
                  <a:pt x="1576" y="148"/>
                  <a:pt x="1574" y="149"/>
                </a:cubicBezTo>
                <a:cubicBezTo>
                  <a:pt x="1571" y="150"/>
                  <a:pt x="1569" y="151"/>
                  <a:pt x="1568" y="153"/>
                </a:cubicBezTo>
                <a:cubicBezTo>
                  <a:pt x="1567" y="155"/>
                  <a:pt x="1565" y="156"/>
                  <a:pt x="1564" y="159"/>
                </a:cubicBezTo>
                <a:cubicBezTo>
                  <a:pt x="1563" y="160"/>
                  <a:pt x="1562" y="162"/>
                  <a:pt x="1560" y="162"/>
                </a:cubicBezTo>
                <a:cubicBezTo>
                  <a:pt x="1558" y="163"/>
                  <a:pt x="1559" y="166"/>
                  <a:pt x="1557" y="167"/>
                </a:cubicBezTo>
                <a:cubicBezTo>
                  <a:pt x="1556" y="168"/>
                  <a:pt x="1555" y="169"/>
                  <a:pt x="1555" y="170"/>
                </a:cubicBezTo>
                <a:cubicBezTo>
                  <a:pt x="1554" y="172"/>
                  <a:pt x="1555" y="174"/>
                  <a:pt x="1555" y="176"/>
                </a:cubicBezTo>
                <a:cubicBezTo>
                  <a:pt x="1555" y="177"/>
                  <a:pt x="1556" y="178"/>
                  <a:pt x="1557" y="178"/>
                </a:cubicBezTo>
                <a:cubicBezTo>
                  <a:pt x="1559" y="180"/>
                  <a:pt x="1561" y="181"/>
                  <a:pt x="1563" y="182"/>
                </a:cubicBezTo>
                <a:cubicBezTo>
                  <a:pt x="1566" y="183"/>
                  <a:pt x="1569" y="184"/>
                  <a:pt x="1571" y="187"/>
                </a:cubicBezTo>
                <a:cubicBezTo>
                  <a:pt x="1571" y="187"/>
                  <a:pt x="1571" y="188"/>
                  <a:pt x="1571" y="188"/>
                </a:cubicBezTo>
                <a:cubicBezTo>
                  <a:pt x="1571" y="189"/>
                  <a:pt x="1571" y="189"/>
                  <a:pt x="1570" y="190"/>
                </a:cubicBezTo>
                <a:cubicBezTo>
                  <a:pt x="1569" y="190"/>
                  <a:pt x="1569" y="189"/>
                  <a:pt x="1569" y="189"/>
                </a:cubicBezTo>
                <a:cubicBezTo>
                  <a:pt x="1568" y="188"/>
                  <a:pt x="1568" y="187"/>
                  <a:pt x="1567" y="187"/>
                </a:cubicBezTo>
                <a:cubicBezTo>
                  <a:pt x="1566" y="187"/>
                  <a:pt x="1564" y="187"/>
                  <a:pt x="1563" y="188"/>
                </a:cubicBezTo>
                <a:cubicBezTo>
                  <a:pt x="1561" y="190"/>
                  <a:pt x="1557" y="191"/>
                  <a:pt x="1554" y="193"/>
                </a:cubicBezTo>
                <a:cubicBezTo>
                  <a:pt x="1551" y="194"/>
                  <a:pt x="1548" y="195"/>
                  <a:pt x="1544" y="196"/>
                </a:cubicBezTo>
                <a:cubicBezTo>
                  <a:pt x="1543" y="197"/>
                  <a:pt x="1542" y="197"/>
                  <a:pt x="1541" y="197"/>
                </a:cubicBezTo>
                <a:cubicBezTo>
                  <a:pt x="1538" y="198"/>
                  <a:pt x="1537" y="201"/>
                  <a:pt x="1539" y="204"/>
                </a:cubicBezTo>
                <a:cubicBezTo>
                  <a:pt x="1539" y="205"/>
                  <a:pt x="1540" y="207"/>
                  <a:pt x="1541" y="208"/>
                </a:cubicBezTo>
                <a:cubicBezTo>
                  <a:pt x="1542" y="209"/>
                  <a:pt x="1544" y="211"/>
                  <a:pt x="1544" y="213"/>
                </a:cubicBezTo>
                <a:cubicBezTo>
                  <a:pt x="1544" y="214"/>
                  <a:pt x="1545" y="215"/>
                  <a:pt x="1545" y="216"/>
                </a:cubicBezTo>
                <a:cubicBezTo>
                  <a:pt x="1546" y="217"/>
                  <a:pt x="1547" y="218"/>
                  <a:pt x="1548" y="219"/>
                </a:cubicBezTo>
                <a:cubicBezTo>
                  <a:pt x="1550" y="220"/>
                  <a:pt x="1552" y="219"/>
                  <a:pt x="1555" y="219"/>
                </a:cubicBezTo>
                <a:cubicBezTo>
                  <a:pt x="1557" y="221"/>
                  <a:pt x="1558" y="223"/>
                  <a:pt x="1560" y="225"/>
                </a:cubicBezTo>
                <a:cubicBezTo>
                  <a:pt x="1561" y="225"/>
                  <a:pt x="1561" y="225"/>
                  <a:pt x="1562" y="225"/>
                </a:cubicBezTo>
                <a:cubicBezTo>
                  <a:pt x="1563" y="226"/>
                  <a:pt x="1565" y="226"/>
                  <a:pt x="1566" y="227"/>
                </a:cubicBezTo>
                <a:cubicBezTo>
                  <a:pt x="1567" y="228"/>
                  <a:pt x="1568" y="228"/>
                  <a:pt x="1568" y="230"/>
                </a:cubicBezTo>
                <a:cubicBezTo>
                  <a:pt x="1569" y="233"/>
                  <a:pt x="1570" y="237"/>
                  <a:pt x="1572" y="240"/>
                </a:cubicBezTo>
                <a:cubicBezTo>
                  <a:pt x="1573" y="241"/>
                  <a:pt x="1572" y="242"/>
                  <a:pt x="1571" y="242"/>
                </a:cubicBezTo>
                <a:cubicBezTo>
                  <a:pt x="1570" y="243"/>
                  <a:pt x="1569" y="243"/>
                  <a:pt x="1568" y="244"/>
                </a:cubicBezTo>
                <a:cubicBezTo>
                  <a:pt x="1568" y="244"/>
                  <a:pt x="1568" y="244"/>
                  <a:pt x="1569" y="244"/>
                </a:cubicBezTo>
                <a:cubicBezTo>
                  <a:pt x="1568" y="244"/>
                  <a:pt x="1568" y="245"/>
                  <a:pt x="1568" y="245"/>
                </a:cubicBezTo>
                <a:cubicBezTo>
                  <a:pt x="1568" y="245"/>
                  <a:pt x="1568" y="245"/>
                  <a:pt x="1568" y="245"/>
                </a:cubicBezTo>
                <a:cubicBezTo>
                  <a:pt x="1568" y="245"/>
                  <a:pt x="1568" y="244"/>
                  <a:pt x="1568" y="244"/>
                </a:cubicBezTo>
                <a:cubicBezTo>
                  <a:pt x="1568" y="244"/>
                  <a:pt x="1568" y="244"/>
                  <a:pt x="1568" y="244"/>
                </a:cubicBezTo>
                <a:cubicBezTo>
                  <a:pt x="1568" y="244"/>
                  <a:pt x="1568" y="243"/>
                  <a:pt x="1568" y="243"/>
                </a:cubicBezTo>
                <a:cubicBezTo>
                  <a:pt x="1565" y="240"/>
                  <a:pt x="1564" y="237"/>
                  <a:pt x="1566" y="233"/>
                </a:cubicBezTo>
                <a:cubicBezTo>
                  <a:pt x="1567" y="233"/>
                  <a:pt x="1567" y="232"/>
                  <a:pt x="1567" y="231"/>
                </a:cubicBezTo>
                <a:cubicBezTo>
                  <a:pt x="1567" y="230"/>
                  <a:pt x="1565" y="228"/>
                  <a:pt x="1563" y="228"/>
                </a:cubicBezTo>
                <a:cubicBezTo>
                  <a:pt x="1562" y="228"/>
                  <a:pt x="1561" y="228"/>
                  <a:pt x="1559" y="228"/>
                </a:cubicBezTo>
                <a:cubicBezTo>
                  <a:pt x="1556" y="229"/>
                  <a:pt x="1554" y="229"/>
                  <a:pt x="1552" y="227"/>
                </a:cubicBezTo>
                <a:cubicBezTo>
                  <a:pt x="1551" y="226"/>
                  <a:pt x="1549" y="224"/>
                  <a:pt x="1548" y="224"/>
                </a:cubicBezTo>
                <a:cubicBezTo>
                  <a:pt x="1545" y="222"/>
                  <a:pt x="1542" y="221"/>
                  <a:pt x="1540" y="220"/>
                </a:cubicBezTo>
                <a:cubicBezTo>
                  <a:pt x="1537" y="220"/>
                  <a:pt x="1534" y="219"/>
                  <a:pt x="1531" y="218"/>
                </a:cubicBezTo>
                <a:cubicBezTo>
                  <a:pt x="1531" y="218"/>
                  <a:pt x="1529" y="218"/>
                  <a:pt x="1529" y="219"/>
                </a:cubicBezTo>
                <a:cubicBezTo>
                  <a:pt x="1528" y="220"/>
                  <a:pt x="1527" y="221"/>
                  <a:pt x="1527" y="223"/>
                </a:cubicBezTo>
                <a:cubicBezTo>
                  <a:pt x="1527" y="224"/>
                  <a:pt x="1527" y="224"/>
                  <a:pt x="1528" y="225"/>
                </a:cubicBezTo>
                <a:cubicBezTo>
                  <a:pt x="1528" y="225"/>
                  <a:pt x="1529" y="225"/>
                  <a:pt x="1530" y="225"/>
                </a:cubicBezTo>
                <a:cubicBezTo>
                  <a:pt x="1530" y="225"/>
                  <a:pt x="1530" y="225"/>
                  <a:pt x="1530" y="225"/>
                </a:cubicBezTo>
                <a:cubicBezTo>
                  <a:pt x="1530" y="225"/>
                  <a:pt x="1530" y="225"/>
                  <a:pt x="1530" y="225"/>
                </a:cubicBezTo>
                <a:cubicBezTo>
                  <a:pt x="1530" y="225"/>
                  <a:pt x="1530" y="225"/>
                  <a:pt x="1530" y="225"/>
                </a:cubicBezTo>
                <a:cubicBezTo>
                  <a:pt x="1531" y="226"/>
                  <a:pt x="1531" y="226"/>
                  <a:pt x="1532" y="227"/>
                </a:cubicBezTo>
                <a:cubicBezTo>
                  <a:pt x="1533" y="227"/>
                  <a:pt x="1533" y="227"/>
                  <a:pt x="1534" y="227"/>
                </a:cubicBezTo>
                <a:cubicBezTo>
                  <a:pt x="1535" y="228"/>
                  <a:pt x="1536" y="229"/>
                  <a:pt x="1535" y="230"/>
                </a:cubicBezTo>
                <a:cubicBezTo>
                  <a:pt x="1535" y="231"/>
                  <a:pt x="1534" y="232"/>
                  <a:pt x="1533" y="232"/>
                </a:cubicBezTo>
                <a:cubicBezTo>
                  <a:pt x="1532" y="231"/>
                  <a:pt x="1531" y="231"/>
                  <a:pt x="1530" y="230"/>
                </a:cubicBezTo>
                <a:cubicBezTo>
                  <a:pt x="1529" y="230"/>
                  <a:pt x="1528" y="229"/>
                  <a:pt x="1527" y="229"/>
                </a:cubicBezTo>
                <a:cubicBezTo>
                  <a:pt x="1526" y="229"/>
                  <a:pt x="1525" y="230"/>
                  <a:pt x="1524" y="231"/>
                </a:cubicBezTo>
                <a:cubicBezTo>
                  <a:pt x="1524" y="231"/>
                  <a:pt x="1524" y="232"/>
                  <a:pt x="1524" y="233"/>
                </a:cubicBezTo>
                <a:cubicBezTo>
                  <a:pt x="1525" y="236"/>
                  <a:pt x="1528" y="239"/>
                  <a:pt x="1531" y="240"/>
                </a:cubicBezTo>
                <a:cubicBezTo>
                  <a:pt x="1533" y="240"/>
                  <a:pt x="1535" y="241"/>
                  <a:pt x="1537" y="241"/>
                </a:cubicBezTo>
                <a:cubicBezTo>
                  <a:pt x="1538" y="241"/>
                  <a:pt x="1539" y="242"/>
                  <a:pt x="1540" y="242"/>
                </a:cubicBezTo>
                <a:cubicBezTo>
                  <a:pt x="1540" y="242"/>
                  <a:pt x="1540" y="242"/>
                  <a:pt x="1540" y="242"/>
                </a:cubicBezTo>
                <a:cubicBezTo>
                  <a:pt x="1540" y="243"/>
                  <a:pt x="1540" y="244"/>
                  <a:pt x="1539" y="243"/>
                </a:cubicBezTo>
                <a:cubicBezTo>
                  <a:pt x="1538" y="243"/>
                  <a:pt x="1537" y="242"/>
                  <a:pt x="1535" y="242"/>
                </a:cubicBezTo>
                <a:cubicBezTo>
                  <a:pt x="1533" y="243"/>
                  <a:pt x="1530" y="242"/>
                  <a:pt x="1527" y="242"/>
                </a:cubicBezTo>
                <a:cubicBezTo>
                  <a:pt x="1526" y="242"/>
                  <a:pt x="1525" y="242"/>
                  <a:pt x="1524" y="240"/>
                </a:cubicBezTo>
                <a:cubicBezTo>
                  <a:pt x="1524" y="240"/>
                  <a:pt x="1523" y="239"/>
                  <a:pt x="1523" y="239"/>
                </a:cubicBezTo>
                <a:cubicBezTo>
                  <a:pt x="1521" y="236"/>
                  <a:pt x="1520" y="233"/>
                  <a:pt x="1519" y="229"/>
                </a:cubicBezTo>
                <a:cubicBezTo>
                  <a:pt x="1519" y="226"/>
                  <a:pt x="1518" y="223"/>
                  <a:pt x="1516" y="221"/>
                </a:cubicBezTo>
                <a:cubicBezTo>
                  <a:pt x="1516" y="220"/>
                  <a:pt x="1515" y="220"/>
                  <a:pt x="1514" y="219"/>
                </a:cubicBezTo>
                <a:cubicBezTo>
                  <a:pt x="1514" y="219"/>
                  <a:pt x="1514" y="219"/>
                  <a:pt x="1513" y="219"/>
                </a:cubicBezTo>
                <a:cubicBezTo>
                  <a:pt x="1513" y="219"/>
                  <a:pt x="1513" y="220"/>
                  <a:pt x="1513" y="220"/>
                </a:cubicBezTo>
                <a:cubicBezTo>
                  <a:pt x="1514" y="222"/>
                  <a:pt x="1514" y="224"/>
                  <a:pt x="1515" y="227"/>
                </a:cubicBezTo>
                <a:cubicBezTo>
                  <a:pt x="1515" y="228"/>
                  <a:pt x="1515" y="230"/>
                  <a:pt x="1514" y="232"/>
                </a:cubicBezTo>
                <a:cubicBezTo>
                  <a:pt x="1514" y="232"/>
                  <a:pt x="1514" y="233"/>
                  <a:pt x="1513" y="233"/>
                </a:cubicBezTo>
                <a:cubicBezTo>
                  <a:pt x="1512" y="235"/>
                  <a:pt x="1511" y="236"/>
                  <a:pt x="1512" y="239"/>
                </a:cubicBezTo>
                <a:cubicBezTo>
                  <a:pt x="1512" y="241"/>
                  <a:pt x="1511" y="243"/>
                  <a:pt x="1513" y="245"/>
                </a:cubicBezTo>
                <a:cubicBezTo>
                  <a:pt x="1514" y="246"/>
                  <a:pt x="1515" y="248"/>
                  <a:pt x="1517" y="249"/>
                </a:cubicBezTo>
                <a:cubicBezTo>
                  <a:pt x="1518" y="250"/>
                  <a:pt x="1519" y="251"/>
                  <a:pt x="1520" y="252"/>
                </a:cubicBezTo>
                <a:cubicBezTo>
                  <a:pt x="1522" y="253"/>
                  <a:pt x="1523" y="255"/>
                  <a:pt x="1523" y="257"/>
                </a:cubicBezTo>
                <a:cubicBezTo>
                  <a:pt x="1523" y="259"/>
                  <a:pt x="1523" y="262"/>
                  <a:pt x="1523" y="264"/>
                </a:cubicBezTo>
                <a:cubicBezTo>
                  <a:pt x="1524" y="269"/>
                  <a:pt x="1527" y="272"/>
                  <a:pt x="1528" y="276"/>
                </a:cubicBezTo>
                <a:cubicBezTo>
                  <a:pt x="1529" y="277"/>
                  <a:pt x="1530" y="278"/>
                  <a:pt x="1531" y="277"/>
                </a:cubicBezTo>
                <a:cubicBezTo>
                  <a:pt x="1534" y="277"/>
                  <a:pt x="1536" y="277"/>
                  <a:pt x="1537" y="275"/>
                </a:cubicBezTo>
                <a:cubicBezTo>
                  <a:pt x="1539" y="272"/>
                  <a:pt x="1541" y="273"/>
                  <a:pt x="1544" y="274"/>
                </a:cubicBezTo>
                <a:cubicBezTo>
                  <a:pt x="1544" y="275"/>
                  <a:pt x="1544" y="275"/>
                  <a:pt x="1544" y="275"/>
                </a:cubicBezTo>
                <a:cubicBezTo>
                  <a:pt x="1544" y="275"/>
                  <a:pt x="1544" y="275"/>
                  <a:pt x="1544" y="276"/>
                </a:cubicBezTo>
                <a:cubicBezTo>
                  <a:pt x="1541" y="277"/>
                  <a:pt x="1539" y="279"/>
                  <a:pt x="1537" y="281"/>
                </a:cubicBezTo>
                <a:cubicBezTo>
                  <a:pt x="1535" y="283"/>
                  <a:pt x="1534" y="286"/>
                  <a:pt x="1536" y="288"/>
                </a:cubicBezTo>
                <a:cubicBezTo>
                  <a:pt x="1537" y="289"/>
                  <a:pt x="1538" y="290"/>
                  <a:pt x="1539" y="291"/>
                </a:cubicBezTo>
                <a:cubicBezTo>
                  <a:pt x="1540" y="293"/>
                  <a:pt x="1541" y="295"/>
                  <a:pt x="1540" y="297"/>
                </a:cubicBezTo>
                <a:cubicBezTo>
                  <a:pt x="1539" y="300"/>
                  <a:pt x="1538" y="303"/>
                  <a:pt x="1538" y="306"/>
                </a:cubicBezTo>
                <a:cubicBezTo>
                  <a:pt x="1539" y="307"/>
                  <a:pt x="1538" y="309"/>
                  <a:pt x="1537" y="310"/>
                </a:cubicBezTo>
                <a:cubicBezTo>
                  <a:pt x="1536" y="312"/>
                  <a:pt x="1533" y="315"/>
                  <a:pt x="1533" y="318"/>
                </a:cubicBezTo>
                <a:cubicBezTo>
                  <a:pt x="1533" y="318"/>
                  <a:pt x="1532" y="319"/>
                  <a:pt x="1532" y="319"/>
                </a:cubicBezTo>
                <a:cubicBezTo>
                  <a:pt x="1528" y="319"/>
                  <a:pt x="1525" y="318"/>
                  <a:pt x="1521" y="318"/>
                </a:cubicBezTo>
                <a:cubicBezTo>
                  <a:pt x="1521" y="318"/>
                  <a:pt x="1520" y="317"/>
                  <a:pt x="1520" y="317"/>
                </a:cubicBezTo>
                <a:cubicBezTo>
                  <a:pt x="1519" y="316"/>
                  <a:pt x="1520" y="315"/>
                  <a:pt x="1520" y="315"/>
                </a:cubicBezTo>
                <a:cubicBezTo>
                  <a:pt x="1520" y="315"/>
                  <a:pt x="1520" y="315"/>
                  <a:pt x="1519" y="314"/>
                </a:cubicBezTo>
                <a:cubicBezTo>
                  <a:pt x="1519" y="314"/>
                  <a:pt x="1519" y="314"/>
                  <a:pt x="1519" y="314"/>
                </a:cubicBezTo>
                <a:cubicBezTo>
                  <a:pt x="1519" y="314"/>
                  <a:pt x="1519" y="314"/>
                  <a:pt x="1520" y="314"/>
                </a:cubicBezTo>
                <a:cubicBezTo>
                  <a:pt x="1520" y="314"/>
                  <a:pt x="1520" y="315"/>
                  <a:pt x="1520" y="315"/>
                </a:cubicBezTo>
                <a:cubicBezTo>
                  <a:pt x="1520" y="315"/>
                  <a:pt x="1521" y="315"/>
                  <a:pt x="1522" y="316"/>
                </a:cubicBezTo>
                <a:cubicBezTo>
                  <a:pt x="1525" y="317"/>
                  <a:pt x="1527" y="316"/>
                  <a:pt x="1528" y="313"/>
                </a:cubicBezTo>
                <a:cubicBezTo>
                  <a:pt x="1530" y="308"/>
                  <a:pt x="1531" y="302"/>
                  <a:pt x="1532" y="297"/>
                </a:cubicBezTo>
                <a:cubicBezTo>
                  <a:pt x="1532" y="296"/>
                  <a:pt x="1532" y="295"/>
                  <a:pt x="1532" y="294"/>
                </a:cubicBezTo>
                <a:cubicBezTo>
                  <a:pt x="1531" y="292"/>
                  <a:pt x="1530" y="290"/>
                  <a:pt x="1531" y="288"/>
                </a:cubicBezTo>
                <a:cubicBezTo>
                  <a:pt x="1531" y="286"/>
                  <a:pt x="1530" y="285"/>
                  <a:pt x="1529" y="284"/>
                </a:cubicBezTo>
                <a:cubicBezTo>
                  <a:pt x="1528" y="283"/>
                  <a:pt x="1526" y="282"/>
                  <a:pt x="1525" y="282"/>
                </a:cubicBezTo>
                <a:cubicBezTo>
                  <a:pt x="1523" y="280"/>
                  <a:pt x="1522" y="279"/>
                  <a:pt x="1522" y="277"/>
                </a:cubicBezTo>
                <a:cubicBezTo>
                  <a:pt x="1519" y="270"/>
                  <a:pt x="1517" y="264"/>
                  <a:pt x="1515" y="257"/>
                </a:cubicBezTo>
                <a:cubicBezTo>
                  <a:pt x="1514" y="253"/>
                  <a:pt x="1512" y="249"/>
                  <a:pt x="1508" y="247"/>
                </a:cubicBezTo>
                <a:cubicBezTo>
                  <a:pt x="1506" y="246"/>
                  <a:pt x="1505" y="244"/>
                  <a:pt x="1505" y="242"/>
                </a:cubicBezTo>
                <a:cubicBezTo>
                  <a:pt x="1506" y="236"/>
                  <a:pt x="1505" y="230"/>
                  <a:pt x="1503" y="225"/>
                </a:cubicBezTo>
                <a:cubicBezTo>
                  <a:pt x="1503" y="223"/>
                  <a:pt x="1502" y="222"/>
                  <a:pt x="1501" y="222"/>
                </a:cubicBezTo>
                <a:cubicBezTo>
                  <a:pt x="1496" y="220"/>
                  <a:pt x="1492" y="219"/>
                  <a:pt x="1487" y="221"/>
                </a:cubicBezTo>
                <a:cubicBezTo>
                  <a:pt x="1486" y="221"/>
                  <a:pt x="1485" y="221"/>
                  <a:pt x="1484" y="221"/>
                </a:cubicBezTo>
                <a:cubicBezTo>
                  <a:pt x="1483" y="221"/>
                  <a:pt x="1482" y="222"/>
                  <a:pt x="1482" y="223"/>
                </a:cubicBezTo>
                <a:cubicBezTo>
                  <a:pt x="1482" y="224"/>
                  <a:pt x="1482" y="225"/>
                  <a:pt x="1482" y="227"/>
                </a:cubicBezTo>
                <a:cubicBezTo>
                  <a:pt x="1482" y="232"/>
                  <a:pt x="1482" y="236"/>
                  <a:pt x="1483" y="241"/>
                </a:cubicBezTo>
                <a:cubicBezTo>
                  <a:pt x="1483" y="243"/>
                  <a:pt x="1482" y="246"/>
                  <a:pt x="1481" y="247"/>
                </a:cubicBezTo>
                <a:cubicBezTo>
                  <a:pt x="1479" y="249"/>
                  <a:pt x="1478" y="252"/>
                  <a:pt x="1478" y="255"/>
                </a:cubicBezTo>
                <a:cubicBezTo>
                  <a:pt x="1478" y="257"/>
                  <a:pt x="1479" y="258"/>
                  <a:pt x="1480" y="259"/>
                </a:cubicBezTo>
                <a:cubicBezTo>
                  <a:pt x="1482" y="260"/>
                  <a:pt x="1483" y="262"/>
                  <a:pt x="1484" y="263"/>
                </a:cubicBezTo>
                <a:cubicBezTo>
                  <a:pt x="1484" y="266"/>
                  <a:pt x="1486" y="268"/>
                  <a:pt x="1484" y="271"/>
                </a:cubicBezTo>
                <a:cubicBezTo>
                  <a:pt x="1484" y="271"/>
                  <a:pt x="1484" y="272"/>
                  <a:pt x="1485" y="273"/>
                </a:cubicBezTo>
                <a:cubicBezTo>
                  <a:pt x="1486" y="275"/>
                  <a:pt x="1487" y="277"/>
                  <a:pt x="1488" y="279"/>
                </a:cubicBezTo>
                <a:cubicBezTo>
                  <a:pt x="1489" y="279"/>
                  <a:pt x="1490" y="279"/>
                  <a:pt x="1490" y="279"/>
                </a:cubicBezTo>
                <a:cubicBezTo>
                  <a:pt x="1491" y="278"/>
                  <a:pt x="1493" y="278"/>
                  <a:pt x="1494" y="279"/>
                </a:cubicBezTo>
                <a:cubicBezTo>
                  <a:pt x="1496" y="282"/>
                  <a:pt x="1498" y="285"/>
                  <a:pt x="1502" y="286"/>
                </a:cubicBezTo>
                <a:cubicBezTo>
                  <a:pt x="1502" y="286"/>
                  <a:pt x="1503" y="287"/>
                  <a:pt x="1503" y="287"/>
                </a:cubicBezTo>
                <a:cubicBezTo>
                  <a:pt x="1503" y="289"/>
                  <a:pt x="1503" y="290"/>
                  <a:pt x="1503" y="291"/>
                </a:cubicBezTo>
                <a:cubicBezTo>
                  <a:pt x="1503" y="292"/>
                  <a:pt x="1501" y="293"/>
                  <a:pt x="1501" y="292"/>
                </a:cubicBezTo>
                <a:cubicBezTo>
                  <a:pt x="1499" y="291"/>
                  <a:pt x="1497" y="290"/>
                  <a:pt x="1496" y="289"/>
                </a:cubicBezTo>
                <a:cubicBezTo>
                  <a:pt x="1494" y="288"/>
                  <a:pt x="1493" y="287"/>
                  <a:pt x="1492" y="287"/>
                </a:cubicBezTo>
                <a:cubicBezTo>
                  <a:pt x="1490" y="286"/>
                  <a:pt x="1488" y="285"/>
                  <a:pt x="1485" y="284"/>
                </a:cubicBezTo>
                <a:cubicBezTo>
                  <a:pt x="1483" y="284"/>
                  <a:pt x="1482" y="283"/>
                  <a:pt x="1480" y="282"/>
                </a:cubicBezTo>
                <a:cubicBezTo>
                  <a:pt x="1477" y="282"/>
                  <a:pt x="1476" y="280"/>
                  <a:pt x="1474" y="279"/>
                </a:cubicBezTo>
                <a:cubicBezTo>
                  <a:pt x="1470" y="277"/>
                  <a:pt x="1465" y="276"/>
                  <a:pt x="1461" y="277"/>
                </a:cubicBezTo>
                <a:cubicBezTo>
                  <a:pt x="1460" y="277"/>
                  <a:pt x="1460" y="277"/>
                  <a:pt x="1459" y="277"/>
                </a:cubicBezTo>
                <a:cubicBezTo>
                  <a:pt x="1454" y="277"/>
                  <a:pt x="1449" y="276"/>
                  <a:pt x="1445" y="273"/>
                </a:cubicBezTo>
                <a:cubicBezTo>
                  <a:pt x="1443" y="271"/>
                  <a:pt x="1441" y="270"/>
                  <a:pt x="1439" y="268"/>
                </a:cubicBezTo>
                <a:cubicBezTo>
                  <a:pt x="1438" y="268"/>
                  <a:pt x="1437" y="268"/>
                  <a:pt x="1437" y="269"/>
                </a:cubicBezTo>
                <a:cubicBezTo>
                  <a:pt x="1437" y="269"/>
                  <a:pt x="1436" y="270"/>
                  <a:pt x="1436" y="270"/>
                </a:cubicBezTo>
                <a:cubicBezTo>
                  <a:pt x="1435" y="272"/>
                  <a:pt x="1436" y="274"/>
                  <a:pt x="1438" y="276"/>
                </a:cubicBezTo>
                <a:cubicBezTo>
                  <a:pt x="1440" y="278"/>
                  <a:pt x="1444" y="278"/>
                  <a:pt x="1446" y="281"/>
                </a:cubicBezTo>
                <a:cubicBezTo>
                  <a:pt x="1446" y="281"/>
                  <a:pt x="1447" y="281"/>
                  <a:pt x="1447" y="281"/>
                </a:cubicBezTo>
                <a:cubicBezTo>
                  <a:pt x="1448" y="281"/>
                  <a:pt x="1449" y="282"/>
                  <a:pt x="1450" y="283"/>
                </a:cubicBezTo>
                <a:cubicBezTo>
                  <a:pt x="1452" y="285"/>
                  <a:pt x="1453" y="287"/>
                  <a:pt x="1455" y="289"/>
                </a:cubicBezTo>
                <a:cubicBezTo>
                  <a:pt x="1456" y="290"/>
                  <a:pt x="1456" y="291"/>
                  <a:pt x="1455" y="292"/>
                </a:cubicBezTo>
                <a:cubicBezTo>
                  <a:pt x="1453" y="294"/>
                  <a:pt x="1451" y="295"/>
                  <a:pt x="1450" y="297"/>
                </a:cubicBezTo>
                <a:cubicBezTo>
                  <a:pt x="1450" y="298"/>
                  <a:pt x="1450" y="298"/>
                  <a:pt x="1450" y="298"/>
                </a:cubicBezTo>
                <a:cubicBezTo>
                  <a:pt x="1449" y="297"/>
                  <a:pt x="1449" y="297"/>
                  <a:pt x="1448" y="297"/>
                </a:cubicBezTo>
                <a:cubicBezTo>
                  <a:pt x="1448" y="296"/>
                  <a:pt x="1448" y="294"/>
                  <a:pt x="1447" y="293"/>
                </a:cubicBezTo>
                <a:cubicBezTo>
                  <a:pt x="1447" y="292"/>
                  <a:pt x="1445" y="291"/>
                  <a:pt x="1444" y="292"/>
                </a:cubicBezTo>
                <a:cubicBezTo>
                  <a:pt x="1442" y="293"/>
                  <a:pt x="1440" y="294"/>
                  <a:pt x="1437" y="294"/>
                </a:cubicBezTo>
                <a:cubicBezTo>
                  <a:pt x="1437" y="294"/>
                  <a:pt x="1437" y="294"/>
                  <a:pt x="1437" y="294"/>
                </a:cubicBezTo>
                <a:cubicBezTo>
                  <a:pt x="1436" y="297"/>
                  <a:pt x="1434" y="297"/>
                  <a:pt x="1432" y="297"/>
                </a:cubicBezTo>
                <a:cubicBezTo>
                  <a:pt x="1430" y="297"/>
                  <a:pt x="1428" y="298"/>
                  <a:pt x="1426" y="299"/>
                </a:cubicBezTo>
                <a:cubicBezTo>
                  <a:pt x="1425" y="301"/>
                  <a:pt x="1422" y="301"/>
                  <a:pt x="1421" y="303"/>
                </a:cubicBezTo>
                <a:cubicBezTo>
                  <a:pt x="1420" y="303"/>
                  <a:pt x="1419" y="303"/>
                  <a:pt x="1418" y="303"/>
                </a:cubicBezTo>
                <a:cubicBezTo>
                  <a:pt x="1418" y="302"/>
                  <a:pt x="1418" y="302"/>
                  <a:pt x="1418" y="301"/>
                </a:cubicBezTo>
                <a:cubicBezTo>
                  <a:pt x="1418" y="299"/>
                  <a:pt x="1418" y="297"/>
                  <a:pt x="1416" y="295"/>
                </a:cubicBezTo>
                <a:cubicBezTo>
                  <a:pt x="1414" y="295"/>
                  <a:pt x="1413" y="295"/>
                  <a:pt x="1412" y="298"/>
                </a:cubicBezTo>
                <a:cubicBezTo>
                  <a:pt x="1412" y="298"/>
                  <a:pt x="1411" y="299"/>
                  <a:pt x="1411" y="299"/>
                </a:cubicBezTo>
                <a:cubicBezTo>
                  <a:pt x="1409" y="299"/>
                  <a:pt x="1409" y="300"/>
                  <a:pt x="1407" y="301"/>
                </a:cubicBezTo>
                <a:cubicBezTo>
                  <a:pt x="1406" y="302"/>
                  <a:pt x="1405" y="302"/>
                  <a:pt x="1403" y="302"/>
                </a:cubicBezTo>
                <a:cubicBezTo>
                  <a:pt x="1401" y="303"/>
                  <a:pt x="1400" y="304"/>
                  <a:pt x="1398" y="305"/>
                </a:cubicBezTo>
                <a:cubicBezTo>
                  <a:pt x="1395" y="309"/>
                  <a:pt x="1392" y="313"/>
                  <a:pt x="1388" y="316"/>
                </a:cubicBezTo>
                <a:cubicBezTo>
                  <a:pt x="1387" y="316"/>
                  <a:pt x="1386" y="317"/>
                  <a:pt x="1386" y="318"/>
                </a:cubicBezTo>
                <a:cubicBezTo>
                  <a:pt x="1386" y="320"/>
                  <a:pt x="1385" y="321"/>
                  <a:pt x="1385" y="323"/>
                </a:cubicBezTo>
                <a:cubicBezTo>
                  <a:pt x="1385" y="323"/>
                  <a:pt x="1385" y="324"/>
                  <a:pt x="1384" y="324"/>
                </a:cubicBezTo>
                <a:cubicBezTo>
                  <a:pt x="1382" y="327"/>
                  <a:pt x="1377" y="327"/>
                  <a:pt x="1375" y="325"/>
                </a:cubicBezTo>
                <a:cubicBezTo>
                  <a:pt x="1374" y="324"/>
                  <a:pt x="1373" y="322"/>
                  <a:pt x="1372" y="321"/>
                </a:cubicBezTo>
                <a:cubicBezTo>
                  <a:pt x="1371" y="320"/>
                  <a:pt x="1371" y="318"/>
                  <a:pt x="1372" y="317"/>
                </a:cubicBezTo>
                <a:cubicBezTo>
                  <a:pt x="1373" y="316"/>
                  <a:pt x="1375" y="315"/>
                  <a:pt x="1376" y="314"/>
                </a:cubicBezTo>
                <a:cubicBezTo>
                  <a:pt x="1377" y="314"/>
                  <a:pt x="1377" y="312"/>
                  <a:pt x="1377" y="311"/>
                </a:cubicBezTo>
                <a:cubicBezTo>
                  <a:pt x="1375" y="310"/>
                  <a:pt x="1374" y="309"/>
                  <a:pt x="1373" y="307"/>
                </a:cubicBezTo>
                <a:cubicBezTo>
                  <a:pt x="1371" y="305"/>
                  <a:pt x="1369" y="304"/>
                  <a:pt x="1366" y="304"/>
                </a:cubicBezTo>
                <a:cubicBezTo>
                  <a:pt x="1363" y="305"/>
                  <a:pt x="1361" y="305"/>
                  <a:pt x="1359" y="304"/>
                </a:cubicBezTo>
                <a:cubicBezTo>
                  <a:pt x="1358" y="304"/>
                  <a:pt x="1358" y="304"/>
                  <a:pt x="1358" y="304"/>
                </a:cubicBezTo>
                <a:cubicBezTo>
                  <a:pt x="1358" y="305"/>
                  <a:pt x="1358" y="305"/>
                  <a:pt x="1358" y="306"/>
                </a:cubicBezTo>
                <a:cubicBezTo>
                  <a:pt x="1362" y="309"/>
                  <a:pt x="1363" y="313"/>
                  <a:pt x="1363" y="318"/>
                </a:cubicBezTo>
                <a:cubicBezTo>
                  <a:pt x="1363" y="319"/>
                  <a:pt x="1363" y="321"/>
                  <a:pt x="1363" y="322"/>
                </a:cubicBezTo>
                <a:cubicBezTo>
                  <a:pt x="1363" y="323"/>
                  <a:pt x="1363" y="324"/>
                  <a:pt x="1364" y="325"/>
                </a:cubicBezTo>
                <a:cubicBezTo>
                  <a:pt x="1366" y="326"/>
                  <a:pt x="1367" y="327"/>
                  <a:pt x="1367" y="330"/>
                </a:cubicBezTo>
                <a:cubicBezTo>
                  <a:pt x="1367" y="331"/>
                  <a:pt x="1367" y="332"/>
                  <a:pt x="1367" y="333"/>
                </a:cubicBezTo>
                <a:cubicBezTo>
                  <a:pt x="1367" y="334"/>
                  <a:pt x="1365" y="335"/>
                  <a:pt x="1364" y="335"/>
                </a:cubicBezTo>
                <a:cubicBezTo>
                  <a:pt x="1363" y="335"/>
                  <a:pt x="1361" y="334"/>
                  <a:pt x="1359" y="334"/>
                </a:cubicBezTo>
                <a:cubicBezTo>
                  <a:pt x="1357" y="333"/>
                  <a:pt x="1355" y="334"/>
                  <a:pt x="1353" y="336"/>
                </a:cubicBezTo>
                <a:cubicBezTo>
                  <a:pt x="1352" y="337"/>
                  <a:pt x="1351" y="338"/>
                  <a:pt x="1350" y="339"/>
                </a:cubicBezTo>
                <a:cubicBezTo>
                  <a:pt x="1348" y="340"/>
                  <a:pt x="1347" y="342"/>
                  <a:pt x="1346" y="343"/>
                </a:cubicBezTo>
                <a:cubicBezTo>
                  <a:pt x="1343" y="347"/>
                  <a:pt x="1342" y="348"/>
                  <a:pt x="1346" y="353"/>
                </a:cubicBezTo>
                <a:cubicBezTo>
                  <a:pt x="1347" y="354"/>
                  <a:pt x="1347" y="354"/>
                  <a:pt x="1347" y="355"/>
                </a:cubicBezTo>
                <a:cubicBezTo>
                  <a:pt x="1348" y="356"/>
                  <a:pt x="1347" y="357"/>
                  <a:pt x="1347" y="358"/>
                </a:cubicBezTo>
                <a:cubicBezTo>
                  <a:pt x="1346" y="359"/>
                  <a:pt x="1344" y="360"/>
                  <a:pt x="1344" y="359"/>
                </a:cubicBezTo>
                <a:cubicBezTo>
                  <a:pt x="1339" y="357"/>
                  <a:pt x="1335" y="356"/>
                  <a:pt x="1331" y="353"/>
                </a:cubicBezTo>
                <a:cubicBezTo>
                  <a:pt x="1330" y="353"/>
                  <a:pt x="1329" y="353"/>
                  <a:pt x="1329" y="352"/>
                </a:cubicBezTo>
                <a:cubicBezTo>
                  <a:pt x="1328" y="352"/>
                  <a:pt x="1327" y="353"/>
                  <a:pt x="1326" y="353"/>
                </a:cubicBezTo>
                <a:cubicBezTo>
                  <a:pt x="1326" y="354"/>
                  <a:pt x="1326" y="356"/>
                  <a:pt x="1325" y="357"/>
                </a:cubicBezTo>
                <a:cubicBezTo>
                  <a:pt x="1325" y="358"/>
                  <a:pt x="1325" y="359"/>
                  <a:pt x="1326" y="360"/>
                </a:cubicBezTo>
                <a:cubicBezTo>
                  <a:pt x="1328" y="362"/>
                  <a:pt x="1329" y="364"/>
                  <a:pt x="1332" y="364"/>
                </a:cubicBezTo>
                <a:cubicBezTo>
                  <a:pt x="1333" y="364"/>
                  <a:pt x="1333" y="364"/>
                  <a:pt x="1334" y="364"/>
                </a:cubicBezTo>
                <a:cubicBezTo>
                  <a:pt x="1335" y="365"/>
                  <a:pt x="1335" y="366"/>
                  <a:pt x="1335" y="366"/>
                </a:cubicBezTo>
                <a:cubicBezTo>
                  <a:pt x="1335" y="368"/>
                  <a:pt x="1333" y="369"/>
                  <a:pt x="1332" y="369"/>
                </a:cubicBezTo>
                <a:cubicBezTo>
                  <a:pt x="1329" y="369"/>
                  <a:pt x="1326" y="368"/>
                  <a:pt x="1324" y="366"/>
                </a:cubicBezTo>
                <a:cubicBezTo>
                  <a:pt x="1323" y="364"/>
                  <a:pt x="1321" y="364"/>
                  <a:pt x="1320" y="363"/>
                </a:cubicBezTo>
                <a:cubicBezTo>
                  <a:pt x="1319" y="363"/>
                  <a:pt x="1318" y="362"/>
                  <a:pt x="1317" y="361"/>
                </a:cubicBezTo>
                <a:cubicBezTo>
                  <a:pt x="1317" y="359"/>
                  <a:pt x="1316" y="356"/>
                  <a:pt x="1314" y="354"/>
                </a:cubicBezTo>
                <a:cubicBezTo>
                  <a:pt x="1313" y="352"/>
                  <a:pt x="1314" y="351"/>
                  <a:pt x="1314" y="349"/>
                </a:cubicBezTo>
                <a:cubicBezTo>
                  <a:pt x="1314" y="345"/>
                  <a:pt x="1313" y="342"/>
                  <a:pt x="1309" y="341"/>
                </a:cubicBezTo>
                <a:cubicBezTo>
                  <a:pt x="1307" y="340"/>
                  <a:pt x="1306" y="339"/>
                  <a:pt x="1305" y="338"/>
                </a:cubicBezTo>
                <a:cubicBezTo>
                  <a:pt x="1303" y="337"/>
                  <a:pt x="1301" y="336"/>
                  <a:pt x="1301" y="334"/>
                </a:cubicBezTo>
                <a:cubicBezTo>
                  <a:pt x="1300" y="334"/>
                  <a:pt x="1300" y="334"/>
                  <a:pt x="1300" y="334"/>
                </a:cubicBezTo>
                <a:cubicBezTo>
                  <a:pt x="1300" y="334"/>
                  <a:pt x="1300" y="334"/>
                  <a:pt x="1300" y="333"/>
                </a:cubicBezTo>
                <a:cubicBezTo>
                  <a:pt x="1300" y="333"/>
                  <a:pt x="1299" y="333"/>
                  <a:pt x="1299" y="332"/>
                </a:cubicBezTo>
                <a:cubicBezTo>
                  <a:pt x="1299" y="332"/>
                  <a:pt x="1299" y="332"/>
                  <a:pt x="1298" y="332"/>
                </a:cubicBezTo>
                <a:cubicBezTo>
                  <a:pt x="1298" y="332"/>
                  <a:pt x="1298" y="332"/>
                  <a:pt x="1298" y="332"/>
                </a:cubicBezTo>
                <a:cubicBezTo>
                  <a:pt x="1299" y="332"/>
                  <a:pt x="1299" y="332"/>
                  <a:pt x="1299" y="332"/>
                </a:cubicBezTo>
                <a:cubicBezTo>
                  <a:pt x="1299" y="332"/>
                  <a:pt x="1299" y="332"/>
                  <a:pt x="1299" y="332"/>
                </a:cubicBezTo>
                <a:cubicBezTo>
                  <a:pt x="1300" y="333"/>
                  <a:pt x="1300" y="333"/>
                  <a:pt x="1300" y="333"/>
                </a:cubicBezTo>
                <a:cubicBezTo>
                  <a:pt x="1300" y="334"/>
                  <a:pt x="1300" y="334"/>
                  <a:pt x="1300" y="334"/>
                </a:cubicBezTo>
                <a:cubicBezTo>
                  <a:pt x="1300" y="334"/>
                  <a:pt x="1301" y="334"/>
                  <a:pt x="1301" y="334"/>
                </a:cubicBezTo>
                <a:cubicBezTo>
                  <a:pt x="1303" y="334"/>
                  <a:pt x="1305" y="335"/>
                  <a:pt x="1308" y="336"/>
                </a:cubicBezTo>
                <a:cubicBezTo>
                  <a:pt x="1314" y="338"/>
                  <a:pt x="1320" y="340"/>
                  <a:pt x="1327" y="341"/>
                </a:cubicBezTo>
                <a:cubicBezTo>
                  <a:pt x="1332" y="342"/>
                  <a:pt x="1337" y="341"/>
                  <a:pt x="1342" y="339"/>
                </a:cubicBezTo>
                <a:cubicBezTo>
                  <a:pt x="1342" y="339"/>
                  <a:pt x="1343" y="338"/>
                  <a:pt x="1344" y="338"/>
                </a:cubicBezTo>
                <a:cubicBezTo>
                  <a:pt x="1347" y="335"/>
                  <a:pt x="1349" y="331"/>
                  <a:pt x="1349" y="327"/>
                </a:cubicBezTo>
                <a:cubicBezTo>
                  <a:pt x="1349" y="326"/>
                  <a:pt x="1349" y="324"/>
                  <a:pt x="1349" y="324"/>
                </a:cubicBezTo>
                <a:cubicBezTo>
                  <a:pt x="1347" y="321"/>
                  <a:pt x="1345" y="318"/>
                  <a:pt x="1342" y="317"/>
                </a:cubicBezTo>
                <a:cubicBezTo>
                  <a:pt x="1341" y="316"/>
                  <a:pt x="1340" y="315"/>
                  <a:pt x="1339" y="314"/>
                </a:cubicBezTo>
                <a:cubicBezTo>
                  <a:pt x="1338" y="313"/>
                  <a:pt x="1336" y="312"/>
                  <a:pt x="1334" y="312"/>
                </a:cubicBezTo>
                <a:cubicBezTo>
                  <a:pt x="1332" y="311"/>
                  <a:pt x="1329" y="310"/>
                  <a:pt x="1327" y="308"/>
                </a:cubicBezTo>
                <a:cubicBezTo>
                  <a:pt x="1324" y="306"/>
                  <a:pt x="1322" y="305"/>
                  <a:pt x="1319" y="303"/>
                </a:cubicBezTo>
                <a:cubicBezTo>
                  <a:pt x="1312" y="299"/>
                  <a:pt x="1310" y="298"/>
                  <a:pt x="1302" y="298"/>
                </a:cubicBezTo>
                <a:cubicBezTo>
                  <a:pt x="1301" y="298"/>
                  <a:pt x="1300" y="299"/>
                  <a:pt x="1299" y="299"/>
                </a:cubicBezTo>
                <a:cubicBezTo>
                  <a:pt x="1297" y="299"/>
                  <a:pt x="1296" y="299"/>
                  <a:pt x="1294" y="298"/>
                </a:cubicBezTo>
                <a:cubicBezTo>
                  <a:pt x="1293" y="298"/>
                  <a:pt x="1294" y="297"/>
                  <a:pt x="1294" y="296"/>
                </a:cubicBezTo>
                <a:cubicBezTo>
                  <a:pt x="1294" y="295"/>
                  <a:pt x="1294" y="294"/>
                  <a:pt x="1293" y="294"/>
                </a:cubicBezTo>
                <a:cubicBezTo>
                  <a:pt x="1292" y="293"/>
                  <a:pt x="1291" y="293"/>
                  <a:pt x="1290" y="292"/>
                </a:cubicBezTo>
                <a:cubicBezTo>
                  <a:pt x="1289" y="292"/>
                  <a:pt x="1288" y="292"/>
                  <a:pt x="1287" y="293"/>
                </a:cubicBezTo>
                <a:cubicBezTo>
                  <a:pt x="1286" y="294"/>
                  <a:pt x="1284" y="295"/>
                  <a:pt x="1282" y="294"/>
                </a:cubicBezTo>
                <a:cubicBezTo>
                  <a:pt x="1281" y="293"/>
                  <a:pt x="1279" y="294"/>
                  <a:pt x="1277" y="294"/>
                </a:cubicBezTo>
                <a:cubicBezTo>
                  <a:pt x="1277" y="294"/>
                  <a:pt x="1276" y="294"/>
                  <a:pt x="1275" y="293"/>
                </a:cubicBezTo>
                <a:cubicBezTo>
                  <a:pt x="1275" y="293"/>
                  <a:pt x="1274" y="292"/>
                  <a:pt x="1274" y="292"/>
                </a:cubicBezTo>
                <a:cubicBezTo>
                  <a:pt x="1274" y="291"/>
                  <a:pt x="1275" y="291"/>
                  <a:pt x="1275" y="291"/>
                </a:cubicBezTo>
                <a:cubicBezTo>
                  <a:pt x="1277" y="291"/>
                  <a:pt x="1278" y="290"/>
                  <a:pt x="1279" y="289"/>
                </a:cubicBezTo>
                <a:cubicBezTo>
                  <a:pt x="1280" y="288"/>
                  <a:pt x="1282" y="287"/>
                  <a:pt x="1283" y="286"/>
                </a:cubicBezTo>
                <a:cubicBezTo>
                  <a:pt x="1283" y="286"/>
                  <a:pt x="1283" y="285"/>
                  <a:pt x="1282" y="284"/>
                </a:cubicBezTo>
                <a:cubicBezTo>
                  <a:pt x="1279" y="282"/>
                  <a:pt x="1274" y="281"/>
                  <a:pt x="1270" y="279"/>
                </a:cubicBezTo>
                <a:cubicBezTo>
                  <a:pt x="1270" y="279"/>
                  <a:pt x="1269" y="280"/>
                  <a:pt x="1268" y="280"/>
                </a:cubicBezTo>
                <a:cubicBezTo>
                  <a:pt x="1267" y="281"/>
                  <a:pt x="1267" y="281"/>
                  <a:pt x="1267" y="282"/>
                </a:cubicBezTo>
                <a:cubicBezTo>
                  <a:pt x="1266" y="282"/>
                  <a:pt x="1266" y="283"/>
                  <a:pt x="1266" y="282"/>
                </a:cubicBezTo>
                <a:cubicBezTo>
                  <a:pt x="1266" y="282"/>
                  <a:pt x="1265" y="282"/>
                  <a:pt x="1265" y="282"/>
                </a:cubicBezTo>
                <a:cubicBezTo>
                  <a:pt x="1265" y="281"/>
                  <a:pt x="1266" y="280"/>
                  <a:pt x="1265" y="279"/>
                </a:cubicBezTo>
                <a:cubicBezTo>
                  <a:pt x="1265" y="277"/>
                  <a:pt x="1264" y="276"/>
                  <a:pt x="1263" y="276"/>
                </a:cubicBezTo>
                <a:cubicBezTo>
                  <a:pt x="1262" y="275"/>
                  <a:pt x="1261" y="276"/>
                  <a:pt x="1260" y="277"/>
                </a:cubicBezTo>
                <a:cubicBezTo>
                  <a:pt x="1259" y="277"/>
                  <a:pt x="1258" y="278"/>
                  <a:pt x="1258" y="280"/>
                </a:cubicBezTo>
                <a:cubicBezTo>
                  <a:pt x="1258" y="280"/>
                  <a:pt x="1258" y="281"/>
                  <a:pt x="1257" y="282"/>
                </a:cubicBezTo>
                <a:cubicBezTo>
                  <a:pt x="1257" y="282"/>
                  <a:pt x="1257" y="283"/>
                  <a:pt x="1256" y="283"/>
                </a:cubicBezTo>
                <a:cubicBezTo>
                  <a:pt x="1256" y="283"/>
                  <a:pt x="1256" y="283"/>
                  <a:pt x="1256" y="282"/>
                </a:cubicBezTo>
                <a:cubicBezTo>
                  <a:pt x="1255" y="281"/>
                  <a:pt x="1255" y="280"/>
                  <a:pt x="1253" y="280"/>
                </a:cubicBezTo>
                <a:cubicBezTo>
                  <a:pt x="1252" y="280"/>
                  <a:pt x="1252" y="279"/>
                  <a:pt x="1252" y="278"/>
                </a:cubicBezTo>
                <a:cubicBezTo>
                  <a:pt x="1251" y="276"/>
                  <a:pt x="1249" y="275"/>
                  <a:pt x="1248" y="276"/>
                </a:cubicBezTo>
                <a:cubicBezTo>
                  <a:pt x="1247" y="279"/>
                  <a:pt x="1244" y="279"/>
                  <a:pt x="1242" y="281"/>
                </a:cubicBezTo>
                <a:cubicBezTo>
                  <a:pt x="1240" y="281"/>
                  <a:pt x="1239" y="283"/>
                  <a:pt x="1236" y="284"/>
                </a:cubicBezTo>
                <a:cubicBezTo>
                  <a:pt x="1236" y="284"/>
                  <a:pt x="1236" y="284"/>
                  <a:pt x="1236" y="284"/>
                </a:cubicBezTo>
                <a:cubicBezTo>
                  <a:pt x="1236" y="284"/>
                  <a:pt x="1236" y="284"/>
                  <a:pt x="1236" y="284"/>
                </a:cubicBezTo>
                <a:cubicBezTo>
                  <a:pt x="1235" y="285"/>
                  <a:pt x="1235" y="285"/>
                  <a:pt x="1235" y="285"/>
                </a:cubicBezTo>
                <a:cubicBezTo>
                  <a:pt x="1236" y="284"/>
                  <a:pt x="1236" y="284"/>
                  <a:pt x="1236" y="284"/>
                </a:cubicBezTo>
                <a:cubicBezTo>
                  <a:pt x="1236" y="284"/>
                  <a:pt x="1236" y="284"/>
                  <a:pt x="1236" y="284"/>
                </a:cubicBezTo>
                <a:cubicBezTo>
                  <a:pt x="1236" y="284"/>
                  <a:pt x="1236" y="283"/>
                  <a:pt x="1235" y="283"/>
                </a:cubicBezTo>
                <a:cubicBezTo>
                  <a:pt x="1235" y="283"/>
                  <a:pt x="1235" y="283"/>
                  <a:pt x="1235" y="283"/>
                </a:cubicBezTo>
                <a:cubicBezTo>
                  <a:pt x="1231" y="283"/>
                  <a:pt x="1231" y="283"/>
                  <a:pt x="1232" y="286"/>
                </a:cubicBezTo>
                <a:cubicBezTo>
                  <a:pt x="1232" y="287"/>
                  <a:pt x="1232" y="287"/>
                  <a:pt x="1232" y="288"/>
                </a:cubicBezTo>
                <a:cubicBezTo>
                  <a:pt x="1232" y="288"/>
                  <a:pt x="1232" y="288"/>
                  <a:pt x="1232" y="288"/>
                </a:cubicBezTo>
                <a:cubicBezTo>
                  <a:pt x="1232" y="288"/>
                  <a:pt x="1232" y="288"/>
                  <a:pt x="1232" y="288"/>
                </a:cubicBezTo>
                <a:cubicBezTo>
                  <a:pt x="1232" y="288"/>
                  <a:pt x="1232" y="288"/>
                  <a:pt x="1232" y="288"/>
                </a:cubicBezTo>
                <a:cubicBezTo>
                  <a:pt x="1232" y="288"/>
                  <a:pt x="1232" y="288"/>
                  <a:pt x="1232" y="288"/>
                </a:cubicBezTo>
                <a:cubicBezTo>
                  <a:pt x="1228" y="288"/>
                  <a:pt x="1225" y="290"/>
                  <a:pt x="1222" y="291"/>
                </a:cubicBezTo>
                <a:cubicBezTo>
                  <a:pt x="1222" y="291"/>
                  <a:pt x="1222" y="292"/>
                  <a:pt x="1222" y="293"/>
                </a:cubicBezTo>
                <a:cubicBezTo>
                  <a:pt x="1222" y="293"/>
                  <a:pt x="1223" y="294"/>
                  <a:pt x="1223" y="295"/>
                </a:cubicBezTo>
                <a:cubicBezTo>
                  <a:pt x="1222" y="296"/>
                  <a:pt x="1221" y="295"/>
                  <a:pt x="1220" y="296"/>
                </a:cubicBezTo>
                <a:cubicBezTo>
                  <a:pt x="1219" y="296"/>
                  <a:pt x="1218" y="297"/>
                  <a:pt x="1216" y="297"/>
                </a:cubicBezTo>
                <a:cubicBezTo>
                  <a:pt x="1216" y="297"/>
                  <a:pt x="1216" y="297"/>
                  <a:pt x="1216" y="297"/>
                </a:cubicBezTo>
                <a:cubicBezTo>
                  <a:pt x="1216" y="297"/>
                  <a:pt x="1216" y="297"/>
                  <a:pt x="1216" y="297"/>
                </a:cubicBezTo>
                <a:cubicBezTo>
                  <a:pt x="1216" y="297"/>
                  <a:pt x="1216" y="297"/>
                  <a:pt x="1216" y="297"/>
                </a:cubicBezTo>
                <a:cubicBezTo>
                  <a:pt x="1216" y="297"/>
                  <a:pt x="1216" y="297"/>
                  <a:pt x="1215" y="297"/>
                </a:cubicBezTo>
                <a:cubicBezTo>
                  <a:pt x="1216" y="297"/>
                  <a:pt x="1216" y="297"/>
                  <a:pt x="1216" y="297"/>
                </a:cubicBezTo>
                <a:cubicBezTo>
                  <a:pt x="1216" y="296"/>
                  <a:pt x="1216" y="295"/>
                  <a:pt x="1216" y="294"/>
                </a:cubicBezTo>
                <a:cubicBezTo>
                  <a:pt x="1216" y="293"/>
                  <a:pt x="1215" y="293"/>
                  <a:pt x="1214" y="293"/>
                </a:cubicBezTo>
                <a:cubicBezTo>
                  <a:pt x="1214" y="293"/>
                  <a:pt x="1213" y="294"/>
                  <a:pt x="1213" y="294"/>
                </a:cubicBezTo>
                <a:cubicBezTo>
                  <a:pt x="1214" y="295"/>
                  <a:pt x="1214" y="296"/>
                  <a:pt x="1215" y="297"/>
                </a:cubicBezTo>
                <a:cubicBezTo>
                  <a:pt x="1214" y="297"/>
                  <a:pt x="1214" y="297"/>
                  <a:pt x="1214" y="297"/>
                </a:cubicBezTo>
                <a:cubicBezTo>
                  <a:pt x="1215" y="297"/>
                  <a:pt x="1215" y="297"/>
                  <a:pt x="1215" y="297"/>
                </a:cubicBezTo>
                <a:cubicBezTo>
                  <a:pt x="1212" y="297"/>
                  <a:pt x="1210" y="298"/>
                  <a:pt x="1209" y="300"/>
                </a:cubicBezTo>
                <a:cubicBezTo>
                  <a:pt x="1209" y="300"/>
                  <a:pt x="1209" y="300"/>
                  <a:pt x="1209" y="300"/>
                </a:cubicBezTo>
                <a:cubicBezTo>
                  <a:pt x="1209" y="300"/>
                  <a:pt x="1210" y="301"/>
                  <a:pt x="1209" y="300"/>
                </a:cubicBezTo>
                <a:cubicBezTo>
                  <a:pt x="1209" y="300"/>
                  <a:pt x="1209" y="300"/>
                  <a:pt x="1209" y="300"/>
                </a:cubicBezTo>
                <a:cubicBezTo>
                  <a:pt x="1209" y="300"/>
                  <a:pt x="1208" y="300"/>
                  <a:pt x="1207" y="300"/>
                </a:cubicBezTo>
                <a:cubicBezTo>
                  <a:pt x="1205" y="300"/>
                  <a:pt x="1204" y="301"/>
                  <a:pt x="1204" y="303"/>
                </a:cubicBezTo>
                <a:cubicBezTo>
                  <a:pt x="1203" y="304"/>
                  <a:pt x="1203" y="306"/>
                  <a:pt x="1205" y="307"/>
                </a:cubicBezTo>
                <a:cubicBezTo>
                  <a:pt x="1205" y="308"/>
                  <a:pt x="1206" y="308"/>
                  <a:pt x="1206" y="308"/>
                </a:cubicBezTo>
                <a:cubicBezTo>
                  <a:pt x="1207" y="309"/>
                  <a:pt x="1206" y="310"/>
                  <a:pt x="1205" y="310"/>
                </a:cubicBezTo>
                <a:cubicBezTo>
                  <a:pt x="1205" y="311"/>
                  <a:pt x="1204" y="312"/>
                  <a:pt x="1202" y="311"/>
                </a:cubicBezTo>
                <a:cubicBezTo>
                  <a:pt x="1201" y="311"/>
                  <a:pt x="1200" y="311"/>
                  <a:pt x="1198" y="311"/>
                </a:cubicBezTo>
                <a:cubicBezTo>
                  <a:pt x="1197" y="311"/>
                  <a:pt x="1196" y="310"/>
                  <a:pt x="1197" y="310"/>
                </a:cubicBezTo>
                <a:cubicBezTo>
                  <a:pt x="1197" y="308"/>
                  <a:pt x="1198" y="307"/>
                  <a:pt x="1198" y="305"/>
                </a:cubicBezTo>
                <a:cubicBezTo>
                  <a:pt x="1198" y="305"/>
                  <a:pt x="1198" y="305"/>
                  <a:pt x="1198" y="305"/>
                </a:cubicBezTo>
                <a:cubicBezTo>
                  <a:pt x="1198" y="305"/>
                  <a:pt x="1197" y="305"/>
                  <a:pt x="1197" y="305"/>
                </a:cubicBezTo>
                <a:cubicBezTo>
                  <a:pt x="1195" y="307"/>
                  <a:pt x="1193" y="309"/>
                  <a:pt x="1191" y="311"/>
                </a:cubicBezTo>
                <a:cubicBezTo>
                  <a:pt x="1190" y="312"/>
                  <a:pt x="1191" y="313"/>
                  <a:pt x="1192" y="313"/>
                </a:cubicBezTo>
                <a:cubicBezTo>
                  <a:pt x="1192" y="315"/>
                  <a:pt x="1192" y="316"/>
                  <a:pt x="1191" y="316"/>
                </a:cubicBezTo>
                <a:cubicBezTo>
                  <a:pt x="1191" y="317"/>
                  <a:pt x="1191" y="317"/>
                  <a:pt x="1190" y="318"/>
                </a:cubicBezTo>
                <a:cubicBezTo>
                  <a:pt x="1191" y="318"/>
                  <a:pt x="1192" y="318"/>
                  <a:pt x="1193" y="318"/>
                </a:cubicBezTo>
                <a:cubicBezTo>
                  <a:pt x="1195" y="317"/>
                  <a:pt x="1197" y="317"/>
                  <a:pt x="1199" y="316"/>
                </a:cubicBezTo>
                <a:cubicBezTo>
                  <a:pt x="1200" y="316"/>
                  <a:pt x="1202" y="316"/>
                  <a:pt x="1203" y="317"/>
                </a:cubicBezTo>
                <a:cubicBezTo>
                  <a:pt x="1203" y="317"/>
                  <a:pt x="1203" y="317"/>
                  <a:pt x="1203" y="317"/>
                </a:cubicBezTo>
                <a:cubicBezTo>
                  <a:pt x="1203" y="317"/>
                  <a:pt x="1203" y="317"/>
                  <a:pt x="1203" y="318"/>
                </a:cubicBezTo>
                <a:cubicBezTo>
                  <a:pt x="1202" y="318"/>
                  <a:pt x="1201" y="319"/>
                  <a:pt x="1200" y="319"/>
                </a:cubicBezTo>
                <a:cubicBezTo>
                  <a:pt x="1199" y="319"/>
                  <a:pt x="1199" y="319"/>
                  <a:pt x="1198" y="320"/>
                </a:cubicBezTo>
                <a:cubicBezTo>
                  <a:pt x="1196" y="320"/>
                  <a:pt x="1196" y="321"/>
                  <a:pt x="1197" y="322"/>
                </a:cubicBezTo>
                <a:cubicBezTo>
                  <a:pt x="1196" y="323"/>
                  <a:pt x="1195" y="323"/>
                  <a:pt x="1194" y="324"/>
                </a:cubicBezTo>
                <a:cubicBezTo>
                  <a:pt x="1194" y="325"/>
                  <a:pt x="1194" y="326"/>
                  <a:pt x="1194" y="327"/>
                </a:cubicBezTo>
                <a:cubicBezTo>
                  <a:pt x="1194" y="328"/>
                  <a:pt x="1194" y="328"/>
                  <a:pt x="1193" y="329"/>
                </a:cubicBezTo>
                <a:cubicBezTo>
                  <a:pt x="1193" y="330"/>
                  <a:pt x="1192" y="330"/>
                  <a:pt x="1192" y="331"/>
                </a:cubicBezTo>
                <a:cubicBezTo>
                  <a:pt x="1192" y="333"/>
                  <a:pt x="1191" y="334"/>
                  <a:pt x="1190" y="334"/>
                </a:cubicBezTo>
                <a:cubicBezTo>
                  <a:pt x="1189" y="335"/>
                  <a:pt x="1187" y="336"/>
                  <a:pt x="1187" y="338"/>
                </a:cubicBezTo>
                <a:cubicBezTo>
                  <a:pt x="1187" y="340"/>
                  <a:pt x="1185" y="341"/>
                  <a:pt x="1185" y="343"/>
                </a:cubicBezTo>
                <a:cubicBezTo>
                  <a:pt x="1185" y="345"/>
                  <a:pt x="1185" y="346"/>
                  <a:pt x="1183" y="346"/>
                </a:cubicBezTo>
                <a:cubicBezTo>
                  <a:pt x="1182" y="347"/>
                  <a:pt x="1182" y="348"/>
                  <a:pt x="1182" y="348"/>
                </a:cubicBezTo>
                <a:cubicBezTo>
                  <a:pt x="1183" y="350"/>
                  <a:pt x="1183" y="352"/>
                  <a:pt x="1182" y="354"/>
                </a:cubicBezTo>
                <a:cubicBezTo>
                  <a:pt x="1181" y="355"/>
                  <a:pt x="1181" y="357"/>
                  <a:pt x="1181" y="359"/>
                </a:cubicBezTo>
                <a:cubicBezTo>
                  <a:pt x="1181" y="360"/>
                  <a:pt x="1180" y="361"/>
                  <a:pt x="1179" y="361"/>
                </a:cubicBezTo>
                <a:cubicBezTo>
                  <a:pt x="1178" y="361"/>
                  <a:pt x="1177" y="362"/>
                  <a:pt x="1176" y="362"/>
                </a:cubicBezTo>
                <a:cubicBezTo>
                  <a:pt x="1176" y="362"/>
                  <a:pt x="1175" y="363"/>
                  <a:pt x="1175" y="363"/>
                </a:cubicBezTo>
                <a:cubicBezTo>
                  <a:pt x="1175" y="365"/>
                  <a:pt x="1175" y="366"/>
                  <a:pt x="1174" y="367"/>
                </a:cubicBezTo>
                <a:cubicBezTo>
                  <a:pt x="1171" y="369"/>
                  <a:pt x="1169" y="372"/>
                  <a:pt x="1168" y="375"/>
                </a:cubicBezTo>
                <a:cubicBezTo>
                  <a:pt x="1167" y="376"/>
                  <a:pt x="1167" y="377"/>
                  <a:pt x="1166" y="378"/>
                </a:cubicBezTo>
                <a:cubicBezTo>
                  <a:pt x="1166" y="379"/>
                  <a:pt x="1165" y="379"/>
                  <a:pt x="1164" y="379"/>
                </a:cubicBezTo>
                <a:cubicBezTo>
                  <a:pt x="1162" y="379"/>
                  <a:pt x="1161" y="379"/>
                  <a:pt x="1160" y="379"/>
                </a:cubicBezTo>
                <a:cubicBezTo>
                  <a:pt x="1160" y="379"/>
                  <a:pt x="1160" y="379"/>
                  <a:pt x="1159" y="379"/>
                </a:cubicBezTo>
                <a:cubicBezTo>
                  <a:pt x="1159" y="380"/>
                  <a:pt x="1159" y="380"/>
                  <a:pt x="1159" y="381"/>
                </a:cubicBezTo>
                <a:cubicBezTo>
                  <a:pt x="1160" y="381"/>
                  <a:pt x="1160" y="381"/>
                  <a:pt x="1160" y="381"/>
                </a:cubicBezTo>
                <a:cubicBezTo>
                  <a:pt x="1160" y="382"/>
                  <a:pt x="1160" y="383"/>
                  <a:pt x="1160" y="383"/>
                </a:cubicBezTo>
                <a:cubicBezTo>
                  <a:pt x="1157" y="384"/>
                  <a:pt x="1155" y="387"/>
                  <a:pt x="1153" y="386"/>
                </a:cubicBezTo>
                <a:cubicBezTo>
                  <a:pt x="1151" y="388"/>
                  <a:pt x="1149" y="389"/>
                  <a:pt x="1147" y="390"/>
                </a:cubicBezTo>
                <a:cubicBezTo>
                  <a:pt x="1147" y="391"/>
                  <a:pt x="1147" y="391"/>
                  <a:pt x="1147" y="391"/>
                </a:cubicBezTo>
                <a:cubicBezTo>
                  <a:pt x="1147" y="393"/>
                  <a:pt x="1146" y="394"/>
                  <a:pt x="1145" y="394"/>
                </a:cubicBezTo>
                <a:cubicBezTo>
                  <a:pt x="1144" y="394"/>
                  <a:pt x="1142" y="395"/>
                  <a:pt x="1141" y="395"/>
                </a:cubicBezTo>
                <a:cubicBezTo>
                  <a:pt x="1141" y="395"/>
                  <a:pt x="1140" y="396"/>
                  <a:pt x="1140" y="397"/>
                </a:cubicBezTo>
                <a:cubicBezTo>
                  <a:pt x="1139" y="398"/>
                  <a:pt x="1140" y="399"/>
                  <a:pt x="1139" y="400"/>
                </a:cubicBezTo>
                <a:cubicBezTo>
                  <a:pt x="1139" y="403"/>
                  <a:pt x="1140" y="407"/>
                  <a:pt x="1139" y="410"/>
                </a:cubicBezTo>
                <a:cubicBezTo>
                  <a:pt x="1139" y="410"/>
                  <a:pt x="1139" y="410"/>
                  <a:pt x="1139" y="411"/>
                </a:cubicBezTo>
                <a:cubicBezTo>
                  <a:pt x="1140" y="413"/>
                  <a:pt x="1141" y="414"/>
                  <a:pt x="1142" y="417"/>
                </a:cubicBezTo>
                <a:cubicBezTo>
                  <a:pt x="1143" y="418"/>
                  <a:pt x="1144" y="419"/>
                  <a:pt x="1144" y="421"/>
                </a:cubicBezTo>
                <a:cubicBezTo>
                  <a:pt x="1144" y="421"/>
                  <a:pt x="1144" y="422"/>
                  <a:pt x="1143" y="423"/>
                </a:cubicBezTo>
                <a:cubicBezTo>
                  <a:pt x="1143" y="424"/>
                  <a:pt x="1142" y="425"/>
                  <a:pt x="1141" y="426"/>
                </a:cubicBezTo>
                <a:cubicBezTo>
                  <a:pt x="1141" y="426"/>
                  <a:pt x="1141" y="428"/>
                  <a:pt x="1142" y="428"/>
                </a:cubicBezTo>
                <a:cubicBezTo>
                  <a:pt x="1142" y="428"/>
                  <a:pt x="1143" y="429"/>
                  <a:pt x="1144" y="429"/>
                </a:cubicBezTo>
                <a:cubicBezTo>
                  <a:pt x="1145" y="429"/>
                  <a:pt x="1145" y="430"/>
                  <a:pt x="1145" y="431"/>
                </a:cubicBezTo>
                <a:cubicBezTo>
                  <a:pt x="1144" y="432"/>
                  <a:pt x="1143" y="433"/>
                  <a:pt x="1143" y="434"/>
                </a:cubicBezTo>
                <a:cubicBezTo>
                  <a:pt x="1142" y="434"/>
                  <a:pt x="1142" y="436"/>
                  <a:pt x="1143" y="437"/>
                </a:cubicBezTo>
                <a:cubicBezTo>
                  <a:pt x="1146" y="440"/>
                  <a:pt x="1150" y="442"/>
                  <a:pt x="1153" y="443"/>
                </a:cubicBezTo>
                <a:cubicBezTo>
                  <a:pt x="1154" y="443"/>
                  <a:pt x="1155" y="444"/>
                  <a:pt x="1155" y="443"/>
                </a:cubicBezTo>
                <a:cubicBezTo>
                  <a:pt x="1159" y="442"/>
                  <a:pt x="1162" y="442"/>
                  <a:pt x="1165" y="438"/>
                </a:cubicBezTo>
                <a:cubicBezTo>
                  <a:pt x="1166" y="437"/>
                  <a:pt x="1167" y="435"/>
                  <a:pt x="1168" y="434"/>
                </a:cubicBezTo>
                <a:cubicBezTo>
                  <a:pt x="1170" y="432"/>
                  <a:pt x="1174" y="432"/>
                  <a:pt x="1175" y="429"/>
                </a:cubicBezTo>
                <a:cubicBezTo>
                  <a:pt x="1175" y="429"/>
                  <a:pt x="1175" y="429"/>
                  <a:pt x="1176" y="429"/>
                </a:cubicBezTo>
                <a:cubicBezTo>
                  <a:pt x="1176" y="430"/>
                  <a:pt x="1178" y="430"/>
                  <a:pt x="1178" y="431"/>
                </a:cubicBezTo>
                <a:cubicBezTo>
                  <a:pt x="1179" y="433"/>
                  <a:pt x="1178" y="435"/>
                  <a:pt x="1179" y="436"/>
                </a:cubicBezTo>
                <a:cubicBezTo>
                  <a:pt x="1179" y="438"/>
                  <a:pt x="1181" y="440"/>
                  <a:pt x="1181" y="442"/>
                </a:cubicBezTo>
                <a:cubicBezTo>
                  <a:pt x="1181" y="445"/>
                  <a:pt x="1183" y="448"/>
                  <a:pt x="1184" y="451"/>
                </a:cubicBezTo>
                <a:cubicBezTo>
                  <a:pt x="1186" y="453"/>
                  <a:pt x="1187" y="456"/>
                  <a:pt x="1189" y="458"/>
                </a:cubicBezTo>
                <a:cubicBezTo>
                  <a:pt x="1190" y="459"/>
                  <a:pt x="1189" y="460"/>
                  <a:pt x="1189" y="461"/>
                </a:cubicBezTo>
                <a:cubicBezTo>
                  <a:pt x="1189" y="461"/>
                  <a:pt x="1188" y="462"/>
                  <a:pt x="1188" y="463"/>
                </a:cubicBezTo>
                <a:cubicBezTo>
                  <a:pt x="1188" y="463"/>
                  <a:pt x="1188" y="463"/>
                  <a:pt x="1188" y="463"/>
                </a:cubicBezTo>
                <a:cubicBezTo>
                  <a:pt x="1188" y="463"/>
                  <a:pt x="1188" y="463"/>
                  <a:pt x="1188" y="464"/>
                </a:cubicBezTo>
                <a:cubicBezTo>
                  <a:pt x="1189" y="464"/>
                  <a:pt x="1189" y="465"/>
                  <a:pt x="1190" y="465"/>
                </a:cubicBezTo>
                <a:cubicBezTo>
                  <a:pt x="1192" y="471"/>
                  <a:pt x="1193" y="470"/>
                  <a:pt x="1198" y="469"/>
                </a:cubicBezTo>
                <a:cubicBezTo>
                  <a:pt x="1199" y="469"/>
                  <a:pt x="1200" y="468"/>
                  <a:pt x="1200" y="467"/>
                </a:cubicBezTo>
                <a:cubicBezTo>
                  <a:pt x="1200" y="465"/>
                  <a:pt x="1202" y="464"/>
                  <a:pt x="1203" y="463"/>
                </a:cubicBezTo>
                <a:cubicBezTo>
                  <a:pt x="1204" y="463"/>
                  <a:pt x="1205" y="463"/>
                  <a:pt x="1206" y="463"/>
                </a:cubicBezTo>
                <a:cubicBezTo>
                  <a:pt x="1208" y="463"/>
                  <a:pt x="1211" y="463"/>
                  <a:pt x="1212" y="460"/>
                </a:cubicBezTo>
                <a:cubicBezTo>
                  <a:pt x="1216" y="461"/>
                  <a:pt x="1216" y="458"/>
                  <a:pt x="1216" y="455"/>
                </a:cubicBezTo>
                <a:cubicBezTo>
                  <a:pt x="1216" y="455"/>
                  <a:pt x="1216" y="454"/>
                  <a:pt x="1216" y="454"/>
                </a:cubicBezTo>
                <a:cubicBezTo>
                  <a:pt x="1216" y="453"/>
                  <a:pt x="1216" y="452"/>
                  <a:pt x="1214" y="452"/>
                </a:cubicBezTo>
                <a:cubicBezTo>
                  <a:pt x="1214" y="452"/>
                  <a:pt x="1214" y="452"/>
                  <a:pt x="1214" y="452"/>
                </a:cubicBezTo>
                <a:cubicBezTo>
                  <a:pt x="1213" y="452"/>
                  <a:pt x="1213" y="452"/>
                  <a:pt x="1213" y="452"/>
                </a:cubicBezTo>
                <a:cubicBezTo>
                  <a:pt x="1213" y="449"/>
                  <a:pt x="1213" y="446"/>
                  <a:pt x="1214" y="443"/>
                </a:cubicBezTo>
                <a:cubicBezTo>
                  <a:pt x="1214" y="442"/>
                  <a:pt x="1215" y="440"/>
                  <a:pt x="1215" y="439"/>
                </a:cubicBezTo>
                <a:cubicBezTo>
                  <a:pt x="1215" y="436"/>
                  <a:pt x="1216" y="434"/>
                  <a:pt x="1218" y="433"/>
                </a:cubicBezTo>
                <a:cubicBezTo>
                  <a:pt x="1219" y="432"/>
                  <a:pt x="1221" y="431"/>
                  <a:pt x="1222" y="430"/>
                </a:cubicBezTo>
                <a:cubicBezTo>
                  <a:pt x="1224" y="429"/>
                  <a:pt x="1225" y="427"/>
                  <a:pt x="1225" y="425"/>
                </a:cubicBezTo>
                <a:cubicBezTo>
                  <a:pt x="1225" y="424"/>
                  <a:pt x="1225" y="423"/>
                  <a:pt x="1225" y="421"/>
                </a:cubicBezTo>
                <a:cubicBezTo>
                  <a:pt x="1225" y="421"/>
                  <a:pt x="1225" y="420"/>
                  <a:pt x="1224" y="419"/>
                </a:cubicBezTo>
                <a:cubicBezTo>
                  <a:pt x="1222" y="416"/>
                  <a:pt x="1220" y="413"/>
                  <a:pt x="1217" y="412"/>
                </a:cubicBezTo>
                <a:cubicBezTo>
                  <a:pt x="1215" y="411"/>
                  <a:pt x="1214" y="409"/>
                  <a:pt x="1215" y="408"/>
                </a:cubicBezTo>
                <a:cubicBezTo>
                  <a:pt x="1215" y="403"/>
                  <a:pt x="1215" y="398"/>
                  <a:pt x="1215" y="394"/>
                </a:cubicBezTo>
                <a:cubicBezTo>
                  <a:pt x="1215" y="393"/>
                  <a:pt x="1215" y="392"/>
                  <a:pt x="1216" y="391"/>
                </a:cubicBezTo>
                <a:cubicBezTo>
                  <a:pt x="1218" y="387"/>
                  <a:pt x="1221" y="384"/>
                  <a:pt x="1225" y="381"/>
                </a:cubicBezTo>
                <a:cubicBezTo>
                  <a:pt x="1227" y="380"/>
                  <a:pt x="1228" y="378"/>
                  <a:pt x="1230" y="376"/>
                </a:cubicBezTo>
                <a:cubicBezTo>
                  <a:pt x="1233" y="373"/>
                  <a:pt x="1233" y="373"/>
                  <a:pt x="1235" y="368"/>
                </a:cubicBezTo>
                <a:cubicBezTo>
                  <a:pt x="1236" y="367"/>
                  <a:pt x="1236" y="366"/>
                  <a:pt x="1236" y="364"/>
                </a:cubicBezTo>
                <a:cubicBezTo>
                  <a:pt x="1235" y="361"/>
                  <a:pt x="1236" y="357"/>
                  <a:pt x="1237" y="354"/>
                </a:cubicBezTo>
                <a:cubicBezTo>
                  <a:pt x="1238" y="352"/>
                  <a:pt x="1240" y="349"/>
                  <a:pt x="1244" y="350"/>
                </a:cubicBezTo>
                <a:cubicBezTo>
                  <a:pt x="1248" y="349"/>
                  <a:pt x="1252" y="350"/>
                  <a:pt x="1256" y="352"/>
                </a:cubicBezTo>
                <a:cubicBezTo>
                  <a:pt x="1257" y="353"/>
                  <a:pt x="1257" y="355"/>
                  <a:pt x="1256" y="356"/>
                </a:cubicBezTo>
                <a:cubicBezTo>
                  <a:pt x="1255" y="357"/>
                  <a:pt x="1254" y="357"/>
                  <a:pt x="1254" y="359"/>
                </a:cubicBezTo>
                <a:cubicBezTo>
                  <a:pt x="1254" y="360"/>
                  <a:pt x="1253" y="361"/>
                  <a:pt x="1253" y="362"/>
                </a:cubicBezTo>
                <a:cubicBezTo>
                  <a:pt x="1250" y="366"/>
                  <a:pt x="1248" y="371"/>
                  <a:pt x="1244" y="375"/>
                </a:cubicBezTo>
                <a:cubicBezTo>
                  <a:pt x="1243" y="376"/>
                  <a:pt x="1242" y="377"/>
                  <a:pt x="1242" y="378"/>
                </a:cubicBezTo>
                <a:cubicBezTo>
                  <a:pt x="1241" y="380"/>
                  <a:pt x="1240" y="381"/>
                  <a:pt x="1238" y="380"/>
                </a:cubicBezTo>
                <a:cubicBezTo>
                  <a:pt x="1237" y="380"/>
                  <a:pt x="1236" y="381"/>
                  <a:pt x="1236" y="382"/>
                </a:cubicBezTo>
                <a:cubicBezTo>
                  <a:pt x="1237" y="384"/>
                  <a:pt x="1236" y="385"/>
                  <a:pt x="1236" y="386"/>
                </a:cubicBezTo>
                <a:cubicBezTo>
                  <a:pt x="1236" y="387"/>
                  <a:pt x="1236" y="389"/>
                  <a:pt x="1236" y="390"/>
                </a:cubicBezTo>
                <a:cubicBezTo>
                  <a:pt x="1236" y="391"/>
                  <a:pt x="1237" y="392"/>
                  <a:pt x="1237" y="393"/>
                </a:cubicBezTo>
                <a:cubicBezTo>
                  <a:pt x="1238" y="398"/>
                  <a:pt x="1239" y="402"/>
                  <a:pt x="1239" y="407"/>
                </a:cubicBezTo>
                <a:cubicBezTo>
                  <a:pt x="1239" y="408"/>
                  <a:pt x="1239" y="408"/>
                  <a:pt x="1239" y="409"/>
                </a:cubicBezTo>
                <a:cubicBezTo>
                  <a:pt x="1239" y="411"/>
                  <a:pt x="1240" y="412"/>
                  <a:pt x="1241" y="413"/>
                </a:cubicBezTo>
                <a:cubicBezTo>
                  <a:pt x="1242" y="413"/>
                  <a:pt x="1243" y="414"/>
                  <a:pt x="1244" y="414"/>
                </a:cubicBezTo>
                <a:cubicBezTo>
                  <a:pt x="1244" y="414"/>
                  <a:pt x="1244" y="414"/>
                  <a:pt x="1244" y="414"/>
                </a:cubicBezTo>
                <a:cubicBezTo>
                  <a:pt x="1244" y="414"/>
                  <a:pt x="1244" y="414"/>
                  <a:pt x="1244" y="414"/>
                </a:cubicBezTo>
                <a:cubicBezTo>
                  <a:pt x="1245" y="414"/>
                  <a:pt x="1245" y="414"/>
                  <a:pt x="1245" y="414"/>
                </a:cubicBezTo>
                <a:cubicBezTo>
                  <a:pt x="1244" y="414"/>
                  <a:pt x="1244" y="414"/>
                  <a:pt x="1244" y="414"/>
                </a:cubicBezTo>
                <a:cubicBezTo>
                  <a:pt x="1245" y="415"/>
                  <a:pt x="1246" y="415"/>
                  <a:pt x="1246" y="415"/>
                </a:cubicBezTo>
                <a:cubicBezTo>
                  <a:pt x="1248" y="415"/>
                  <a:pt x="1250" y="416"/>
                  <a:pt x="1251" y="418"/>
                </a:cubicBezTo>
                <a:cubicBezTo>
                  <a:pt x="1252" y="419"/>
                  <a:pt x="1253" y="420"/>
                  <a:pt x="1255" y="419"/>
                </a:cubicBezTo>
                <a:cubicBezTo>
                  <a:pt x="1257" y="419"/>
                  <a:pt x="1258" y="418"/>
                  <a:pt x="1260" y="417"/>
                </a:cubicBezTo>
                <a:cubicBezTo>
                  <a:pt x="1265" y="414"/>
                  <a:pt x="1271" y="413"/>
                  <a:pt x="1277" y="413"/>
                </a:cubicBezTo>
                <a:cubicBezTo>
                  <a:pt x="1279" y="413"/>
                  <a:pt x="1281" y="412"/>
                  <a:pt x="1283" y="412"/>
                </a:cubicBezTo>
                <a:cubicBezTo>
                  <a:pt x="1283" y="412"/>
                  <a:pt x="1284" y="412"/>
                  <a:pt x="1284" y="413"/>
                </a:cubicBezTo>
                <a:cubicBezTo>
                  <a:pt x="1285" y="415"/>
                  <a:pt x="1288" y="415"/>
                  <a:pt x="1290" y="416"/>
                </a:cubicBezTo>
                <a:cubicBezTo>
                  <a:pt x="1290" y="416"/>
                  <a:pt x="1290" y="416"/>
                  <a:pt x="1291" y="416"/>
                </a:cubicBezTo>
                <a:cubicBezTo>
                  <a:pt x="1291" y="417"/>
                  <a:pt x="1291" y="417"/>
                  <a:pt x="1291" y="417"/>
                </a:cubicBezTo>
                <a:cubicBezTo>
                  <a:pt x="1290" y="418"/>
                  <a:pt x="1289" y="418"/>
                  <a:pt x="1288" y="419"/>
                </a:cubicBezTo>
                <a:cubicBezTo>
                  <a:pt x="1286" y="420"/>
                  <a:pt x="1284" y="420"/>
                  <a:pt x="1284" y="422"/>
                </a:cubicBezTo>
                <a:cubicBezTo>
                  <a:pt x="1282" y="425"/>
                  <a:pt x="1279" y="425"/>
                  <a:pt x="1276" y="424"/>
                </a:cubicBezTo>
                <a:cubicBezTo>
                  <a:pt x="1274" y="423"/>
                  <a:pt x="1272" y="423"/>
                  <a:pt x="1270" y="422"/>
                </a:cubicBezTo>
                <a:cubicBezTo>
                  <a:pt x="1269" y="422"/>
                  <a:pt x="1268" y="422"/>
                  <a:pt x="1268" y="422"/>
                </a:cubicBezTo>
                <a:cubicBezTo>
                  <a:pt x="1265" y="423"/>
                  <a:pt x="1262" y="424"/>
                  <a:pt x="1259" y="425"/>
                </a:cubicBezTo>
                <a:cubicBezTo>
                  <a:pt x="1257" y="426"/>
                  <a:pt x="1255" y="428"/>
                  <a:pt x="1254" y="431"/>
                </a:cubicBezTo>
                <a:cubicBezTo>
                  <a:pt x="1254" y="433"/>
                  <a:pt x="1253" y="434"/>
                  <a:pt x="1252" y="434"/>
                </a:cubicBezTo>
                <a:cubicBezTo>
                  <a:pt x="1251" y="435"/>
                  <a:pt x="1249" y="435"/>
                  <a:pt x="1248" y="435"/>
                </a:cubicBezTo>
                <a:cubicBezTo>
                  <a:pt x="1246" y="436"/>
                  <a:pt x="1246" y="437"/>
                  <a:pt x="1247" y="440"/>
                </a:cubicBezTo>
                <a:cubicBezTo>
                  <a:pt x="1247" y="440"/>
                  <a:pt x="1248" y="440"/>
                  <a:pt x="1248" y="440"/>
                </a:cubicBezTo>
                <a:cubicBezTo>
                  <a:pt x="1250" y="440"/>
                  <a:pt x="1252" y="439"/>
                  <a:pt x="1254" y="437"/>
                </a:cubicBezTo>
                <a:cubicBezTo>
                  <a:pt x="1255" y="436"/>
                  <a:pt x="1255" y="436"/>
                  <a:pt x="1257" y="437"/>
                </a:cubicBezTo>
                <a:cubicBezTo>
                  <a:pt x="1258" y="438"/>
                  <a:pt x="1259" y="439"/>
                  <a:pt x="1260" y="439"/>
                </a:cubicBezTo>
                <a:cubicBezTo>
                  <a:pt x="1260" y="440"/>
                  <a:pt x="1261" y="440"/>
                  <a:pt x="1261" y="441"/>
                </a:cubicBezTo>
                <a:cubicBezTo>
                  <a:pt x="1261" y="443"/>
                  <a:pt x="1261" y="446"/>
                  <a:pt x="1261" y="448"/>
                </a:cubicBezTo>
                <a:cubicBezTo>
                  <a:pt x="1261" y="449"/>
                  <a:pt x="1260" y="450"/>
                  <a:pt x="1259" y="451"/>
                </a:cubicBezTo>
                <a:cubicBezTo>
                  <a:pt x="1258" y="451"/>
                  <a:pt x="1257" y="450"/>
                  <a:pt x="1257" y="450"/>
                </a:cubicBezTo>
                <a:cubicBezTo>
                  <a:pt x="1255" y="449"/>
                  <a:pt x="1254" y="447"/>
                  <a:pt x="1253" y="446"/>
                </a:cubicBezTo>
                <a:cubicBezTo>
                  <a:pt x="1252" y="445"/>
                  <a:pt x="1251" y="444"/>
                  <a:pt x="1249" y="445"/>
                </a:cubicBezTo>
                <a:cubicBezTo>
                  <a:pt x="1247" y="446"/>
                  <a:pt x="1245" y="447"/>
                  <a:pt x="1244" y="449"/>
                </a:cubicBezTo>
                <a:cubicBezTo>
                  <a:pt x="1244" y="451"/>
                  <a:pt x="1243" y="453"/>
                  <a:pt x="1243" y="454"/>
                </a:cubicBezTo>
                <a:cubicBezTo>
                  <a:pt x="1242" y="456"/>
                  <a:pt x="1242" y="459"/>
                  <a:pt x="1242" y="461"/>
                </a:cubicBezTo>
                <a:cubicBezTo>
                  <a:pt x="1243" y="464"/>
                  <a:pt x="1243" y="467"/>
                  <a:pt x="1243" y="470"/>
                </a:cubicBezTo>
                <a:cubicBezTo>
                  <a:pt x="1244" y="470"/>
                  <a:pt x="1243" y="471"/>
                  <a:pt x="1243" y="471"/>
                </a:cubicBezTo>
                <a:cubicBezTo>
                  <a:pt x="1241" y="472"/>
                  <a:pt x="1240" y="472"/>
                  <a:pt x="1239" y="473"/>
                </a:cubicBezTo>
                <a:cubicBezTo>
                  <a:pt x="1237" y="473"/>
                  <a:pt x="1236" y="474"/>
                  <a:pt x="1236" y="476"/>
                </a:cubicBezTo>
                <a:cubicBezTo>
                  <a:pt x="1236" y="479"/>
                  <a:pt x="1230" y="479"/>
                  <a:pt x="1229" y="477"/>
                </a:cubicBezTo>
                <a:cubicBezTo>
                  <a:pt x="1229" y="477"/>
                  <a:pt x="1228" y="476"/>
                  <a:pt x="1228" y="476"/>
                </a:cubicBezTo>
                <a:cubicBezTo>
                  <a:pt x="1227" y="474"/>
                  <a:pt x="1226" y="474"/>
                  <a:pt x="1225" y="474"/>
                </a:cubicBezTo>
                <a:cubicBezTo>
                  <a:pt x="1222" y="474"/>
                  <a:pt x="1219" y="475"/>
                  <a:pt x="1216" y="476"/>
                </a:cubicBezTo>
                <a:cubicBezTo>
                  <a:pt x="1213" y="478"/>
                  <a:pt x="1209" y="481"/>
                  <a:pt x="1206" y="482"/>
                </a:cubicBezTo>
                <a:cubicBezTo>
                  <a:pt x="1204" y="483"/>
                  <a:pt x="1204" y="484"/>
                  <a:pt x="1202" y="485"/>
                </a:cubicBezTo>
                <a:cubicBezTo>
                  <a:pt x="1202" y="486"/>
                  <a:pt x="1200" y="486"/>
                  <a:pt x="1200" y="485"/>
                </a:cubicBezTo>
                <a:cubicBezTo>
                  <a:pt x="1199" y="484"/>
                  <a:pt x="1197" y="483"/>
                  <a:pt x="1196" y="481"/>
                </a:cubicBezTo>
                <a:cubicBezTo>
                  <a:pt x="1196" y="480"/>
                  <a:pt x="1196" y="479"/>
                  <a:pt x="1196" y="478"/>
                </a:cubicBezTo>
                <a:cubicBezTo>
                  <a:pt x="1196" y="478"/>
                  <a:pt x="1194" y="477"/>
                  <a:pt x="1194" y="478"/>
                </a:cubicBezTo>
                <a:cubicBezTo>
                  <a:pt x="1192" y="479"/>
                  <a:pt x="1191" y="480"/>
                  <a:pt x="1189" y="480"/>
                </a:cubicBezTo>
                <a:cubicBezTo>
                  <a:pt x="1187" y="480"/>
                  <a:pt x="1184" y="482"/>
                  <a:pt x="1182" y="483"/>
                </a:cubicBezTo>
                <a:cubicBezTo>
                  <a:pt x="1182" y="483"/>
                  <a:pt x="1181" y="483"/>
                  <a:pt x="1181" y="483"/>
                </a:cubicBezTo>
                <a:cubicBezTo>
                  <a:pt x="1180" y="482"/>
                  <a:pt x="1179" y="481"/>
                  <a:pt x="1177" y="480"/>
                </a:cubicBezTo>
                <a:cubicBezTo>
                  <a:pt x="1176" y="480"/>
                  <a:pt x="1174" y="480"/>
                  <a:pt x="1173" y="479"/>
                </a:cubicBezTo>
                <a:cubicBezTo>
                  <a:pt x="1172" y="478"/>
                  <a:pt x="1172" y="476"/>
                  <a:pt x="1171" y="475"/>
                </a:cubicBezTo>
                <a:cubicBezTo>
                  <a:pt x="1171" y="475"/>
                  <a:pt x="1172" y="474"/>
                  <a:pt x="1172" y="474"/>
                </a:cubicBezTo>
                <a:cubicBezTo>
                  <a:pt x="1172" y="473"/>
                  <a:pt x="1172" y="473"/>
                  <a:pt x="1173" y="473"/>
                </a:cubicBezTo>
                <a:cubicBezTo>
                  <a:pt x="1175" y="474"/>
                  <a:pt x="1177" y="475"/>
                  <a:pt x="1180" y="477"/>
                </a:cubicBezTo>
                <a:cubicBezTo>
                  <a:pt x="1182" y="479"/>
                  <a:pt x="1185" y="478"/>
                  <a:pt x="1186" y="475"/>
                </a:cubicBezTo>
                <a:cubicBezTo>
                  <a:pt x="1188" y="471"/>
                  <a:pt x="1189" y="468"/>
                  <a:pt x="1188" y="464"/>
                </a:cubicBezTo>
                <a:cubicBezTo>
                  <a:pt x="1188" y="463"/>
                  <a:pt x="1188" y="463"/>
                  <a:pt x="1188" y="463"/>
                </a:cubicBezTo>
                <a:cubicBezTo>
                  <a:pt x="1188" y="463"/>
                  <a:pt x="1188" y="463"/>
                  <a:pt x="1188" y="463"/>
                </a:cubicBezTo>
                <a:cubicBezTo>
                  <a:pt x="1185" y="463"/>
                  <a:pt x="1183" y="464"/>
                  <a:pt x="1181" y="466"/>
                </a:cubicBezTo>
                <a:cubicBezTo>
                  <a:pt x="1180" y="467"/>
                  <a:pt x="1180" y="469"/>
                  <a:pt x="1180" y="470"/>
                </a:cubicBezTo>
                <a:cubicBezTo>
                  <a:pt x="1181" y="471"/>
                  <a:pt x="1182" y="471"/>
                  <a:pt x="1182" y="473"/>
                </a:cubicBezTo>
                <a:cubicBezTo>
                  <a:pt x="1182" y="473"/>
                  <a:pt x="1182" y="474"/>
                  <a:pt x="1182" y="474"/>
                </a:cubicBezTo>
                <a:cubicBezTo>
                  <a:pt x="1182" y="474"/>
                  <a:pt x="1181" y="474"/>
                  <a:pt x="1180" y="474"/>
                </a:cubicBezTo>
                <a:cubicBezTo>
                  <a:pt x="1180" y="474"/>
                  <a:pt x="1180" y="474"/>
                  <a:pt x="1180" y="473"/>
                </a:cubicBezTo>
                <a:cubicBezTo>
                  <a:pt x="1178" y="472"/>
                  <a:pt x="1177" y="469"/>
                  <a:pt x="1174" y="468"/>
                </a:cubicBezTo>
                <a:cubicBezTo>
                  <a:pt x="1174" y="468"/>
                  <a:pt x="1174" y="467"/>
                  <a:pt x="1174" y="466"/>
                </a:cubicBezTo>
                <a:cubicBezTo>
                  <a:pt x="1175" y="464"/>
                  <a:pt x="1176" y="462"/>
                  <a:pt x="1178" y="462"/>
                </a:cubicBezTo>
                <a:cubicBezTo>
                  <a:pt x="1178" y="461"/>
                  <a:pt x="1178" y="461"/>
                  <a:pt x="1178" y="460"/>
                </a:cubicBezTo>
                <a:cubicBezTo>
                  <a:pt x="1178" y="460"/>
                  <a:pt x="1177" y="460"/>
                  <a:pt x="1177" y="459"/>
                </a:cubicBezTo>
                <a:cubicBezTo>
                  <a:pt x="1174" y="458"/>
                  <a:pt x="1174" y="456"/>
                  <a:pt x="1175" y="453"/>
                </a:cubicBezTo>
                <a:cubicBezTo>
                  <a:pt x="1175" y="451"/>
                  <a:pt x="1176" y="450"/>
                  <a:pt x="1176" y="449"/>
                </a:cubicBezTo>
                <a:cubicBezTo>
                  <a:pt x="1175" y="448"/>
                  <a:pt x="1175" y="447"/>
                  <a:pt x="1174" y="447"/>
                </a:cubicBezTo>
                <a:cubicBezTo>
                  <a:pt x="1173" y="447"/>
                  <a:pt x="1173" y="447"/>
                  <a:pt x="1172" y="447"/>
                </a:cubicBezTo>
                <a:cubicBezTo>
                  <a:pt x="1169" y="449"/>
                  <a:pt x="1167" y="453"/>
                  <a:pt x="1163" y="454"/>
                </a:cubicBezTo>
                <a:cubicBezTo>
                  <a:pt x="1162" y="454"/>
                  <a:pt x="1162" y="455"/>
                  <a:pt x="1162" y="455"/>
                </a:cubicBezTo>
                <a:cubicBezTo>
                  <a:pt x="1162" y="459"/>
                  <a:pt x="1160" y="462"/>
                  <a:pt x="1161" y="465"/>
                </a:cubicBezTo>
                <a:cubicBezTo>
                  <a:pt x="1161" y="466"/>
                  <a:pt x="1161" y="466"/>
                  <a:pt x="1161" y="467"/>
                </a:cubicBezTo>
                <a:cubicBezTo>
                  <a:pt x="1160" y="468"/>
                  <a:pt x="1161" y="469"/>
                  <a:pt x="1161" y="470"/>
                </a:cubicBezTo>
                <a:cubicBezTo>
                  <a:pt x="1162" y="471"/>
                  <a:pt x="1163" y="471"/>
                  <a:pt x="1163" y="472"/>
                </a:cubicBezTo>
                <a:cubicBezTo>
                  <a:pt x="1164" y="476"/>
                  <a:pt x="1165" y="479"/>
                  <a:pt x="1165" y="483"/>
                </a:cubicBezTo>
                <a:cubicBezTo>
                  <a:pt x="1165" y="485"/>
                  <a:pt x="1163" y="488"/>
                  <a:pt x="1161" y="488"/>
                </a:cubicBezTo>
                <a:cubicBezTo>
                  <a:pt x="1158" y="487"/>
                  <a:pt x="1156" y="487"/>
                  <a:pt x="1154" y="488"/>
                </a:cubicBezTo>
                <a:cubicBezTo>
                  <a:pt x="1152" y="489"/>
                  <a:pt x="1150" y="490"/>
                  <a:pt x="1148" y="490"/>
                </a:cubicBezTo>
                <a:cubicBezTo>
                  <a:pt x="1146" y="491"/>
                  <a:pt x="1144" y="492"/>
                  <a:pt x="1141" y="494"/>
                </a:cubicBezTo>
                <a:cubicBezTo>
                  <a:pt x="1139" y="495"/>
                  <a:pt x="1138" y="496"/>
                  <a:pt x="1137" y="499"/>
                </a:cubicBezTo>
                <a:cubicBezTo>
                  <a:pt x="1135" y="507"/>
                  <a:pt x="1135" y="507"/>
                  <a:pt x="1128" y="511"/>
                </a:cubicBezTo>
                <a:cubicBezTo>
                  <a:pt x="1127" y="512"/>
                  <a:pt x="1125" y="513"/>
                  <a:pt x="1124" y="514"/>
                </a:cubicBezTo>
                <a:cubicBezTo>
                  <a:pt x="1123" y="514"/>
                  <a:pt x="1123" y="515"/>
                  <a:pt x="1122" y="516"/>
                </a:cubicBezTo>
                <a:cubicBezTo>
                  <a:pt x="1122" y="517"/>
                  <a:pt x="1122" y="518"/>
                  <a:pt x="1121" y="519"/>
                </a:cubicBezTo>
                <a:cubicBezTo>
                  <a:pt x="1121" y="521"/>
                  <a:pt x="1120" y="522"/>
                  <a:pt x="1118" y="523"/>
                </a:cubicBezTo>
                <a:cubicBezTo>
                  <a:pt x="1117" y="523"/>
                  <a:pt x="1116" y="523"/>
                  <a:pt x="1115" y="524"/>
                </a:cubicBezTo>
                <a:cubicBezTo>
                  <a:pt x="1114" y="524"/>
                  <a:pt x="1113" y="525"/>
                  <a:pt x="1112" y="526"/>
                </a:cubicBezTo>
                <a:cubicBezTo>
                  <a:pt x="1111" y="528"/>
                  <a:pt x="1109" y="528"/>
                  <a:pt x="1108" y="528"/>
                </a:cubicBezTo>
                <a:cubicBezTo>
                  <a:pt x="1106" y="528"/>
                  <a:pt x="1105" y="527"/>
                  <a:pt x="1104" y="526"/>
                </a:cubicBezTo>
                <a:cubicBezTo>
                  <a:pt x="1103" y="526"/>
                  <a:pt x="1102" y="526"/>
                  <a:pt x="1101" y="526"/>
                </a:cubicBezTo>
                <a:cubicBezTo>
                  <a:pt x="1101" y="526"/>
                  <a:pt x="1099" y="527"/>
                  <a:pt x="1100" y="527"/>
                </a:cubicBezTo>
                <a:cubicBezTo>
                  <a:pt x="1100" y="529"/>
                  <a:pt x="1100" y="531"/>
                  <a:pt x="1101" y="532"/>
                </a:cubicBezTo>
                <a:cubicBezTo>
                  <a:pt x="1101" y="534"/>
                  <a:pt x="1100" y="535"/>
                  <a:pt x="1099" y="535"/>
                </a:cubicBezTo>
                <a:cubicBezTo>
                  <a:pt x="1097" y="535"/>
                  <a:pt x="1095" y="535"/>
                  <a:pt x="1093" y="534"/>
                </a:cubicBezTo>
                <a:cubicBezTo>
                  <a:pt x="1092" y="533"/>
                  <a:pt x="1091" y="533"/>
                  <a:pt x="1089" y="533"/>
                </a:cubicBezTo>
                <a:cubicBezTo>
                  <a:pt x="1087" y="534"/>
                  <a:pt x="1085" y="535"/>
                  <a:pt x="1083" y="535"/>
                </a:cubicBezTo>
                <a:cubicBezTo>
                  <a:pt x="1082" y="536"/>
                  <a:pt x="1081" y="537"/>
                  <a:pt x="1082" y="537"/>
                </a:cubicBezTo>
                <a:cubicBezTo>
                  <a:pt x="1082" y="540"/>
                  <a:pt x="1082" y="543"/>
                  <a:pt x="1086" y="543"/>
                </a:cubicBezTo>
                <a:cubicBezTo>
                  <a:pt x="1088" y="544"/>
                  <a:pt x="1090" y="545"/>
                  <a:pt x="1091" y="545"/>
                </a:cubicBezTo>
                <a:cubicBezTo>
                  <a:pt x="1094" y="546"/>
                  <a:pt x="1096" y="548"/>
                  <a:pt x="1097" y="550"/>
                </a:cubicBezTo>
                <a:cubicBezTo>
                  <a:pt x="1098" y="553"/>
                  <a:pt x="1099" y="555"/>
                  <a:pt x="1102" y="556"/>
                </a:cubicBezTo>
                <a:cubicBezTo>
                  <a:pt x="1103" y="557"/>
                  <a:pt x="1104" y="559"/>
                  <a:pt x="1104" y="561"/>
                </a:cubicBezTo>
                <a:cubicBezTo>
                  <a:pt x="1104" y="565"/>
                  <a:pt x="1103" y="570"/>
                  <a:pt x="1103" y="575"/>
                </a:cubicBezTo>
                <a:cubicBezTo>
                  <a:pt x="1103" y="576"/>
                  <a:pt x="1102" y="578"/>
                  <a:pt x="1102" y="580"/>
                </a:cubicBezTo>
                <a:cubicBezTo>
                  <a:pt x="1101" y="581"/>
                  <a:pt x="1099" y="583"/>
                  <a:pt x="1097" y="582"/>
                </a:cubicBezTo>
                <a:cubicBezTo>
                  <a:pt x="1094" y="581"/>
                  <a:pt x="1091" y="582"/>
                  <a:pt x="1088" y="581"/>
                </a:cubicBezTo>
                <a:cubicBezTo>
                  <a:pt x="1087" y="581"/>
                  <a:pt x="1086" y="580"/>
                  <a:pt x="1086" y="581"/>
                </a:cubicBezTo>
                <a:cubicBezTo>
                  <a:pt x="1083" y="582"/>
                  <a:pt x="1080" y="581"/>
                  <a:pt x="1077" y="581"/>
                </a:cubicBezTo>
                <a:cubicBezTo>
                  <a:pt x="1074" y="580"/>
                  <a:pt x="1071" y="579"/>
                  <a:pt x="1068" y="580"/>
                </a:cubicBezTo>
                <a:cubicBezTo>
                  <a:pt x="1067" y="580"/>
                  <a:pt x="1066" y="580"/>
                  <a:pt x="1065" y="580"/>
                </a:cubicBezTo>
                <a:cubicBezTo>
                  <a:pt x="1061" y="578"/>
                  <a:pt x="1058" y="578"/>
                  <a:pt x="1056" y="582"/>
                </a:cubicBezTo>
                <a:cubicBezTo>
                  <a:pt x="1055" y="582"/>
                  <a:pt x="1054" y="582"/>
                  <a:pt x="1053" y="583"/>
                </a:cubicBezTo>
                <a:cubicBezTo>
                  <a:pt x="1053" y="583"/>
                  <a:pt x="1052" y="583"/>
                  <a:pt x="1052" y="583"/>
                </a:cubicBezTo>
                <a:cubicBezTo>
                  <a:pt x="1051" y="584"/>
                  <a:pt x="1050" y="585"/>
                  <a:pt x="1050" y="586"/>
                </a:cubicBezTo>
                <a:cubicBezTo>
                  <a:pt x="1052" y="589"/>
                  <a:pt x="1053" y="592"/>
                  <a:pt x="1052" y="595"/>
                </a:cubicBezTo>
                <a:cubicBezTo>
                  <a:pt x="1052" y="596"/>
                  <a:pt x="1052" y="596"/>
                  <a:pt x="1052" y="596"/>
                </a:cubicBezTo>
                <a:cubicBezTo>
                  <a:pt x="1054" y="603"/>
                  <a:pt x="1052" y="609"/>
                  <a:pt x="1050" y="615"/>
                </a:cubicBezTo>
                <a:cubicBezTo>
                  <a:pt x="1049" y="616"/>
                  <a:pt x="1048" y="618"/>
                  <a:pt x="1048" y="620"/>
                </a:cubicBezTo>
                <a:cubicBezTo>
                  <a:pt x="1047" y="621"/>
                  <a:pt x="1047" y="622"/>
                  <a:pt x="1048" y="623"/>
                </a:cubicBezTo>
                <a:cubicBezTo>
                  <a:pt x="1051" y="626"/>
                  <a:pt x="1052" y="629"/>
                  <a:pt x="1051" y="633"/>
                </a:cubicBezTo>
                <a:cubicBezTo>
                  <a:pt x="1051" y="634"/>
                  <a:pt x="1051" y="635"/>
                  <a:pt x="1052" y="635"/>
                </a:cubicBezTo>
                <a:cubicBezTo>
                  <a:pt x="1052" y="636"/>
                  <a:pt x="1052" y="636"/>
                  <a:pt x="1052" y="637"/>
                </a:cubicBezTo>
                <a:cubicBezTo>
                  <a:pt x="1055" y="637"/>
                  <a:pt x="1057" y="638"/>
                  <a:pt x="1059" y="638"/>
                </a:cubicBezTo>
                <a:cubicBezTo>
                  <a:pt x="1060" y="637"/>
                  <a:pt x="1062" y="637"/>
                  <a:pt x="1063" y="637"/>
                </a:cubicBezTo>
                <a:cubicBezTo>
                  <a:pt x="1064" y="637"/>
                  <a:pt x="1066" y="638"/>
                  <a:pt x="1066" y="639"/>
                </a:cubicBezTo>
                <a:cubicBezTo>
                  <a:pt x="1068" y="641"/>
                  <a:pt x="1069" y="643"/>
                  <a:pt x="1070" y="644"/>
                </a:cubicBezTo>
                <a:cubicBezTo>
                  <a:pt x="1071" y="646"/>
                  <a:pt x="1074" y="646"/>
                  <a:pt x="1075" y="645"/>
                </a:cubicBezTo>
                <a:cubicBezTo>
                  <a:pt x="1077" y="645"/>
                  <a:pt x="1078" y="644"/>
                  <a:pt x="1079" y="643"/>
                </a:cubicBezTo>
                <a:cubicBezTo>
                  <a:pt x="1082" y="641"/>
                  <a:pt x="1085" y="640"/>
                  <a:pt x="1089" y="641"/>
                </a:cubicBezTo>
                <a:cubicBezTo>
                  <a:pt x="1091" y="641"/>
                  <a:pt x="1094" y="640"/>
                  <a:pt x="1097" y="640"/>
                </a:cubicBezTo>
                <a:cubicBezTo>
                  <a:pt x="1098" y="640"/>
                  <a:pt x="1100" y="639"/>
                  <a:pt x="1100" y="638"/>
                </a:cubicBezTo>
                <a:cubicBezTo>
                  <a:pt x="1101" y="637"/>
                  <a:pt x="1103" y="636"/>
                  <a:pt x="1104" y="635"/>
                </a:cubicBezTo>
                <a:cubicBezTo>
                  <a:pt x="1106" y="635"/>
                  <a:pt x="1107" y="633"/>
                  <a:pt x="1108" y="632"/>
                </a:cubicBezTo>
                <a:cubicBezTo>
                  <a:pt x="1109" y="629"/>
                  <a:pt x="1110" y="627"/>
                  <a:pt x="1112" y="625"/>
                </a:cubicBezTo>
                <a:cubicBezTo>
                  <a:pt x="1113" y="624"/>
                  <a:pt x="1113" y="623"/>
                  <a:pt x="1113" y="622"/>
                </a:cubicBezTo>
                <a:cubicBezTo>
                  <a:pt x="1109" y="618"/>
                  <a:pt x="1111" y="614"/>
                  <a:pt x="1114" y="611"/>
                </a:cubicBezTo>
                <a:cubicBezTo>
                  <a:pt x="1115" y="610"/>
                  <a:pt x="1116" y="609"/>
                  <a:pt x="1116" y="608"/>
                </a:cubicBezTo>
                <a:cubicBezTo>
                  <a:pt x="1119" y="606"/>
                  <a:pt x="1121" y="603"/>
                  <a:pt x="1125" y="603"/>
                </a:cubicBezTo>
                <a:cubicBezTo>
                  <a:pt x="1128" y="601"/>
                  <a:pt x="1131" y="598"/>
                  <a:pt x="1132" y="593"/>
                </a:cubicBezTo>
                <a:cubicBezTo>
                  <a:pt x="1132" y="592"/>
                  <a:pt x="1132" y="590"/>
                  <a:pt x="1132" y="588"/>
                </a:cubicBezTo>
                <a:cubicBezTo>
                  <a:pt x="1132" y="587"/>
                  <a:pt x="1132" y="587"/>
                  <a:pt x="1133" y="586"/>
                </a:cubicBezTo>
                <a:cubicBezTo>
                  <a:pt x="1133" y="584"/>
                  <a:pt x="1136" y="582"/>
                  <a:pt x="1138" y="582"/>
                </a:cubicBezTo>
                <a:cubicBezTo>
                  <a:pt x="1142" y="583"/>
                  <a:pt x="1146" y="583"/>
                  <a:pt x="1150" y="585"/>
                </a:cubicBezTo>
                <a:cubicBezTo>
                  <a:pt x="1151" y="586"/>
                  <a:pt x="1153" y="586"/>
                  <a:pt x="1154" y="585"/>
                </a:cubicBezTo>
                <a:cubicBezTo>
                  <a:pt x="1157" y="582"/>
                  <a:pt x="1159" y="580"/>
                  <a:pt x="1163" y="579"/>
                </a:cubicBezTo>
                <a:cubicBezTo>
                  <a:pt x="1164" y="578"/>
                  <a:pt x="1165" y="577"/>
                  <a:pt x="1165" y="576"/>
                </a:cubicBezTo>
                <a:cubicBezTo>
                  <a:pt x="1167" y="574"/>
                  <a:pt x="1170" y="574"/>
                  <a:pt x="1173" y="575"/>
                </a:cubicBezTo>
                <a:cubicBezTo>
                  <a:pt x="1175" y="576"/>
                  <a:pt x="1177" y="577"/>
                  <a:pt x="1178" y="580"/>
                </a:cubicBezTo>
                <a:cubicBezTo>
                  <a:pt x="1179" y="582"/>
                  <a:pt x="1180" y="584"/>
                  <a:pt x="1181" y="586"/>
                </a:cubicBezTo>
                <a:cubicBezTo>
                  <a:pt x="1185" y="589"/>
                  <a:pt x="1189" y="593"/>
                  <a:pt x="1192" y="596"/>
                </a:cubicBezTo>
                <a:cubicBezTo>
                  <a:pt x="1194" y="599"/>
                  <a:pt x="1197" y="601"/>
                  <a:pt x="1201" y="602"/>
                </a:cubicBezTo>
                <a:cubicBezTo>
                  <a:pt x="1205" y="603"/>
                  <a:pt x="1207" y="606"/>
                  <a:pt x="1211" y="608"/>
                </a:cubicBezTo>
                <a:cubicBezTo>
                  <a:pt x="1212" y="610"/>
                  <a:pt x="1214" y="612"/>
                  <a:pt x="1216" y="613"/>
                </a:cubicBezTo>
                <a:cubicBezTo>
                  <a:pt x="1217" y="613"/>
                  <a:pt x="1217" y="614"/>
                  <a:pt x="1218" y="614"/>
                </a:cubicBezTo>
                <a:cubicBezTo>
                  <a:pt x="1219" y="617"/>
                  <a:pt x="1219" y="619"/>
                  <a:pt x="1220" y="621"/>
                </a:cubicBezTo>
                <a:cubicBezTo>
                  <a:pt x="1220" y="621"/>
                  <a:pt x="1220" y="622"/>
                  <a:pt x="1220" y="623"/>
                </a:cubicBezTo>
                <a:cubicBezTo>
                  <a:pt x="1219" y="625"/>
                  <a:pt x="1219" y="627"/>
                  <a:pt x="1215" y="628"/>
                </a:cubicBezTo>
                <a:cubicBezTo>
                  <a:pt x="1210" y="629"/>
                  <a:pt x="1205" y="630"/>
                  <a:pt x="1200" y="629"/>
                </a:cubicBezTo>
                <a:cubicBezTo>
                  <a:pt x="1199" y="629"/>
                  <a:pt x="1198" y="630"/>
                  <a:pt x="1197" y="630"/>
                </a:cubicBezTo>
                <a:cubicBezTo>
                  <a:pt x="1197" y="630"/>
                  <a:pt x="1196" y="631"/>
                  <a:pt x="1196" y="631"/>
                </a:cubicBezTo>
                <a:cubicBezTo>
                  <a:pt x="1196" y="632"/>
                  <a:pt x="1196" y="633"/>
                  <a:pt x="1197" y="633"/>
                </a:cubicBezTo>
                <a:cubicBezTo>
                  <a:pt x="1198" y="634"/>
                  <a:pt x="1200" y="635"/>
                  <a:pt x="1202" y="636"/>
                </a:cubicBezTo>
                <a:cubicBezTo>
                  <a:pt x="1205" y="638"/>
                  <a:pt x="1209" y="640"/>
                  <a:pt x="1213" y="642"/>
                </a:cubicBezTo>
                <a:cubicBezTo>
                  <a:pt x="1213" y="642"/>
                  <a:pt x="1215" y="641"/>
                  <a:pt x="1215" y="641"/>
                </a:cubicBezTo>
                <a:cubicBezTo>
                  <a:pt x="1215" y="640"/>
                  <a:pt x="1216" y="639"/>
                  <a:pt x="1216" y="638"/>
                </a:cubicBezTo>
                <a:cubicBezTo>
                  <a:pt x="1216" y="637"/>
                  <a:pt x="1215" y="636"/>
                  <a:pt x="1215" y="635"/>
                </a:cubicBezTo>
                <a:cubicBezTo>
                  <a:pt x="1215" y="633"/>
                  <a:pt x="1217" y="631"/>
                  <a:pt x="1219" y="632"/>
                </a:cubicBezTo>
                <a:cubicBezTo>
                  <a:pt x="1221" y="632"/>
                  <a:pt x="1222" y="631"/>
                  <a:pt x="1223" y="629"/>
                </a:cubicBezTo>
                <a:cubicBezTo>
                  <a:pt x="1224" y="627"/>
                  <a:pt x="1226" y="624"/>
                  <a:pt x="1227" y="622"/>
                </a:cubicBezTo>
                <a:cubicBezTo>
                  <a:pt x="1228" y="620"/>
                  <a:pt x="1228" y="618"/>
                  <a:pt x="1227" y="617"/>
                </a:cubicBezTo>
                <a:cubicBezTo>
                  <a:pt x="1226" y="616"/>
                  <a:pt x="1226" y="615"/>
                  <a:pt x="1225" y="615"/>
                </a:cubicBezTo>
                <a:cubicBezTo>
                  <a:pt x="1225" y="613"/>
                  <a:pt x="1225" y="612"/>
                  <a:pt x="1226" y="611"/>
                </a:cubicBezTo>
                <a:cubicBezTo>
                  <a:pt x="1226" y="609"/>
                  <a:pt x="1228" y="609"/>
                  <a:pt x="1230" y="610"/>
                </a:cubicBezTo>
                <a:cubicBezTo>
                  <a:pt x="1231" y="610"/>
                  <a:pt x="1233" y="612"/>
                  <a:pt x="1234" y="613"/>
                </a:cubicBezTo>
                <a:cubicBezTo>
                  <a:pt x="1234" y="613"/>
                  <a:pt x="1235" y="613"/>
                  <a:pt x="1235" y="612"/>
                </a:cubicBezTo>
                <a:cubicBezTo>
                  <a:pt x="1237" y="611"/>
                  <a:pt x="1236" y="608"/>
                  <a:pt x="1235" y="608"/>
                </a:cubicBezTo>
                <a:cubicBezTo>
                  <a:pt x="1231" y="605"/>
                  <a:pt x="1227" y="601"/>
                  <a:pt x="1222" y="600"/>
                </a:cubicBezTo>
                <a:cubicBezTo>
                  <a:pt x="1220" y="599"/>
                  <a:pt x="1220" y="598"/>
                  <a:pt x="1219" y="597"/>
                </a:cubicBezTo>
                <a:cubicBezTo>
                  <a:pt x="1219" y="596"/>
                  <a:pt x="1219" y="595"/>
                  <a:pt x="1218" y="595"/>
                </a:cubicBezTo>
                <a:cubicBezTo>
                  <a:pt x="1217" y="595"/>
                  <a:pt x="1216" y="595"/>
                  <a:pt x="1215" y="595"/>
                </a:cubicBezTo>
                <a:cubicBezTo>
                  <a:pt x="1212" y="595"/>
                  <a:pt x="1210" y="593"/>
                  <a:pt x="1208" y="591"/>
                </a:cubicBezTo>
                <a:cubicBezTo>
                  <a:pt x="1207" y="590"/>
                  <a:pt x="1206" y="588"/>
                  <a:pt x="1205" y="586"/>
                </a:cubicBezTo>
                <a:cubicBezTo>
                  <a:pt x="1203" y="583"/>
                  <a:pt x="1201" y="580"/>
                  <a:pt x="1198" y="578"/>
                </a:cubicBezTo>
                <a:cubicBezTo>
                  <a:pt x="1197" y="577"/>
                  <a:pt x="1196" y="576"/>
                  <a:pt x="1195" y="576"/>
                </a:cubicBezTo>
                <a:cubicBezTo>
                  <a:pt x="1193" y="574"/>
                  <a:pt x="1193" y="573"/>
                  <a:pt x="1193" y="571"/>
                </a:cubicBezTo>
                <a:cubicBezTo>
                  <a:pt x="1193" y="569"/>
                  <a:pt x="1193" y="568"/>
                  <a:pt x="1193" y="567"/>
                </a:cubicBezTo>
                <a:cubicBezTo>
                  <a:pt x="1193" y="566"/>
                  <a:pt x="1194" y="565"/>
                  <a:pt x="1194" y="565"/>
                </a:cubicBezTo>
                <a:cubicBezTo>
                  <a:pt x="1196" y="564"/>
                  <a:pt x="1197" y="563"/>
                  <a:pt x="1198" y="563"/>
                </a:cubicBezTo>
                <a:cubicBezTo>
                  <a:pt x="1199" y="563"/>
                  <a:pt x="1200" y="563"/>
                  <a:pt x="1200" y="564"/>
                </a:cubicBezTo>
                <a:cubicBezTo>
                  <a:pt x="1200" y="565"/>
                  <a:pt x="1200" y="566"/>
                  <a:pt x="1201" y="568"/>
                </a:cubicBezTo>
                <a:cubicBezTo>
                  <a:pt x="1201" y="569"/>
                  <a:pt x="1202" y="570"/>
                  <a:pt x="1203" y="570"/>
                </a:cubicBezTo>
                <a:cubicBezTo>
                  <a:pt x="1205" y="569"/>
                  <a:pt x="1206" y="571"/>
                  <a:pt x="1208" y="571"/>
                </a:cubicBezTo>
                <a:cubicBezTo>
                  <a:pt x="1209" y="571"/>
                  <a:pt x="1210" y="572"/>
                  <a:pt x="1211" y="573"/>
                </a:cubicBezTo>
                <a:cubicBezTo>
                  <a:pt x="1212" y="577"/>
                  <a:pt x="1215" y="579"/>
                  <a:pt x="1218" y="581"/>
                </a:cubicBezTo>
                <a:cubicBezTo>
                  <a:pt x="1221" y="583"/>
                  <a:pt x="1223" y="585"/>
                  <a:pt x="1226" y="585"/>
                </a:cubicBezTo>
                <a:cubicBezTo>
                  <a:pt x="1228" y="586"/>
                  <a:pt x="1229" y="588"/>
                  <a:pt x="1231" y="588"/>
                </a:cubicBezTo>
                <a:cubicBezTo>
                  <a:pt x="1233" y="588"/>
                  <a:pt x="1235" y="590"/>
                  <a:pt x="1236" y="591"/>
                </a:cubicBezTo>
                <a:cubicBezTo>
                  <a:pt x="1238" y="593"/>
                  <a:pt x="1239" y="595"/>
                  <a:pt x="1241" y="596"/>
                </a:cubicBezTo>
                <a:cubicBezTo>
                  <a:pt x="1242" y="597"/>
                  <a:pt x="1242" y="598"/>
                  <a:pt x="1242" y="599"/>
                </a:cubicBezTo>
                <a:cubicBezTo>
                  <a:pt x="1242" y="601"/>
                  <a:pt x="1242" y="603"/>
                  <a:pt x="1242" y="605"/>
                </a:cubicBezTo>
                <a:cubicBezTo>
                  <a:pt x="1242" y="608"/>
                  <a:pt x="1242" y="610"/>
                  <a:pt x="1245" y="612"/>
                </a:cubicBezTo>
                <a:cubicBezTo>
                  <a:pt x="1245" y="612"/>
                  <a:pt x="1245" y="613"/>
                  <a:pt x="1245" y="613"/>
                </a:cubicBezTo>
                <a:cubicBezTo>
                  <a:pt x="1244" y="616"/>
                  <a:pt x="1246" y="617"/>
                  <a:pt x="1248" y="618"/>
                </a:cubicBezTo>
                <a:cubicBezTo>
                  <a:pt x="1249" y="619"/>
                  <a:pt x="1250" y="620"/>
                  <a:pt x="1252" y="621"/>
                </a:cubicBezTo>
                <a:cubicBezTo>
                  <a:pt x="1252" y="624"/>
                  <a:pt x="1255" y="625"/>
                  <a:pt x="1255" y="628"/>
                </a:cubicBezTo>
                <a:cubicBezTo>
                  <a:pt x="1256" y="629"/>
                  <a:pt x="1256" y="629"/>
                  <a:pt x="1255" y="630"/>
                </a:cubicBezTo>
                <a:cubicBezTo>
                  <a:pt x="1255" y="630"/>
                  <a:pt x="1255" y="631"/>
                  <a:pt x="1255" y="632"/>
                </a:cubicBezTo>
                <a:cubicBezTo>
                  <a:pt x="1257" y="633"/>
                  <a:pt x="1260" y="635"/>
                  <a:pt x="1260" y="638"/>
                </a:cubicBezTo>
                <a:cubicBezTo>
                  <a:pt x="1260" y="639"/>
                  <a:pt x="1261" y="640"/>
                  <a:pt x="1262" y="640"/>
                </a:cubicBezTo>
                <a:cubicBezTo>
                  <a:pt x="1264" y="641"/>
                  <a:pt x="1266" y="641"/>
                  <a:pt x="1269" y="641"/>
                </a:cubicBezTo>
                <a:cubicBezTo>
                  <a:pt x="1270" y="641"/>
                  <a:pt x="1270" y="641"/>
                  <a:pt x="1270" y="640"/>
                </a:cubicBezTo>
                <a:cubicBezTo>
                  <a:pt x="1269" y="637"/>
                  <a:pt x="1272" y="635"/>
                  <a:pt x="1272" y="632"/>
                </a:cubicBezTo>
                <a:cubicBezTo>
                  <a:pt x="1272" y="632"/>
                  <a:pt x="1272" y="632"/>
                  <a:pt x="1272" y="632"/>
                </a:cubicBezTo>
                <a:cubicBezTo>
                  <a:pt x="1275" y="633"/>
                  <a:pt x="1276" y="631"/>
                  <a:pt x="1278" y="630"/>
                </a:cubicBezTo>
                <a:cubicBezTo>
                  <a:pt x="1279" y="630"/>
                  <a:pt x="1279" y="630"/>
                  <a:pt x="1279" y="629"/>
                </a:cubicBezTo>
                <a:cubicBezTo>
                  <a:pt x="1278" y="627"/>
                  <a:pt x="1277" y="625"/>
                  <a:pt x="1275" y="623"/>
                </a:cubicBezTo>
                <a:cubicBezTo>
                  <a:pt x="1274" y="623"/>
                  <a:pt x="1273" y="622"/>
                  <a:pt x="1272" y="621"/>
                </a:cubicBezTo>
                <a:cubicBezTo>
                  <a:pt x="1270" y="618"/>
                  <a:pt x="1268" y="615"/>
                  <a:pt x="1266" y="612"/>
                </a:cubicBezTo>
                <a:cubicBezTo>
                  <a:pt x="1265" y="612"/>
                  <a:pt x="1265" y="611"/>
                  <a:pt x="1265" y="610"/>
                </a:cubicBezTo>
                <a:cubicBezTo>
                  <a:pt x="1265" y="610"/>
                  <a:pt x="1266" y="610"/>
                  <a:pt x="1266" y="609"/>
                </a:cubicBezTo>
                <a:cubicBezTo>
                  <a:pt x="1266" y="609"/>
                  <a:pt x="1267" y="609"/>
                  <a:pt x="1267" y="609"/>
                </a:cubicBezTo>
                <a:cubicBezTo>
                  <a:pt x="1268" y="610"/>
                  <a:pt x="1268" y="610"/>
                  <a:pt x="1268" y="610"/>
                </a:cubicBezTo>
                <a:cubicBezTo>
                  <a:pt x="1271" y="613"/>
                  <a:pt x="1273" y="612"/>
                  <a:pt x="1274" y="609"/>
                </a:cubicBezTo>
                <a:cubicBezTo>
                  <a:pt x="1275" y="608"/>
                  <a:pt x="1275" y="607"/>
                  <a:pt x="1276" y="606"/>
                </a:cubicBezTo>
                <a:cubicBezTo>
                  <a:pt x="1276" y="605"/>
                  <a:pt x="1277" y="605"/>
                  <a:pt x="1277" y="605"/>
                </a:cubicBezTo>
                <a:cubicBezTo>
                  <a:pt x="1278" y="606"/>
                  <a:pt x="1279" y="606"/>
                  <a:pt x="1280" y="605"/>
                </a:cubicBezTo>
                <a:cubicBezTo>
                  <a:pt x="1282" y="604"/>
                  <a:pt x="1284" y="604"/>
                  <a:pt x="1285" y="604"/>
                </a:cubicBezTo>
                <a:cubicBezTo>
                  <a:pt x="1288" y="604"/>
                  <a:pt x="1290" y="606"/>
                  <a:pt x="1290" y="609"/>
                </a:cubicBezTo>
                <a:cubicBezTo>
                  <a:pt x="1290" y="612"/>
                  <a:pt x="1290" y="616"/>
                  <a:pt x="1289" y="619"/>
                </a:cubicBezTo>
                <a:cubicBezTo>
                  <a:pt x="1288" y="620"/>
                  <a:pt x="1289" y="621"/>
                  <a:pt x="1290" y="621"/>
                </a:cubicBezTo>
                <a:cubicBezTo>
                  <a:pt x="1291" y="621"/>
                  <a:pt x="1292" y="621"/>
                  <a:pt x="1293" y="621"/>
                </a:cubicBezTo>
                <a:cubicBezTo>
                  <a:pt x="1293" y="621"/>
                  <a:pt x="1293" y="621"/>
                  <a:pt x="1294" y="621"/>
                </a:cubicBezTo>
                <a:cubicBezTo>
                  <a:pt x="1294" y="621"/>
                  <a:pt x="1294" y="621"/>
                  <a:pt x="1294" y="621"/>
                </a:cubicBezTo>
                <a:cubicBezTo>
                  <a:pt x="1294" y="622"/>
                  <a:pt x="1294" y="623"/>
                  <a:pt x="1294" y="623"/>
                </a:cubicBezTo>
                <a:cubicBezTo>
                  <a:pt x="1293" y="625"/>
                  <a:pt x="1291" y="624"/>
                  <a:pt x="1290" y="625"/>
                </a:cubicBezTo>
                <a:cubicBezTo>
                  <a:pt x="1289" y="625"/>
                  <a:pt x="1289" y="626"/>
                  <a:pt x="1289" y="626"/>
                </a:cubicBezTo>
                <a:cubicBezTo>
                  <a:pt x="1289" y="626"/>
                  <a:pt x="1289" y="627"/>
                  <a:pt x="1290" y="627"/>
                </a:cubicBezTo>
                <a:cubicBezTo>
                  <a:pt x="1291" y="628"/>
                  <a:pt x="1292" y="628"/>
                  <a:pt x="1293" y="629"/>
                </a:cubicBezTo>
                <a:cubicBezTo>
                  <a:pt x="1293" y="629"/>
                  <a:pt x="1294" y="630"/>
                  <a:pt x="1295" y="630"/>
                </a:cubicBezTo>
                <a:cubicBezTo>
                  <a:pt x="1296" y="631"/>
                  <a:pt x="1294" y="632"/>
                  <a:pt x="1295" y="633"/>
                </a:cubicBezTo>
                <a:cubicBezTo>
                  <a:pt x="1296" y="634"/>
                  <a:pt x="1298" y="635"/>
                  <a:pt x="1299" y="636"/>
                </a:cubicBezTo>
                <a:cubicBezTo>
                  <a:pt x="1299" y="638"/>
                  <a:pt x="1301" y="639"/>
                  <a:pt x="1302" y="640"/>
                </a:cubicBezTo>
                <a:cubicBezTo>
                  <a:pt x="1303" y="641"/>
                  <a:pt x="1304" y="641"/>
                  <a:pt x="1305" y="641"/>
                </a:cubicBezTo>
                <a:cubicBezTo>
                  <a:pt x="1308" y="640"/>
                  <a:pt x="1310" y="641"/>
                  <a:pt x="1311" y="643"/>
                </a:cubicBezTo>
                <a:cubicBezTo>
                  <a:pt x="1312" y="644"/>
                  <a:pt x="1313" y="644"/>
                  <a:pt x="1314" y="645"/>
                </a:cubicBezTo>
                <a:cubicBezTo>
                  <a:pt x="1314" y="645"/>
                  <a:pt x="1315" y="645"/>
                  <a:pt x="1315" y="645"/>
                </a:cubicBezTo>
                <a:cubicBezTo>
                  <a:pt x="1318" y="645"/>
                  <a:pt x="1321" y="645"/>
                  <a:pt x="1323" y="642"/>
                </a:cubicBezTo>
                <a:cubicBezTo>
                  <a:pt x="1325" y="640"/>
                  <a:pt x="1326" y="640"/>
                  <a:pt x="1328" y="641"/>
                </a:cubicBezTo>
                <a:cubicBezTo>
                  <a:pt x="1331" y="641"/>
                  <a:pt x="1332" y="642"/>
                  <a:pt x="1334" y="644"/>
                </a:cubicBezTo>
                <a:cubicBezTo>
                  <a:pt x="1336" y="646"/>
                  <a:pt x="1339" y="646"/>
                  <a:pt x="1342" y="645"/>
                </a:cubicBezTo>
                <a:cubicBezTo>
                  <a:pt x="1345" y="645"/>
                  <a:pt x="1348" y="643"/>
                  <a:pt x="1350" y="641"/>
                </a:cubicBezTo>
                <a:cubicBezTo>
                  <a:pt x="1351" y="640"/>
                  <a:pt x="1352" y="639"/>
                  <a:pt x="1353" y="640"/>
                </a:cubicBezTo>
                <a:cubicBezTo>
                  <a:pt x="1355" y="641"/>
                  <a:pt x="1358" y="640"/>
                  <a:pt x="1360" y="641"/>
                </a:cubicBezTo>
                <a:cubicBezTo>
                  <a:pt x="1360" y="641"/>
                  <a:pt x="1360" y="641"/>
                  <a:pt x="1360" y="640"/>
                </a:cubicBezTo>
                <a:cubicBezTo>
                  <a:pt x="1360" y="640"/>
                  <a:pt x="1360" y="640"/>
                  <a:pt x="1360" y="640"/>
                </a:cubicBezTo>
                <a:cubicBezTo>
                  <a:pt x="1360" y="641"/>
                  <a:pt x="1360" y="641"/>
                  <a:pt x="1360" y="641"/>
                </a:cubicBezTo>
                <a:cubicBezTo>
                  <a:pt x="1360" y="641"/>
                  <a:pt x="1360" y="641"/>
                  <a:pt x="1360" y="641"/>
                </a:cubicBezTo>
                <a:cubicBezTo>
                  <a:pt x="1359" y="644"/>
                  <a:pt x="1359" y="647"/>
                  <a:pt x="1360" y="650"/>
                </a:cubicBezTo>
                <a:cubicBezTo>
                  <a:pt x="1360" y="653"/>
                  <a:pt x="1360" y="656"/>
                  <a:pt x="1359" y="659"/>
                </a:cubicBezTo>
                <a:cubicBezTo>
                  <a:pt x="1359" y="661"/>
                  <a:pt x="1358" y="663"/>
                  <a:pt x="1357" y="665"/>
                </a:cubicBezTo>
                <a:cubicBezTo>
                  <a:pt x="1356" y="668"/>
                  <a:pt x="1355" y="671"/>
                  <a:pt x="1354" y="674"/>
                </a:cubicBezTo>
                <a:cubicBezTo>
                  <a:pt x="1354" y="677"/>
                  <a:pt x="1352" y="680"/>
                  <a:pt x="1350" y="682"/>
                </a:cubicBezTo>
                <a:cubicBezTo>
                  <a:pt x="1349" y="683"/>
                  <a:pt x="1348" y="684"/>
                  <a:pt x="1347" y="684"/>
                </a:cubicBezTo>
                <a:cubicBezTo>
                  <a:pt x="1343" y="684"/>
                  <a:pt x="1338" y="685"/>
                  <a:pt x="1334" y="683"/>
                </a:cubicBezTo>
                <a:cubicBezTo>
                  <a:pt x="1333" y="682"/>
                  <a:pt x="1331" y="682"/>
                  <a:pt x="1329" y="682"/>
                </a:cubicBezTo>
                <a:cubicBezTo>
                  <a:pt x="1325" y="682"/>
                  <a:pt x="1322" y="683"/>
                  <a:pt x="1318" y="685"/>
                </a:cubicBezTo>
                <a:cubicBezTo>
                  <a:pt x="1317" y="686"/>
                  <a:pt x="1315" y="686"/>
                  <a:pt x="1313" y="685"/>
                </a:cubicBezTo>
                <a:cubicBezTo>
                  <a:pt x="1307" y="684"/>
                  <a:pt x="1301" y="682"/>
                  <a:pt x="1294" y="682"/>
                </a:cubicBezTo>
                <a:cubicBezTo>
                  <a:pt x="1292" y="681"/>
                  <a:pt x="1290" y="681"/>
                  <a:pt x="1288" y="680"/>
                </a:cubicBezTo>
                <a:cubicBezTo>
                  <a:pt x="1285" y="678"/>
                  <a:pt x="1282" y="678"/>
                  <a:pt x="1279" y="677"/>
                </a:cubicBezTo>
                <a:cubicBezTo>
                  <a:pt x="1276" y="677"/>
                  <a:pt x="1274" y="676"/>
                  <a:pt x="1272" y="674"/>
                </a:cubicBezTo>
                <a:cubicBezTo>
                  <a:pt x="1271" y="673"/>
                  <a:pt x="1270" y="672"/>
                  <a:pt x="1269" y="672"/>
                </a:cubicBezTo>
                <a:cubicBezTo>
                  <a:pt x="1264" y="671"/>
                  <a:pt x="1259" y="671"/>
                  <a:pt x="1254" y="673"/>
                </a:cubicBezTo>
                <a:cubicBezTo>
                  <a:pt x="1251" y="675"/>
                  <a:pt x="1248" y="679"/>
                  <a:pt x="1250" y="683"/>
                </a:cubicBezTo>
                <a:cubicBezTo>
                  <a:pt x="1250" y="684"/>
                  <a:pt x="1250" y="685"/>
                  <a:pt x="1251" y="686"/>
                </a:cubicBezTo>
                <a:cubicBezTo>
                  <a:pt x="1251" y="687"/>
                  <a:pt x="1250" y="688"/>
                  <a:pt x="1250" y="689"/>
                </a:cubicBezTo>
                <a:cubicBezTo>
                  <a:pt x="1249" y="690"/>
                  <a:pt x="1249" y="691"/>
                  <a:pt x="1248" y="691"/>
                </a:cubicBezTo>
                <a:cubicBezTo>
                  <a:pt x="1246" y="693"/>
                  <a:pt x="1244" y="693"/>
                  <a:pt x="1242" y="692"/>
                </a:cubicBezTo>
                <a:cubicBezTo>
                  <a:pt x="1241" y="692"/>
                  <a:pt x="1240" y="691"/>
                  <a:pt x="1239" y="690"/>
                </a:cubicBezTo>
                <a:cubicBezTo>
                  <a:pt x="1238" y="689"/>
                  <a:pt x="1237" y="688"/>
                  <a:pt x="1235" y="687"/>
                </a:cubicBezTo>
                <a:cubicBezTo>
                  <a:pt x="1231" y="685"/>
                  <a:pt x="1228" y="684"/>
                  <a:pt x="1223" y="684"/>
                </a:cubicBezTo>
                <a:cubicBezTo>
                  <a:pt x="1222" y="684"/>
                  <a:pt x="1220" y="683"/>
                  <a:pt x="1219" y="681"/>
                </a:cubicBezTo>
                <a:cubicBezTo>
                  <a:pt x="1219" y="680"/>
                  <a:pt x="1219" y="679"/>
                  <a:pt x="1218" y="678"/>
                </a:cubicBezTo>
                <a:cubicBezTo>
                  <a:pt x="1218" y="676"/>
                  <a:pt x="1216" y="675"/>
                  <a:pt x="1215" y="674"/>
                </a:cubicBezTo>
                <a:cubicBezTo>
                  <a:pt x="1210" y="673"/>
                  <a:pt x="1205" y="671"/>
                  <a:pt x="1199" y="672"/>
                </a:cubicBezTo>
                <a:cubicBezTo>
                  <a:pt x="1196" y="672"/>
                  <a:pt x="1194" y="671"/>
                  <a:pt x="1191" y="670"/>
                </a:cubicBezTo>
                <a:cubicBezTo>
                  <a:pt x="1191" y="669"/>
                  <a:pt x="1190" y="669"/>
                  <a:pt x="1190" y="669"/>
                </a:cubicBezTo>
                <a:cubicBezTo>
                  <a:pt x="1188" y="667"/>
                  <a:pt x="1186" y="666"/>
                  <a:pt x="1183" y="665"/>
                </a:cubicBezTo>
                <a:cubicBezTo>
                  <a:pt x="1182" y="664"/>
                  <a:pt x="1181" y="662"/>
                  <a:pt x="1182" y="661"/>
                </a:cubicBezTo>
                <a:cubicBezTo>
                  <a:pt x="1183" y="660"/>
                  <a:pt x="1184" y="659"/>
                  <a:pt x="1186" y="657"/>
                </a:cubicBezTo>
                <a:cubicBezTo>
                  <a:pt x="1187" y="655"/>
                  <a:pt x="1187" y="653"/>
                  <a:pt x="1186" y="651"/>
                </a:cubicBezTo>
                <a:cubicBezTo>
                  <a:pt x="1186" y="649"/>
                  <a:pt x="1185" y="648"/>
                  <a:pt x="1184" y="647"/>
                </a:cubicBezTo>
                <a:cubicBezTo>
                  <a:pt x="1184" y="647"/>
                  <a:pt x="1184" y="646"/>
                  <a:pt x="1184" y="646"/>
                </a:cubicBezTo>
                <a:cubicBezTo>
                  <a:pt x="1184" y="644"/>
                  <a:pt x="1185" y="642"/>
                  <a:pt x="1186" y="641"/>
                </a:cubicBezTo>
                <a:cubicBezTo>
                  <a:pt x="1186" y="640"/>
                  <a:pt x="1185" y="639"/>
                  <a:pt x="1184" y="639"/>
                </a:cubicBezTo>
                <a:cubicBezTo>
                  <a:pt x="1183" y="640"/>
                  <a:pt x="1182" y="640"/>
                  <a:pt x="1180" y="638"/>
                </a:cubicBezTo>
                <a:cubicBezTo>
                  <a:pt x="1179" y="636"/>
                  <a:pt x="1176" y="636"/>
                  <a:pt x="1174" y="637"/>
                </a:cubicBezTo>
                <a:cubicBezTo>
                  <a:pt x="1172" y="637"/>
                  <a:pt x="1170" y="638"/>
                  <a:pt x="1167" y="639"/>
                </a:cubicBezTo>
                <a:cubicBezTo>
                  <a:pt x="1166" y="639"/>
                  <a:pt x="1165" y="639"/>
                  <a:pt x="1163" y="639"/>
                </a:cubicBezTo>
                <a:cubicBezTo>
                  <a:pt x="1161" y="638"/>
                  <a:pt x="1159" y="640"/>
                  <a:pt x="1156" y="639"/>
                </a:cubicBezTo>
                <a:cubicBezTo>
                  <a:pt x="1154" y="638"/>
                  <a:pt x="1152" y="640"/>
                  <a:pt x="1150" y="640"/>
                </a:cubicBezTo>
                <a:cubicBezTo>
                  <a:pt x="1148" y="640"/>
                  <a:pt x="1146" y="640"/>
                  <a:pt x="1145" y="640"/>
                </a:cubicBezTo>
                <a:cubicBezTo>
                  <a:pt x="1140" y="639"/>
                  <a:pt x="1136" y="640"/>
                  <a:pt x="1132" y="641"/>
                </a:cubicBezTo>
                <a:cubicBezTo>
                  <a:pt x="1129" y="642"/>
                  <a:pt x="1127" y="642"/>
                  <a:pt x="1125" y="642"/>
                </a:cubicBezTo>
                <a:cubicBezTo>
                  <a:pt x="1123" y="642"/>
                  <a:pt x="1121" y="642"/>
                  <a:pt x="1119" y="643"/>
                </a:cubicBezTo>
                <a:cubicBezTo>
                  <a:pt x="1116" y="645"/>
                  <a:pt x="1113" y="647"/>
                  <a:pt x="1109" y="648"/>
                </a:cubicBezTo>
                <a:cubicBezTo>
                  <a:pt x="1107" y="649"/>
                  <a:pt x="1105" y="650"/>
                  <a:pt x="1103" y="652"/>
                </a:cubicBezTo>
                <a:cubicBezTo>
                  <a:pt x="1100" y="654"/>
                  <a:pt x="1097" y="654"/>
                  <a:pt x="1095" y="653"/>
                </a:cubicBezTo>
                <a:cubicBezTo>
                  <a:pt x="1092" y="652"/>
                  <a:pt x="1090" y="652"/>
                  <a:pt x="1088" y="652"/>
                </a:cubicBezTo>
                <a:cubicBezTo>
                  <a:pt x="1086" y="653"/>
                  <a:pt x="1083" y="653"/>
                  <a:pt x="1081" y="652"/>
                </a:cubicBezTo>
                <a:cubicBezTo>
                  <a:pt x="1080" y="652"/>
                  <a:pt x="1079" y="652"/>
                  <a:pt x="1078" y="651"/>
                </a:cubicBezTo>
                <a:cubicBezTo>
                  <a:pt x="1077" y="651"/>
                  <a:pt x="1077" y="650"/>
                  <a:pt x="1077" y="650"/>
                </a:cubicBezTo>
                <a:cubicBezTo>
                  <a:pt x="1074" y="647"/>
                  <a:pt x="1072" y="648"/>
                  <a:pt x="1071" y="651"/>
                </a:cubicBezTo>
                <a:cubicBezTo>
                  <a:pt x="1070" y="653"/>
                  <a:pt x="1070" y="654"/>
                  <a:pt x="1069" y="656"/>
                </a:cubicBezTo>
                <a:cubicBezTo>
                  <a:pt x="1068" y="660"/>
                  <a:pt x="1066" y="663"/>
                  <a:pt x="1062" y="665"/>
                </a:cubicBezTo>
                <a:cubicBezTo>
                  <a:pt x="1059" y="666"/>
                  <a:pt x="1056" y="668"/>
                  <a:pt x="1053" y="670"/>
                </a:cubicBezTo>
                <a:cubicBezTo>
                  <a:pt x="1051" y="672"/>
                  <a:pt x="1048" y="674"/>
                  <a:pt x="1048" y="677"/>
                </a:cubicBezTo>
                <a:cubicBezTo>
                  <a:pt x="1048" y="679"/>
                  <a:pt x="1047" y="680"/>
                  <a:pt x="1046" y="681"/>
                </a:cubicBezTo>
                <a:cubicBezTo>
                  <a:pt x="1045" y="683"/>
                  <a:pt x="1044" y="685"/>
                  <a:pt x="1044" y="688"/>
                </a:cubicBezTo>
                <a:cubicBezTo>
                  <a:pt x="1044" y="690"/>
                  <a:pt x="1044" y="691"/>
                  <a:pt x="1044" y="693"/>
                </a:cubicBezTo>
                <a:cubicBezTo>
                  <a:pt x="1045" y="695"/>
                  <a:pt x="1044" y="696"/>
                  <a:pt x="1043" y="697"/>
                </a:cubicBezTo>
                <a:cubicBezTo>
                  <a:pt x="1042" y="699"/>
                  <a:pt x="1041" y="701"/>
                  <a:pt x="1040" y="702"/>
                </a:cubicBezTo>
                <a:cubicBezTo>
                  <a:pt x="1039" y="703"/>
                  <a:pt x="1038" y="704"/>
                  <a:pt x="1037" y="705"/>
                </a:cubicBezTo>
                <a:cubicBezTo>
                  <a:pt x="1036" y="706"/>
                  <a:pt x="1034" y="706"/>
                  <a:pt x="1033" y="707"/>
                </a:cubicBezTo>
                <a:cubicBezTo>
                  <a:pt x="1031" y="709"/>
                  <a:pt x="1029" y="710"/>
                  <a:pt x="1027" y="710"/>
                </a:cubicBezTo>
                <a:cubicBezTo>
                  <a:pt x="1024" y="710"/>
                  <a:pt x="1023" y="712"/>
                  <a:pt x="1022" y="714"/>
                </a:cubicBezTo>
                <a:cubicBezTo>
                  <a:pt x="1021" y="714"/>
                  <a:pt x="1020" y="715"/>
                  <a:pt x="1020" y="716"/>
                </a:cubicBezTo>
                <a:cubicBezTo>
                  <a:pt x="1019" y="719"/>
                  <a:pt x="1017" y="720"/>
                  <a:pt x="1015" y="721"/>
                </a:cubicBezTo>
                <a:cubicBezTo>
                  <a:pt x="1013" y="723"/>
                  <a:pt x="1011" y="725"/>
                  <a:pt x="1010" y="727"/>
                </a:cubicBezTo>
                <a:cubicBezTo>
                  <a:pt x="1008" y="731"/>
                  <a:pt x="1006" y="736"/>
                  <a:pt x="1003" y="739"/>
                </a:cubicBezTo>
                <a:cubicBezTo>
                  <a:pt x="1002" y="740"/>
                  <a:pt x="1001" y="741"/>
                  <a:pt x="1001" y="742"/>
                </a:cubicBezTo>
                <a:cubicBezTo>
                  <a:pt x="999" y="746"/>
                  <a:pt x="996" y="751"/>
                  <a:pt x="994" y="755"/>
                </a:cubicBezTo>
                <a:cubicBezTo>
                  <a:pt x="992" y="757"/>
                  <a:pt x="992" y="759"/>
                  <a:pt x="992" y="761"/>
                </a:cubicBezTo>
                <a:cubicBezTo>
                  <a:pt x="991" y="763"/>
                  <a:pt x="992" y="765"/>
                  <a:pt x="994" y="767"/>
                </a:cubicBezTo>
                <a:cubicBezTo>
                  <a:pt x="996" y="768"/>
                  <a:pt x="997" y="770"/>
                  <a:pt x="996" y="772"/>
                </a:cubicBezTo>
                <a:cubicBezTo>
                  <a:pt x="996" y="774"/>
                  <a:pt x="996" y="776"/>
                  <a:pt x="996" y="778"/>
                </a:cubicBezTo>
                <a:cubicBezTo>
                  <a:pt x="998" y="783"/>
                  <a:pt x="998" y="788"/>
                  <a:pt x="996" y="793"/>
                </a:cubicBezTo>
                <a:cubicBezTo>
                  <a:pt x="995" y="794"/>
                  <a:pt x="995" y="794"/>
                  <a:pt x="995" y="795"/>
                </a:cubicBezTo>
                <a:cubicBezTo>
                  <a:pt x="994" y="800"/>
                  <a:pt x="993" y="805"/>
                  <a:pt x="989" y="809"/>
                </a:cubicBezTo>
                <a:cubicBezTo>
                  <a:pt x="989" y="809"/>
                  <a:pt x="989" y="810"/>
                  <a:pt x="989" y="811"/>
                </a:cubicBezTo>
                <a:cubicBezTo>
                  <a:pt x="990" y="812"/>
                  <a:pt x="991" y="814"/>
                  <a:pt x="992" y="815"/>
                </a:cubicBezTo>
                <a:cubicBezTo>
                  <a:pt x="993" y="817"/>
                  <a:pt x="993" y="818"/>
                  <a:pt x="993" y="820"/>
                </a:cubicBezTo>
                <a:cubicBezTo>
                  <a:pt x="991" y="823"/>
                  <a:pt x="992" y="825"/>
                  <a:pt x="993" y="827"/>
                </a:cubicBezTo>
                <a:cubicBezTo>
                  <a:pt x="994" y="829"/>
                  <a:pt x="996" y="831"/>
                  <a:pt x="998" y="832"/>
                </a:cubicBezTo>
                <a:cubicBezTo>
                  <a:pt x="999" y="832"/>
                  <a:pt x="1001" y="833"/>
                  <a:pt x="1003" y="833"/>
                </a:cubicBezTo>
                <a:cubicBezTo>
                  <a:pt x="1003" y="833"/>
                  <a:pt x="1003" y="833"/>
                  <a:pt x="1003" y="833"/>
                </a:cubicBezTo>
                <a:cubicBezTo>
                  <a:pt x="1003" y="833"/>
                  <a:pt x="1003" y="833"/>
                  <a:pt x="1003" y="833"/>
                </a:cubicBezTo>
                <a:cubicBezTo>
                  <a:pt x="1003" y="833"/>
                  <a:pt x="1003" y="833"/>
                  <a:pt x="1003" y="833"/>
                </a:cubicBezTo>
                <a:cubicBezTo>
                  <a:pt x="1003" y="833"/>
                  <a:pt x="1003" y="833"/>
                  <a:pt x="1003" y="833"/>
                </a:cubicBezTo>
                <a:cubicBezTo>
                  <a:pt x="1003" y="835"/>
                  <a:pt x="1003" y="837"/>
                  <a:pt x="1005" y="838"/>
                </a:cubicBezTo>
                <a:cubicBezTo>
                  <a:pt x="1006" y="839"/>
                  <a:pt x="1007" y="840"/>
                  <a:pt x="1008" y="842"/>
                </a:cubicBezTo>
                <a:cubicBezTo>
                  <a:pt x="1008" y="843"/>
                  <a:pt x="1009" y="844"/>
                  <a:pt x="1010" y="844"/>
                </a:cubicBezTo>
                <a:cubicBezTo>
                  <a:pt x="1013" y="845"/>
                  <a:pt x="1015" y="847"/>
                  <a:pt x="1016" y="849"/>
                </a:cubicBezTo>
                <a:cubicBezTo>
                  <a:pt x="1017" y="850"/>
                  <a:pt x="1018" y="851"/>
                  <a:pt x="1018" y="852"/>
                </a:cubicBezTo>
                <a:cubicBezTo>
                  <a:pt x="1018" y="856"/>
                  <a:pt x="1020" y="859"/>
                  <a:pt x="1022" y="862"/>
                </a:cubicBezTo>
                <a:cubicBezTo>
                  <a:pt x="1023" y="865"/>
                  <a:pt x="1026" y="867"/>
                  <a:pt x="1029" y="869"/>
                </a:cubicBezTo>
                <a:cubicBezTo>
                  <a:pt x="1032" y="870"/>
                  <a:pt x="1034" y="871"/>
                  <a:pt x="1036" y="873"/>
                </a:cubicBezTo>
                <a:cubicBezTo>
                  <a:pt x="1041" y="876"/>
                  <a:pt x="1045" y="880"/>
                  <a:pt x="1051" y="884"/>
                </a:cubicBezTo>
                <a:cubicBezTo>
                  <a:pt x="1053" y="885"/>
                  <a:pt x="1056" y="886"/>
                  <a:pt x="1059" y="887"/>
                </a:cubicBezTo>
                <a:cubicBezTo>
                  <a:pt x="1059" y="887"/>
                  <a:pt x="1060" y="887"/>
                  <a:pt x="1061" y="887"/>
                </a:cubicBezTo>
                <a:cubicBezTo>
                  <a:pt x="1063" y="886"/>
                  <a:pt x="1065" y="885"/>
                  <a:pt x="1067" y="884"/>
                </a:cubicBezTo>
                <a:cubicBezTo>
                  <a:pt x="1070" y="883"/>
                  <a:pt x="1073" y="882"/>
                  <a:pt x="1077" y="882"/>
                </a:cubicBezTo>
                <a:cubicBezTo>
                  <a:pt x="1079" y="882"/>
                  <a:pt x="1081" y="882"/>
                  <a:pt x="1084" y="882"/>
                </a:cubicBezTo>
                <a:cubicBezTo>
                  <a:pt x="1087" y="881"/>
                  <a:pt x="1091" y="881"/>
                  <a:pt x="1094" y="883"/>
                </a:cubicBezTo>
                <a:cubicBezTo>
                  <a:pt x="1095" y="883"/>
                  <a:pt x="1096" y="883"/>
                  <a:pt x="1096" y="884"/>
                </a:cubicBezTo>
                <a:cubicBezTo>
                  <a:pt x="1098" y="884"/>
                  <a:pt x="1100" y="884"/>
                  <a:pt x="1102" y="884"/>
                </a:cubicBezTo>
                <a:cubicBezTo>
                  <a:pt x="1103" y="883"/>
                  <a:pt x="1105" y="882"/>
                  <a:pt x="1107" y="882"/>
                </a:cubicBezTo>
                <a:cubicBezTo>
                  <a:pt x="1109" y="881"/>
                  <a:pt x="1111" y="880"/>
                  <a:pt x="1112" y="879"/>
                </a:cubicBezTo>
                <a:cubicBezTo>
                  <a:pt x="1114" y="878"/>
                  <a:pt x="1117" y="877"/>
                  <a:pt x="1119" y="876"/>
                </a:cubicBezTo>
                <a:cubicBezTo>
                  <a:pt x="1122" y="875"/>
                  <a:pt x="1124" y="874"/>
                  <a:pt x="1127" y="874"/>
                </a:cubicBezTo>
                <a:cubicBezTo>
                  <a:pt x="1130" y="874"/>
                  <a:pt x="1134" y="872"/>
                  <a:pt x="1138" y="872"/>
                </a:cubicBezTo>
                <a:cubicBezTo>
                  <a:pt x="1139" y="873"/>
                  <a:pt x="1140" y="873"/>
                  <a:pt x="1140" y="873"/>
                </a:cubicBezTo>
                <a:cubicBezTo>
                  <a:pt x="1144" y="874"/>
                  <a:pt x="1146" y="876"/>
                  <a:pt x="1148" y="880"/>
                </a:cubicBezTo>
                <a:cubicBezTo>
                  <a:pt x="1149" y="881"/>
                  <a:pt x="1149" y="883"/>
                  <a:pt x="1150" y="885"/>
                </a:cubicBezTo>
                <a:cubicBezTo>
                  <a:pt x="1151" y="888"/>
                  <a:pt x="1154" y="889"/>
                  <a:pt x="1157" y="889"/>
                </a:cubicBezTo>
                <a:cubicBezTo>
                  <a:pt x="1158" y="889"/>
                  <a:pt x="1159" y="889"/>
                  <a:pt x="1160" y="889"/>
                </a:cubicBezTo>
                <a:cubicBezTo>
                  <a:pt x="1163" y="888"/>
                  <a:pt x="1167" y="888"/>
                  <a:pt x="1171" y="887"/>
                </a:cubicBezTo>
                <a:cubicBezTo>
                  <a:pt x="1173" y="886"/>
                  <a:pt x="1175" y="886"/>
                  <a:pt x="1176" y="888"/>
                </a:cubicBezTo>
                <a:cubicBezTo>
                  <a:pt x="1177" y="889"/>
                  <a:pt x="1178" y="890"/>
                  <a:pt x="1178" y="891"/>
                </a:cubicBezTo>
                <a:cubicBezTo>
                  <a:pt x="1182" y="893"/>
                  <a:pt x="1182" y="896"/>
                  <a:pt x="1182" y="899"/>
                </a:cubicBezTo>
                <a:cubicBezTo>
                  <a:pt x="1182" y="901"/>
                  <a:pt x="1181" y="903"/>
                  <a:pt x="1181" y="905"/>
                </a:cubicBezTo>
                <a:cubicBezTo>
                  <a:pt x="1180" y="907"/>
                  <a:pt x="1179" y="908"/>
                  <a:pt x="1179" y="910"/>
                </a:cubicBezTo>
                <a:cubicBezTo>
                  <a:pt x="1178" y="912"/>
                  <a:pt x="1179" y="914"/>
                  <a:pt x="1178" y="916"/>
                </a:cubicBezTo>
                <a:cubicBezTo>
                  <a:pt x="1178" y="919"/>
                  <a:pt x="1177" y="922"/>
                  <a:pt x="1175" y="925"/>
                </a:cubicBezTo>
                <a:cubicBezTo>
                  <a:pt x="1175" y="925"/>
                  <a:pt x="1175" y="926"/>
                  <a:pt x="1175" y="926"/>
                </a:cubicBezTo>
                <a:cubicBezTo>
                  <a:pt x="1175" y="926"/>
                  <a:pt x="1175" y="927"/>
                  <a:pt x="1175" y="927"/>
                </a:cubicBezTo>
                <a:cubicBezTo>
                  <a:pt x="1179" y="936"/>
                  <a:pt x="1180" y="938"/>
                  <a:pt x="1188" y="945"/>
                </a:cubicBezTo>
                <a:cubicBezTo>
                  <a:pt x="1189" y="947"/>
                  <a:pt x="1190" y="948"/>
                  <a:pt x="1191" y="949"/>
                </a:cubicBezTo>
                <a:cubicBezTo>
                  <a:pt x="1194" y="951"/>
                  <a:pt x="1195" y="953"/>
                  <a:pt x="1196" y="956"/>
                </a:cubicBezTo>
                <a:cubicBezTo>
                  <a:pt x="1197" y="957"/>
                  <a:pt x="1198" y="959"/>
                  <a:pt x="1198" y="960"/>
                </a:cubicBezTo>
                <a:cubicBezTo>
                  <a:pt x="1199" y="963"/>
                  <a:pt x="1200" y="967"/>
                  <a:pt x="1202" y="970"/>
                </a:cubicBezTo>
                <a:cubicBezTo>
                  <a:pt x="1204" y="973"/>
                  <a:pt x="1204" y="977"/>
                  <a:pt x="1205" y="981"/>
                </a:cubicBezTo>
                <a:cubicBezTo>
                  <a:pt x="1206" y="982"/>
                  <a:pt x="1205" y="983"/>
                  <a:pt x="1205" y="984"/>
                </a:cubicBezTo>
                <a:cubicBezTo>
                  <a:pt x="1205" y="985"/>
                  <a:pt x="1204" y="986"/>
                  <a:pt x="1205" y="987"/>
                </a:cubicBezTo>
                <a:cubicBezTo>
                  <a:pt x="1205" y="990"/>
                  <a:pt x="1206" y="992"/>
                  <a:pt x="1207" y="995"/>
                </a:cubicBezTo>
                <a:cubicBezTo>
                  <a:pt x="1208" y="996"/>
                  <a:pt x="1208" y="997"/>
                  <a:pt x="1209" y="998"/>
                </a:cubicBezTo>
                <a:cubicBezTo>
                  <a:pt x="1210" y="1002"/>
                  <a:pt x="1210" y="1007"/>
                  <a:pt x="1205" y="1011"/>
                </a:cubicBezTo>
                <a:cubicBezTo>
                  <a:pt x="1204" y="1012"/>
                  <a:pt x="1202" y="1014"/>
                  <a:pt x="1201" y="1016"/>
                </a:cubicBezTo>
                <a:cubicBezTo>
                  <a:pt x="1199" y="1018"/>
                  <a:pt x="1198" y="1020"/>
                  <a:pt x="1198" y="1022"/>
                </a:cubicBezTo>
                <a:cubicBezTo>
                  <a:pt x="1197" y="1026"/>
                  <a:pt x="1196" y="1029"/>
                  <a:pt x="1195" y="1033"/>
                </a:cubicBezTo>
                <a:cubicBezTo>
                  <a:pt x="1194" y="1035"/>
                  <a:pt x="1193" y="1037"/>
                  <a:pt x="1193" y="1039"/>
                </a:cubicBezTo>
                <a:cubicBezTo>
                  <a:pt x="1193" y="1042"/>
                  <a:pt x="1193" y="1046"/>
                  <a:pt x="1193" y="1049"/>
                </a:cubicBezTo>
                <a:cubicBezTo>
                  <a:pt x="1193" y="1051"/>
                  <a:pt x="1194" y="1053"/>
                  <a:pt x="1195" y="1054"/>
                </a:cubicBezTo>
                <a:cubicBezTo>
                  <a:pt x="1198" y="1057"/>
                  <a:pt x="1201" y="1061"/>
                  <a:pt x="1202" y="1066"/>
                </a:cubicBezTo>
                <a:cubicBezTo>
                  <a:pt x="1204" y="1071"/>
                  <a:pt x="1206" y="1075"/>
                  <a:pt x="1208" y="1079"/>
                </a:cubicBezTo>
                <a:cubicBezTo>
                  <a:pt x="1210" y="1083"/>
                  <a:pt x="1211" y="1086"/>
                  <a:pt x="1211" y="1089"/>
                </a:cubicBezTo>
                <a:cubicBezTo>
                  <a:pt x="1211" y="1093"/>
                  <a:pt x="1212" y="1097"/>
                  <a:pt x="1213" y="1100"/>
                </a:cubicBezTo>
                <a:cubicBezTo>
                  <a:pt x="1213" y="1102"/>
                  <a:pt x="1214" y="1103"/>
                  <a:pt x="1214" y="1105"/>
                </a:cubicBezTo>
                <a:cubicBezTo>
                  <a:pt x="1214" y="1109"/>
                  <a:pt x="1215" y="1113"/>
                  <a:pt x="1216" y="1117"/>
                </a:cubicBezTo>
                <a:cubicBezTo>
                  <a:pt x="1217" y="1121"/>
                  <a:pt x="1219" y="1125"/>
                  <a:pt x="1221" y="1128"/>
                </a:cubicBezTo>
                <a:cubicBezTo>
                  <a:pt x="1223" y="1130"/>
                  <a:pt x="1224" y="1132"/>
                  <a:pt x="1226" y="1134"/>
                </a:cubicBezTo>
                <a:cubicBezTo>
                  <a:pt x="1227" y="1136"/>
                  <a:pt x="1228" y="1138"/>
                  <a:pt x="1229" y="1140"/>
                </a:cubicBezTo>
                <a:cubicBezTo>
                  <a:pt x="1230" y="1145"/>
                  <a:pt x="1231" y="1149"/>
                  <a:pt x="1233" y="1153"/>
                </a:cubicBezTo>
                <a:cubicBezTo>
                  <a:pt x="1234" y="1154"/>
                  <a:pt x="1234" y="1156"/>
                  <a:pt x="1235" y="1157"/>
                </a:cubicBezTo>
                <a:cubicBezTo>
                  <a:pt x="1236" y="1159"/>
                  <a:pt x="1236" y="1162"/>
                  <a:pt x="1234" y="1164"/>
                </a:cubicBezTo>
                <a:cubicBezTo>
                  <a:pt x="1233" y="1165"/>
                  <a:pt x="1233" y="1166"/>
                  <a:pt x="1234" y="1167"/>
                </a:cubicBezTo>
                <a:cubicBezTo>
                  <a:pt x="1235" y="1169"/>
                  <a:pt x="1235" y="1172"/>
                  <a:pt x="1236" y="1175"/>
                </a:cubicBezTo>
                <a:cubicBezTo>
                  <a:pt x="1236" y="1175"/>
                  <a:pt x="1236" y="1176"/>
                  <a:pt x="1236" y="1176"/>
                </a:cubicBezTo>
                <a:cubicBezTo>
                  <a:pt x="1239" y="1178"/>
                  <a:pt x="1243" y="1180"/>
                  <a:pt x="1246" y="1181"/>
                </a:cubicBezTo>
                <a:cubicBezTo>
                  <a:pt x="1246" y="1182"/>
                  <a:pt x="1247" y="1181"/>
                  <a:pt x="1248" y="1181"/>
                </a:cubicBezTo>
                <a:cubicBezTo>
                  <a:pt x="1251" y="1180"/>
                  <a:pt x="1254" y="1178"/>
                  <a:pt x="1257" y="1179"/>
                </a:cubicBezTo>
                <a:cubicBezTo>
                  <a:pt x="1259" y="1179"/>
                  <a:pt x="1260" y="1178"/>
                  <a:pt x="1262" y="1178"/>
                </a:cubicBezTo>
                <a:cubicBezTo>
                  <a:pt x="1264" y="1177"/>
                  <a:pt x="1266" y="1176"/>
                  <a:pt x="1269" y="1176"/>
                </a:cubicBezTo>
                <a:cubicBezTo>
                  <a:pt x="1272" y="1176"/>
                  <a:pt x="1275" y="1175"/>
                  <a:pt x="1278" y="1177"/>
                </a:cubicBezTo>
                <a:cubicBezTo>
                  <a:pt x="1278" y="1177"/>
                  <a:pt x="1280" y="1177"/>
                  <a:pt x="1280" y="1177"/>
                </a:cubicBezTo>
                <a:cubicBezTo>
                  <a:pt x="1283" y="1175"/>
                  <a:pt x="1286" y="1177"/>
                  <a:pt x="1288" y="1174"/>
                </a:cubicBezTo>
                <a:cubicBezTo>
                  <a:pt x="1289" y="1174"/>
                  <a:pt x="1290" y="1173"/>
                  <a:pt x="1291" y="1173"/>
                </a:cubicBezTo>
                <a:cubicBezTo>
                  <a:pt x="1295" y="1173"/>
                  <a:pt x="1299" y="1171"/>
                  <a:pt x="1302" y="1169"/>
                </a:cubicBezTo>
                <a:cubicBezTo>
                  <a:pt x="1307" y="1166"/>
                  <a:pt x="1311" y="1162"/>
                  <a:pt x="1315" y="1158"/>
                </a:cubicBezTo>
                <a:cubicBezTo>
                  <a:pt x="1318" y="1155"/>
                  <a:pt x="1321" y="1152"/>
                  <a:pt x="1323" y="1149"/>
                </a:cubicBezTo>
                <a:cubicBezTo>
                  <a:pt x="1325" y="1146"/>
                  <a:pt x="1327" y="1143"/>
                  <a:pt x="1329" y="1140"/>
                </a:cubicBezTo>
                <a:cubicBezTo>
                  <a:pt x="1330" y="1138"/>
                  <a:pt x="1332" y="1136"/>
                  <a:pt x="1333" y="1135"/>
                </a:cubicBezTo>
                <a:cubicBezTo>
                  <a:pt x="1337" y="1133"/>
                  <a:pt x="1339" y="1130"/>
                  <a:pt x="1340" y="1126"/>
                </a:cubicBezTo>
                <a:cubicBezTo>
                  <a:pt x="1341" y="1123"/>
                  <a:pt x="1342" y="1120"/>
                  <a:pt x="1343" y="1117"/>
                </a:cubicBezTo>
                <a:cubicBezTo>
                  <a:pt x="1343" y="1116"/>
                  <a:pt x="1343" y="1114"/>
                  <a:pt x="1342" y="1113"/>
                </a:cubicBezTo>
                <a:cubicBezTo>
                  <a:pt x="1341" y="1111"/>
                  <a:pt x="1342" y="1110"/>
                  <a:pt x="1343" y="1108"/>
                </a:cubicBezTo>
                <a:cubicBezTo>
                  <a:pt x="1345" y="1107"/>
                  <a:pt x="1347" y="1105"/>
                  <a:pt x="1350" y="1105"/>
                </a:cubicBezTo>
                <a:cubicBezTo>
                  <a:pt x="1353" y="1104"/>
                  <a:pt x="1356" y="1103"/>
                  <a:pt x="1358" y="1101"/>
                </a:cubicBezTo>
                <a:cubicBezTo>
                  <a:pt x="1360" y="1100"/>
                  <a:pt x="1362" y="1098"/>
                  <a:pt x="1362" y="1096"/>
                </a:cubicBezTo>
                <a:cubicBezTo>
                  <a:pt x="1362" y="1093"/>
                  <a:pt x="1363" y="1090"/>
                  <a:pt x="1363" y="1087"/>
                </a:cubicBezTo>
                <a:cubicBezTo>
                  <a:pt x="1363" y="1086"/>
                  <a:pt x="1363" y="1084"/>
                  <a:pt x="1363" y="1083"/>
                </a:cubicBezTo>
                <a:cubicBezTo>
                  <a:pt x="1362" y="1078"/>
                  <a:pt x="1360" y="1074"/>
                  <a:pt x="1359" y="1069"/>
                </a:cubicBezTo>
                <a:cubicBezTo>
                  <a:pt x="1359" y="1068"/>
                  <a:pt x="1359" y="1066"/>
                  <a:pt x="1360" y="1065"/>
                </a:cubicBezTo>
                <a:cubicBezTo>
                  <a:pt x="1366" y="1060"/>
                  <a:pt x="1373" y="1055"/>
                  <a:pt x="1379" y="1050"/>
                </a:cubicBezTo>
                <a:cubicBezTo>
                  <a:pt x="1381" y="1048"/>
                  <a:pt x="1383" y="1047"/>
                  <a:pt x="1385" y="1046"/>
                </a:cubicBezTo>
                <a:cubicBezTo>
                  <a:pt x="1387" y="1045"/>
                  <a:pt x="1390" y="1044"/>
                  <a:pt x="1392" y="1043"/>
                </a:cubicBezTo>
                <a:cubicBezTo>
                  <a:pt x="1397" y="1040"/>
                  <a:pt x="1400" y="1036"/>
                  <a:pt x="1402" y="1030"/>
                </a:cubicBezTo>
                <a:cubicBezTo>
                  <a:pt x="1403" y="1028"/>
                  <a:pt x="1404" y="1026"/>
                  <a:pt x="1404" y="1023"/>
                </a:cubicBezTo>
                <a:cubicBezTo>
                  <a:pt x="1403" y="1020"/>
                  <a:pt x="1404" y="1018"/>
                  <a:pt x="1404" y="1015"/>
                </a:cubicBezTo>
                <a:cubicBezTo>
                  <a:pt x="1404" y="1013"/>
                  <a:pt x="1404" y="1011"/>
                  <a:pt x="1404" y="1009"/>
                </a:cubicBezTo>
                <a:cubicBezTo>
                  <a:pt x="1403" y="1005"/>
                  <a:pt x="1403" y="1002"/>
                  <a:pt x="1404" y="998"/>
                </a:cubicBezTo>
                <a:cubicBezTo>
                  <a:pt x="1405" y="997"/>
                  <a:pt x="1404" y="995"/>
                  <a:pt x="1402" y="994"/>
                </a:cubicBezTo>
                <a:cubicBezTo>
                  <a:pt x="1399" y="992"/>
                  <a:pt x="1398" y="989"/>
                  <a:pt x="1397" y="986"/>
                </a:cubicBezTo>
                <a:cubicBezTo>
                  <a:pt x="1396" y="982"/>
                  <a:pt x="1396" y="978"/>
                  <a:pt x="1396" y="974"/>
                </a:cubicBezTo>
                <a:cubicBezTo>
                  <a:pt x="1396" y="973"/>
                  <a:pt x="1396" y="972"/>
                  <a:pt x="1396" y="972"/>
                </a:cubicBezTo>
                <a:cubicBezTo>
                  <a:pt x="1397" y="970"/>
                  <a:pt x="1397" y="968"/>
                  <a:pt x="1396" y="967"/>
                </a:cubicBezTo>
                <a:cubicBezTo>
                  <a:pt x="1392" y="965"/>
                  <a:pt x="1392" y="962"/>
                  <a:pt x="1394" y="958"/>
                </a:cubicBezTo>
                <a:cubicBezTo>
                  <a:pt x="1395" y="956"/>
                  <a:pt x="1396" y="953"/>
                  <a:pt x="1398" y="951"/>
                </a:cubicBezTo>
                <a:cubicBezTo>
                  <a:pt x="1400" y="948"/>
                  <a:pt x="1401" y="945"/>
                  <a:pt x="1403" y="942"/>
                </a:cubicBezTo>
                <a:cubicBezTo>
                  <a:pt x="1404" y="940"/>
                  <a:pt x="1404" y="939"/>
                  <a:pt x="1406" y="938"/>
                </a:cubicBezTo>
                <a:cubicBezTo>
                  <a:pt x="1409" y="936"/>
                  <a:pt x="1411" y="934"/>
                  <a:pt x="1413" y="931"/>
                </a:cubicBezTo>
                <a:cubicBezTo>
                  <a:pt x="1418" y="925"/>
                  <a:pt x="1424" y="919"/>
                  <a:pt x="1431" y="913"/>
                </a:cubicBezTo>
                <a:cubicBezTo>
                  <a:pt x="1434" y="910"/>
                  <a:pt x="1437" y="906"/>
                  <a:pt x="1442" y="904"/>
                </a:cubicBezTo>
                <a:cubicBezTo>
                  <a:pt x="1443" y="904"/>
                  <a:pt x="1443" y="903"/>
                  <a:pt x="1444" y="903"/>
                </a:cubicBezTo>
                <a:cubicBezTo>
                  <a:pt x="1455" y="894"/>
                  <a:pt x="1463" y="884"/>
                  <a:pt x="1469" y="871"/>
                </a:cubicBezTo>
                <a:cubicBezTo>
                  <a:pt x="1471" y="866"/>
                  <a:pt x="1473" y="862"/>
                  <a:pt x="1476" y="857"/>
                </a:cubicBezTo>
                <a:cubicBezTo>
                  <a:pt x="1478" y="855"/>
                  <a:pt x="1480" y="851"/>
                  <a:pt x="1481" y="848"/>
                </a:cubicBezTo>
                <a:cubicBezTo>
                  <a:pt x="1482" y="843"/>
                  <a:pt x="1482" y="839"/>
                  <a:pt x="1482" y="834"/>
                </a:cubicBezTo>
                <a:cubicBezTo>
                  <a:pt x="1482" y="833"/>
                  <a:pt x="1480" y="831"/>
                  <a:pt x="1479" y="832"/>
                </a:cubicBezTo>
                <a:cubicBezTo>
                  <a:pt x="1478" y="832"/>
                  <a:pt x="1478" y="832"/>
                  <a:pt x="1478" y="832"/>
                </a:cubicBezTo>
                <a:cubicBezTo>
                  <a:pt x="1474" y="835"/>
                  <a:pt x="1470" y="836"/>
                  <a:pt x="1466" y="836"/>
                </a:cubicBezTo>
                <a:cubicBezTo>
                  <a:pt x="1461" y="837"/>
                  <a:pt x="1455" y="837"/>
                  <a:pt x="1449" y="840"/>
                </a:cubicBezTo>
                <a:cubicBezTo>
                  <a:pt x="1449" y="840"/>
                  <a:pt x="1448" y="840"/>
                  <a:pt x="1447" y="840"/>
                </a:cubicBezTo>
                <a:cubicBezTo>
                  <a:pt x="1443" y="840"/>
                  <a:pt x="1440" y="841"/>
                  <a:pt x="1438" y="842"/>
                </a:cubicBezTo>
                <a:cubicBezTo>
                  <a:pt x="1437" y="843"/>
                  <a:pt x="1436" y="843"/>
                  <a:pt x="1435" y="843"/>
                </a:cubicBezTo>
                <a:cubicBezTo>
                  <a:pt x="1434" y="843"/>
                  <a:pt x="1433" y="843"/>
                  <a:pt x="1432" y="843"/>
                </a:cubicBezTo>
                <a:cubicBezTo>
                  <a:pt x="1431" y="842"/>
                  <a:pt x="1430" y="842"/>
                  <a:pt x="1430" y="841"/>
                </a:cubicBezTo>
                <a:cubicBezTo>
                  <a:pt x="1428" y="839"/>
                  <a:pt x="1426" y="837"/>
                  <a:pt x="1424" y="835"/>
                </a:cubicBezTo>
                <a:cubicBezTo>
                  <a:pt x="1423" y="834"/>
                  <a:pt x="1423" y="833"/>
                  <a:pt x="1423" y="833"/>
                </a:cubicBezTo>
                <a:cubicBezTo>
                  <a:pt x="1425" y="829"/>
                  <a:pt x="1425" y="828"/>
                  <a:pt x="1423" y="827"/>
                </a:cubicBezTo>
                <a:cubicBezTo>
                  <a:pt x="1421" y="825"/>
                  <a:pt x="1420" y="824"/>
                  <a:pt x="1418" y="822"/>
                </a:cubicBezTo>
                <a:cubicBezTo>
                  <a:pt x="1416" y="819"/>
                  <a:pt x="1412" y="816"/>
                  <a:pt x="1409" y="813"/>
                </a:cubicBezTo>
                <a:cubicBezTo>
                  <a:pt x="1408" y="811"/>
                  <a:pt x="1405" y="810"/>
                  <a:pt x="1403" y="808"/>
                </a:cubicBezTo>
                <a:cubicBezTo>
                  <a:pt x="1399" y="806"/>
                  <a:pt x="1395" y="803"/>
                  <a:pt x="1394" y="798"/>
                </a:cubicBezTo>
                <a:cubicBezTo>
                  <a:pt x="1393" y="796"/>
                  <a:pt x="1393" y="793"/>
                  <a:pt x="1392" y="791"/>
                </a:cubicBezTo>
                <a:cubicBezTo>
                  <a:pt x="1391" y="788"/>
                  <a:pt x="1389" y="786"/>
                  <a:pt x="1387" y="785"/>
                </a:cubicBezTo>
                <a:cubicBezTo>
                  <a:pt x="1385" y="783"/>
                  <a:pt x="1384" y="782"/>
                  <a:pt x="1382" y="780"/>
                </a:cubicBezTo>
                <a:cubicBezTo>
                  <a:pt x="1380" y="779"/>
                  <a:pt x="1379" y="777"/>
                  <a:pt x="1379" y="776"/>
                </a:cubicBezTo>
                <a:cubicBezTo>
                  <a:pt x="1379" y="771"/>
                  <a:pt x="1378" y="766"/>
                  <a:pt x="1377" y="761"/>
                </a:cubicBezTo>
                <a:cubicBezTo>
                  <a:pt x="1376" y="756"/>
                  <a:pt x="1373" y="753"/>
                  <a:pt x="1369" y="751"/>
                </a:cubicBezTo>
                <a:cubicBezTo>
                  <a:pt x="1368" y="750"/>
                  <a:pt x="1368" y="750"/>
                  <a:pt x="1367" y="750"/>
                </a:cubicBezTo>
                <a:cubicBezTo>
                  <a:pt x="1366" y="749"/>
                  <a:pt x="1366" y="748"/>
                  <a:pt x="1365" y="748"/>
                </a:cubicBezTo>
                <a:cubicBezTo>
                  <a:pt x="1365" y="747"/>
                  <a:pt x="1365" y="746"/>
                  <a:pt x="1365" y="745"/>
                </a:cubicBezTo>
                <a:cubicBezTo>
                  <a:pt x="1365" y="742"/>
                  <a:pt x="1364" y="739"/>
                  <a:pt x="1362" y="737"/>
                </a:cubicBezTo>
                <a:cubicBezTo>
                  <a:pt x="1362" y="736"/>
                  <a:pt x="1361" y="735"/>
                  <a:pt x="1360" y="733"/>
                </a:cubicBezTo>
                <a:cubicBezTo>
                  <a:pt x="1357" y="728"/>
                  <a:pt x="1353" y="723"/>
                  <a:pt x="1352" y="716"/>
                </a:cubicBezTo>
                <a:cubicBezTo>
                  <a:pt x="1351" y="715"/>
                  <a:pt x="1351" y="714"/>
                  <a:pt x="1350" y="713"/>
                </a:cubicBezTo>
                <a:cubicBezTo>
                  <a:pt x="1350" y="712"/>
                  <a:pt x="1350" y="711"/>
                  <a:pt x="1351" y="711"/>
                </a:cubicBezTo>
                <a:cubicBezTo>
                  <a:pt x="1352" y="711"/>
                  <a:pt x="1354" y="712"/>
                  <a:pt x="1355" y="711"/>
                </a:cubicBezTo>
                <a:cubicBezTo>
                  <a:pt x="1355" y="710"/>
                  <a:pt x="1356" y="709"/>
                  <a:pt x="1358" y="709"/>
                </a:cubicBezTo>
                <a:cubicBezTo>
                  <a:pt x="1359" y="709"/>
                  <a:pt x="1360" y="710"/>
                  <a:pt x="1361" y="711"/>
                </a:cubicBezTo>
                <a:cubicBezTo>
                  <a:pt x="1362" y="712"/>
                  <a:pt x="1362" y="713"/>
                  <a:pt x="1363" y="714"/>
                </a:cubicBezTo>
                <a:cubicBezTo>
                  <a:pt x="1367" y="718"/>
                  <a:pt x="1369" y="723"/>
                  <a:pt x="1372" y="727"/>
                </a:cubicBezTo>
                <a:cubicBezTo>
                  <a:pt x="1374" y="730"/>
                  <a:pt x="1375" y="732"/>
                  <a:pt x="1376" y="735"/>
                </a:cubicBezTo>
                <a:cubicBezTo>
                  <a:pt x="1376" y="737"/>
                  <a:pt x="1377" y="738"/>
                  <a:pt x="1379" y="739"/>
                </a:cubicBezTo>
                <a:cubicBezTo>
                  <a:pt x="1383" y="740"/>
                  <a:pt x="1385" y="742"/>
                  <a:pt x="1386" y="746"/>
                </a:cubicBezTo>
                <a:cubicBezTo>
                  <a:pt x="1387" y="747"/>
                  <a:pt x="1387" y="748"/>
                  <a:pt x="1388" y="749"/>
                </a:cubicBezTo>
                <a:cubicBezTo>
                  <a:pt x="1389" y="751"/>
                  <a:pt x="1389" y="753"/>
                  <a:pt x="1389" y="755"/>
                </a:cubicBezTo>
                <a:cubicBezTo>
                  <a:pt x="1389" y="756"/>
                  <a:pt x="1389" y="757"/>
                  <a:pt x="1389" y="758"/>
                </a:cubicBezTo>
                <a:cubicBezTo>
                  <a:pt x="1390" y="762"/>
                  <a:pt x="1392" y="766"/>
                  <a:pt x="1396" y="769"/>
                </a:cubicBezTo>
                <a:cubicBezTo>
                  <a:pt x="1397" y="770"/>
                  <a:pt x="1399" y="770"/>
                  <a:pt x="1400" y="771"/>
                </a:cubicBezTo>
                <a:cubicBezTo>
                  <a:pt x="1402" y="773"/>
                  <a:pt x="1404" y="775"/>
                  <a:pt x="1405" y="778"/>
                </a:cubicBezTo>
                <a:cubicBezTo>
                  <a:pt x="1406" y="782"/>
                  <a:pt x="1408" y="785"/>
                  <a:pt x="1410" y="787"/>
                </a:cubicBezTo>
                <a:cubicBezTo>
                  <a:pt x="1412" y="789"/>
                  <a:pt x="1414" y="792"/>
                  <a:pt x="1416" y="794"/>
                </a:cubicBezTo>
                <a:cubicBezTo>
                  <a:pt x="1418" y="797"/>
                  <a:pt x="1419" y="800"/>
                  <a:pt x="1419" y="804"/>
                </a:cubicBezTo>
                <a:cubicBezTo>
                  <a:pt x="1418" y="805"/>
                  <a:pt x="1418" y="806"/>
                  <a:pt x="1419" y="807"/>
                </a:cubicBezTo>
                <a:cubicBezTo>
                  <a:pt x="1421" y="811"/>
                  <a:pt x="1421" y="816"/>
                  <a:pt x="1423" y="820"/>
                </a:cubicBezTo>
                <a:cubicBezTo>
                  <a:pt x="1423" y="821"/>
                  <a:pt x="1424" y="823"/>
                  <a:pt x="1425" y="824"/>
                </a:cubicBezTo>
                <a:cubicBezTo>
                  <a:pt x="1425" y="826"/>
                  <a:pt x="1427" y="826"/>
                  <a:pt x="1428" y="826"/>
                </a:cubicBezTo>
                <a:cubicBezTo>
                  <a:pt x="1430" y="826"/>
                  <a:pt x="1431" y="826"/>
                  <a:pt x="1433" y="826"/>
                </a:cubicBezTo>
                <a:cubicBezTo>
                  <a:pt x="1435" y="826"/>
                  <a:pt x="1437" y="825"/>
                  <a:pt x="1438" y="824"/>
                </a:cubicBezTo>
                <a:cubicBezTo>
                  <a:pt x="1440" y="821"/>
                  <a:pt x="1442" y="821"/>
                  <a:pt x="1445" y="821"/>
                </a:cubicBezTo>
                <a:cubicBezTo>
                  <a:pt x="1448" y="821"/>
                  <a:pt x="1451" y="821"/>
                  <a:pt x="1454" y="819"/>
                </a:cubicBezTo>
                <a:cubicBezTo>
                  <a:pt x="1456" y="818"/>
                  <a:pt x="1458" y="817"/>
                  <a:pt x="1460" y="817"/>
                </a:cubicBezTo>
                <a:cubicBezTo>
                  <a:pt x="1462" y="817"/>
                  <a:pt x="1463" y="816"/>
                  <a:pt x="1464" y="815"/>
                </a:cubicBezTo>
                <a:cubicBezTo>
                  <a:pt x="1466" y="813"/>
                  <a:pt x="1468" y="812"/>
                  <a:pt x="1470" y="811"/>
                </a:cubicBezTo>
                <a:cubicBezTo>
                  <a:pt x="1473" y="810"/>
                  <a:pt x="1476" y="810"/>
                  <a:pt x="1479" y="808"/>
                </a:cubicBezTo>
                <a:cubicBezTo>
                  <a:pt x="1481" y="808"/>
                  <a:pt x="1483" y="806"/>
                  <a:pt x="1486" y="805"/>
                </a:cubicBezTo>
                <a:cubicBezTo>
                  <a:pt x="1487" y="805"/>
                  <a:pt x="1488" y="804"/>
                  <a:pt x="1488" y="803"/>
                </a:cubicBezTo>
                <a:cubicBezTo>
                  <a:pt x="1489" y="800"/>
                  <a:pt x="1491" y="798"/>
                  <a:pt x="1493" y="797"/>
                </a:cubicBezTo>
                <a:cubicBezTo>
                  <a:pt x="1497" y="796"/>
                  <a:pt x="1500" y="795"/>
                  <a:pt x="1504" y="795"/>
                </a:cubicBezTo>
                <a:cubicBezTo>
                  <a:pt x="1507" y="794"/>
                  <a:pt x="1509" y="793"/>
                  <a:pt x="1509" y="790"/>
                </a:cubicBezTo>
                <a:cubicBezTo>
                  <a:pt x="1510" y="789"/>
                  <a:pt x="1510" y="788"/>
                  <a:pt x="1512" y="788"/>
                </a:cubicBezTo>
                <a:cubicBezTo>
                  <a:pt x="1515" y="787"/>
                  <a:pt x="1517" y="786"/>
                  <a:pt x="1518" y="782"/>
                </a:cubicBezTo>
                <a:cubicBezTo>
                  <a:pt x="1519" y="781"/>
                  <a:pt x="1520" y="780"/>
                  <a:pt x="1522" y="780"/>
                </a:cubicBezTo>
                <a:cubicBezTo>
                  <a:pt x="1523" y="779"/>
                  <a:pt x="1524" y="779"/>
                  <a:pt x="1525" y="779"/>
                </a:cubicBezTo>
                <a:cubicBezTo>
                  <a:pt x="1526" y="778"/>
                  <a:pt x="1526" y="777"/>
                  <a:pt x="1526" y="777"/>
                </a:cubicBezTo>
                <a:cubicBezTo>
                  <a:pt x="1527" y="775"/>
                  <a:pt x="1526" y="773"/>
                  <a:pt x="1527" y="771"/>
                </a:cubicBezTo>
                <a:cubicBezTo>
                  <a:pt x="1527" y="770"/>
                  <a:pt x="1527" y="769"/>
                  <a:pt x="1529" y="768"/>
                </a:cubicBezTo>
                <a:cubicBezTo>
                  <a:pt x="1533" y="765"/>
                  <a:pt x="1536" y="761"/>
                  <a:pt x="1538" y="756"/>
                </a:cubicBezTo>
                <a:cubicBezTo>
                  <a:pt x="1539" y="754"/>
                  <a:pt x="1539" y="752"/>
                  <a:pt x="1536" y="750"/>
                </a:cubicBezTo>
                <a:cubicBezTo>
                  <a:pt x="1535" y="748"/>
                  <a:pt x="1533" y="746"/>
                  <a:pt x="1532" y="744"/>
                </a:cubicBezTo>
                <a:cubicBezTo>
                  <a:pt x="1531" y="743"/>
                  <a:pt x="1530" y="742"/>
                  <a:pt x="1528" y="741"/>
                </a:cubicBezTo>
                <a:cubicBezTo>
                  <a:pt x="1525" y="741"/>
                  <a:pt x="1523" y="741"/>
                  <a:pt x="1521" y="740"/>
                </a:cubicBezTo>
                <a:cubicBezTo>
                  <a:pt x="1520" y="740"/>
                  <a:pt x="1518" y="739"/>
                  <a:pt x="1517" y="738"/>
                </a:cubicBezTo>
                <a:cubicBezTo>
                  <a:pt x="1515" y="736"/>
                  <a:pt x="1513" y="734"/>
                  <a:pt x="1513" y="731"/>
                </a:cubicBezTo>
                <a:cubicBezTo>
                  <a:pt x="1513" y="728"/>
                  <a:pt x="1512" y="725"/>
                  <a:pt x="1512" y="723"/>
                </a:cubicBezTo>
                <a:cubicBezTo>
                  <a:pt x="1512" y="723"/>
                  <a:pt x="1512" y="722"/>
                  <a:pt x="1512" y="722"/>
                </a:cubicBezTo>
                <a:cubicBezTo>
                  <a:pt x="1511" y="722"/>
                  <a:pt x="1510" y="722"/>
                  <a:pt x="1510" y="723"/>
                </a:cubicBezTo>
                <a:cubicBezTo>
                  <a:pt x="1507" y="726"/>
                  <a:pt x="1503" y="730"/>
                  <a:pt x="1500" y="734"/>
                </a:cubicBezTo>
                <a:cubicBezTo>
                  <a:pt x="1498" y="737"/>
                  <a:pt x="1495" y="739"/>
                  <a:pt x="1492" y="738"/>
                </a:cubicBezTo>
                <a:cubicBezTo>
                  <a:pt x="1489" y="738"/>
                  <a:pt x="1486" y="738"/>
                  <a:pt x="1483" y="739"/>
                </a:cubicBezTo>
                <a:cubicBezTo>
                  <a:pt x="1482" y="740"/>
                  <a:pt x="1481" y="739"/>
                  <a:pt x="1480" y="738"/>
                </a:cubicBezTo>
                <a:cubicBezTo>
                  <a:pt x="1479" y="737"/>
                  <a:pt x="1478" y="736"/>
                  <a:pt x="1478" y="735"/>
                </a:cubicBezTo>
                <a:cubicBezTo>
                  <a:pt x="1478" y="732"/>
                  <a:pt x="1477" y="729"/>
                  <a:pt x="1477" y="726"/>
                </a:cubicBezTo>
                <a:cubicBezTo>
                  <a:pt x="1477" y="725"/>
                  <a:pt x="1477" y="725"/>
                  <a:pt x="1476" y="724"/>
                </a:cubicBezTo>
                <a:cubicBezTo>
                  <a:pt x="1476" y="724"/>
                  <a:pt x="1476" y="723"/>
                  <a:pt x="1475" y="723"/>
                </a:cubicBezTo>
                <a:cubicBezTo>
                  <a:pt x="1475" y="723"/>
                  <a:pt x="1474" y="724"/>
                  <a:pt x="1474" y="724"/>
                </a:cubicBezTo>
                <a:cubicBezTo>
                  <a:pt x="1473" y="725"/>
                  <a:pt x="1473" y="726"/>
                  <a:pt x="1472" y="727"/>
                </a:cubicBezTo>
                <a:cubicBezTo>
                  <a:pt x="1471" y="728"/>
                  <a:pt x="1470" y="728"/>
                  <a:pt x="1469" y="727"/>
                </a:cubicBezTo>
                <a:cubicBezTo>
                  <a:pt x="1468" y="726"/>
                  <a:pt x="1467" y="724"/>
                  <a:pt x="1467" y="722"/>
                </a:cubicBezTo>
                <a:cubicBezTo>
                  <a:pt x="1467" y="719"/>
                  <a:pt x="1465" y="717"/>
                  <a:pt x="1463" y="715"/>
                </a:cubicBezTo>
                <a:cubicBezTo>
                  <a:pt x="1462" y="713"/>
                  <a:pt x="1460" y="712"/>
                  <a:pt x="1459" y="710"/>
                </a:cubicBezTo>
                <a:cubicBezTo>
                  <a:pt x="1458" y="710"/>
                  <a:pt x="1457" y="709"/>
                  <a:pt x="1457" y="709"/>
                </a:cubicBezTo>
                <a:cubicBezTo>
                  <a:pt x="1455" y="706"/>
                  <a:pt x="1453" y="703"/>
                  <a:pt x="1452" y="700"/>
                </a:cubicBezTo>
                <a:cubicBezTo>
                  <a:pt x="1451" y="699"/>
                  <a:pt x="1452" y="698"/>
                  <a:pt x="1452" y="697"/>
                </a:cubicBezTo>
                <a:cubicBezTo>
                  <a:pt x="1452" y="696"/>
                  <a:pt x="1452" y="695"/>
                  <a:pt x="1452" y="694"/>
                </a:cubicBezTo>
                <a:cubicBezTo>
                  <a:pt x="1453" y="693"/>
                  <a:pt x="1453" y="693"/>
                  <a:pt x="1454" y="693"/>
                </a:cubicBezTo>
                <a:cubicBezTo>
                  <a:pt x="1455" y="692"/>
                  <a:pt x="1457" y="692"/>
                  <a:pt x="1459" y="692"/>
                </a:cubicBezTo>
                <a:cubicBezTo>
                  <a:pt x="1460" y="692"/>
                  <a:pt x="1462" y="692"/>
                  <a:pt x="1464" y="693"/>
                </a:cubicBezTo>
                <a:cubicBezTo>
                  <a:pt x="1465" y="694"/>
                  <a:pt x="1465" y="695"/>
                  <a:pt x="1466" y="696"/>
                </a:cubicBezTo>
                <a:cubicBezTo>
                  <a:pt x="1468" y="700"/>
                  <a:pt x="1471" y="703"/>
                  <a:pt x="1473" y="707"/>
                </a:cubicBezTo>
                <a:cubicBezTo>
                  <a:pt x="1474" y="708"/>
                  <a:pt x="1475" y="709"/>
                  <a:pt x="1477" y="710"/>
                </a:cubicBezTo>
                <a:cubicBezTo>
                  <a:pt x="1478" y="710"/>
                  <a:pt x="1478" y="710"/>
                  <a:pt x="1479" y="710"/>
                </a:cubicBezTo>
                <a:cubicBezTo>
                  <a:pt x="1481" y="711"/>
                  <a:pt x="1483" y="712"/>
                  <a:pt x="1484" y="713"/>
                </a:cubicBezTo>
                <a:cubicBezTo>
                  <a:pt x="1485" y="715"/>
                  <a:pt x="1487" y="715"/>
                  <a:pt x="1488" y="716"/>
                </a:cubicBezTo>
                <a:cubicBezTo>
                  <a:pt x="1491" y="718"/>
                  <a:pt x="1495" y="719"/>
                  <a:pt x="1499" y="720"/>
                </a:cubicBezTo>
                <a:cubicBezTo>
                  <a:pt x="1500" y="720"/>
                  <a:pt x="1501" y="720"/>
                  <a:pt x="1503" y="719"/>
                </a:cubicBezTo>
                <a:cubicBezTo>
                  <a:pt x="1505" y="718"/>
                  <a:pt x="1507" y="717"/>
                  <a:pt x="1509" y="716"/>
                </a:cubicBezTo>
                <a:cubicBezTo>
                  <a:pt x="1512" y="715"/>
                  <a:pt x="1514" y="716"/>
                  <a:pt x="1515" y="718"/>
                </a:cubicBezTo>
                <a:cubicBezTo>
                  <a:pt x="1516" y="720"/>
                  <a:pt x="1517" y="722"/>
                  <a:pt x="1517" y="724"/>
                </a:cubicBezTo>
                <a:cubicBezTo>
                  <a:pt x="1518" y="726"/>
                  <a:pt x="1520" y="726"/>
                  <a:pt x="1521" y="727"/>
                </a:cubicBezTo>
                <a:cubicBezTo>
                  <a:pt x="1530" y="727"/>
                  <a:pt x="1538" y="729"/>
                  <a:pt x="1546" y="730"/>
                </a:cubicBezTo>
                <a:cubicBezTo>
                  <a:pt x="1549" y="731"/>
                  <a:pt x="1551" y="731"/>
                  <a:pt x="1554" y="731"/>
                </a:cubicBezTo>
                <a:cubicBezTo>
                  <a:pt x="1559" y="730"/>
                  <a:pt x="1564" y="729"/>
                  <a:pt x="1569" y="730"/>
                </a:cubicBezTo>
                <a:cubicBezTo>
                  <a:pt x="1570" y="730"/>
                  <a:pt x="1571" y="730"/>
                  <a:pt x="1572" y="729"/>
                </a:cubicBezTo>
                <a:cubicBezTo>
                  <a:pt x="1576" y="728"/>
                  <a:pt x="1579" y="728"/>
                  <a:pt x="1583" y="728"/>
                </a:cubicBezTo>
                <a:cubicBezTo>
                  <a:pt x="1584" y="728"/>
                  <a:pt x="1585" y="729"/>
                  <a:pt x="1586" y="730"/>
                </a:cubicBezTo>
                <a:cubicBezTo>
                  <a:pt x="1586" y="731"/>
                  <a:pt x="1587" y="732"/>
                  <a:pt x="1588" y="733"/>
                </a:cubicBezTo>
                <a:cubicBezTo>
                  <a:pt x="1589" y="733"/>
                  <a:pt x="1590" y="735"/>
                  <a:pt x="1590" y="736"/>
                </a:cubicBezTo>
                <a:cubicBezTo>
                  <a:pt x="1591" y="739"/>
                  <a:pt x="1593" y="741"/>
                  <a:pt x="1596" y="741"/>
                </a:cubicBezTo>
                <a:cubicBezTo>
                  <a:pt x="1598" y="741"/>
                  <a:pt x="1599" y="743"/>
                  <a:pt x="1601" y="745"/>
                </a:cubicBezTo>
                <a:cubicBezTo>
                  <a:pt x="1603" y="748"/>
                  <a:pt x="1606" y="749"/>
                  <a:pt x="1610" y="749"/>
                </a:cubicBezTo>
                <a:cubicBezTo>
                  <a:pt x="1610" y="749"/>
                  <a:pt x="1611" y="749"/>
                  <a:pt x="1612" y="749"/>
                </a:cubicBezTo>
                <a:cubicBezTo>
                  <a:pt x="1612" y="749"/>
                  <a:pt x="1612" y="749"/>
                  <a:pt x="1612" y="749"/>
                </a:cubicBezTo>
                <a:cubicBezTo>
                  <a:pt x="1612" y="749"/>
                  <a:pt x="1612" y="749"/>
                  <a:pt x="1612" y="749"/>
                </a:cubicBezTo>
                <a:cubicBezTo>
                  <a:pt x="1612" y="749"/>
                  <a:pt x="1612" y="749"/>
                  <a:pt x="1612" y="749"/>
                </a:cubicBezTo>
                <a:cubicBezTo>
                  <a:pt x="1612" y="749"/>
                  <a:pt x="1612" y="749"/>
                  <a:pt x="1612" y="749"/>
                </a:cubicBezTo>
                <a:cubicBezTo>
                  <a:pt x="1611" y="751"/>
                  <a:pt x="1609" y="752"/>
                  <a:pt x="1606" y="751"/>
                </a:cubicBezTo>
                <a:cubicBezTo>
                  <a:pt x="1606" y="751"/>
                  <a:pt x="1605" y="752"/>
                  <a:pt x="1605" y="752"/>
                </a:cubicBezTo>
                <a:cubicBezTo>
                  <a:pt x="1605" y="752"/>
                  <a:pt x="1605" y="753"/>
                  <a:pt x="1605" y="753"/>
                </a:cubicBezTo>
                <a:cubicBezTo>
                  <a:pt x="1608" y="756"/>
                  <a:pt x="1610" y="759"/>
                  <a:pt x="1613" y="761"/>
                </a:cubicBezTo>
                <a:cubicBezTo>
                  <a:pt x="1618" y="766"/>
                  <a:pt x="1620" y="766"/>
                  <a:pt x="1626" y="762"/>
                </a:cubicBezTo>
                <a:cubicBezTo>
                  <a:pt x="1628" y="761"/>
                  <a:pt x="1630" y="759"/>
                  <a:pt x="1630" y="756"/>
                </a:cubicBezTo>
                <a:cubicBezTo>
                  <a:pt x="1630" y="756"/>
                  <a:pt x="1630" y="756"/>
                  <a:pt x="1630" y="756"/>
                </a:cubicBezTo>
                <a:cubicBezTo>
                  <a:pt x="1630" y="756"/>
                  <a:pt x="1630" y="756"/>
                  <a:pt x="1630" y="756"/>
                </a:cubicBezTo>
                <a:cubicBezTo>
                  <a:pt x="1630" y="756"/>
                  <a:pt x="1630" y="756"/>
                  <a:pt x="1630" y="756"/>
                </a:cubicBezTo>
                <a:cubicBezTo>
                  <a:pt x="1630" y="756"/>
                  <a:pt x="1630" y="756"/>
                  <a:pt x="1630" y="756"/>
                </a:cubicBezTo>
                <a:cubicBezTo>
                  <a:pt x="1630" y="756"/>
                  <a:pt x="1630" y="757"/>
                  <a:pt x="1630" y="757"/>
                </a:cubicBezTo>
                <a:cubicBezTo>
                  <a:pt x="1632" y="761"/>
                  <a:pt x="1633" y="764"/>
                  <a:pt x="1633" y="768"/>
                </a:cubicBezTo>
                <a:cubicBezTo>
                  <a:pt x="1633" y="770"/>
                  <a:pt x="1633" y="772"/>
                  <a:pt x="1633" y="774"/>
                </a:cubicBezTo>
                <a:cubicBezTo>
                  <a:pt x="1635" y="778"/>
                  <a:pt x="1636" y="782"/>
                  <a:pt x="1637" y="786"/>
                </a:cubicBezTo>
                <a:cubicBezTo>
                  <a:pt x="1638" y="791"/>
                  <a:pt x="1640" y="794"/>
                  <a:pt x="1640" y="799"/>
                </a:cubicBezTo>
                <a:cubicBezTo>
                  <a:pt x="1640" y="800"/>
                  <a:pt x="1641" y="800"/>
                  <a:pt x="1641" y="801"/>
                </a:cubicBezTo>
                <a:cubicBezTo>
                  <a:pt x="1643" y="804"/>
                  <a:pt x="1644" y="806"/>
                  <a:pt x="1646" y="809"/>
                </a:cubicBezTo>
                <a:cubicBezTo>
                  <a:pt x="1648" y="812"/>
                  <a:pt x="1649" y="815"/>
                  <a:pt x="1650" y="818"/>
                </a:cubicBezTo>
                <a:cubicBezTo>
                  <a:pt x="1651" y="820"/>
                  <a:pt x="1651" y="822"/>
                  <a:pt x="1652" y="823"/>
                </a:cubicBezTo>
                <a:cubicBezTo>
                  <a:pt x="1653" y="827"/>
                  <a:pt x="1654" y="830"/>
                  <a:pt x="1657" y="832"/>
                </a:cubicBezTo>
                <a:cubicBezTo>
                  <a:pt x="1658" y="834"/>
                  <a:pt x="1659" y="836"/>
                  <a:pt x="1660" y="837"/>
                </a:cubicBezTo>
                <a:cubicBezTo>
                  <a:pt x="1662" y="841"/>
                  <a:pt x="1664" y="845"/>
                  <a:pt x="1665" y="850"/>
                </a:cubicBezTo>
                <a:cubicBezTo>
                  <a:pt x="1665" y="852"/>
                  <a:pt x="1666" y="855"/>
                  <a:pt x="1668" y="857"/>
                </a:cubicBezTo>
                <a:cubicBezTo>
                  <a:pt x="1669" y="858"/>
                  <a:pt x="1669" y="858"/>
                  <a:pt x="1670" y="859"/>
                </a:cubicBezTo>
                <a:cubicBezTo>
                  <a:pt x="1672" y="861"/>
                  <a:pt x="1676" y="861"/>
                  <a:pt x="1677" y="858"/>
                </a:cubicBezTo>
                <a:cubicBezTo>
                  <a:pt x="1678" y="858"/>
                  <a:pt x="1678" y="857"/>
                  <a:pt x="1679" y="856"/>
                </a:cubicBezTo>
                <a:cubicBezTo>
                  <a:pt x="1679" y="855"/>
                  <a:pt x="1680" y="854"/>
                  <a:pt x="1682" y="853"/>
                </a:cubicBezTo>
                <a:cubicBezTo>
                  <a:pt x="1683" y="852"/>
                  <a:pt x="1684" y="851"/>
                  <a:pt x="1685" y="849"/>
                </a:cubicBezTo>
                <a:cubicBezTo>
                  <a:pt x="1686" y="847"/>
                  <a:pt x="1687" y="845"/>
                  <a:pt x="1689" y="844"/>
                </a:cubicBezTo>
                <a:cubicBezTo>
                  <a:pt x="1691" y="843"/>
                  <a:pt x="1691" y="842"/>
                  <a:pt x="1691" y="840"/>
                </a:cubicBezTo>
                <a:cubicBezTo>
                  <a:pt x="1691" y="839"/>
                  <a:pt x="1690" y="837"/>
                  <a:pt x="1690" y="836"/>
                </a:cubicBezTo>
                <a:cubicBezTo>
                  <a:pt x="1690" y="834"/>
                  <a:pt x="1690" y="832"/>
                  <a:pt x="1691" y="831"/>
                </a:cubicBezTo>
                <a:cubicBezTo>
                  <a:pt x="1691" y="830"/>
                  <a:pt x="1691" y="829"/>
                  <a:pt x="1692" y="828"/>
                </a:cubicBezTo>
                <a:cubicBezTo>
                  <a:pt x="1693" y="825"/>
                  <a:pt x="1693" y="823"/>
                  <a:pt x="1692" y="820"/>
                </a:cubicBezTo>
                <a:cubicBezTo>
                  <a:pt x="1691" y="819"/>
                  <a:pt x="1691" y="817"/>
                  <a:pt x="1691" y="816"/>
                </a:cubicBezTo>
                <a:cubicBezTo>
                  <a:pt x="1691" y="813"/>
                  <a:pt x="1691" y="809"/>
                  <a:pt x="1691" y="806"/>
                </a:cubicBezTo>
                <a:cubicBezTo>
                  <a:pt x="1691" y="804"/>
                  <a:pt x="1692" y="803"/>
                  <a:pt x="1694" y="802"/>
                </a:cubicBezTo>
                <a:cubicBezTo>
                  <a:pt x="1695" y="802"/>
                  <a:pt x="1696" y="802"/>
                  <a:pt x="1697" y="802"/>
                </a:cubicBezTo>
                <a:cubicBezTo>
                  <a:pt x="1698" y="799"/>
                  <a:pt x="1701" y="798"/>
                  <a:pt x="1703" y="797"/>
                </a:cubicBezTo>
                <a:cubicBezTo>
                  <a:pt x="1704" y="797"/>
                  <a:pt x="1705" y="796"/>
                  <a:pt x="1705" y="795"/>
                </a:cubicBezTo>
                <a:cubicBezTo>
                  <a:pt x="1706" y="793"/>
                  <a:pt x="1706" y="792"/>
                  <a:pt x="1707" y="791"/>
                </a:cubicBezTo>
                <a:cubicBezTo>
                  <a:pt x="1711" y="789"/>
                  <a:pt x="1713" y="785"/>
                  <a:pt x="1716" y="783"/>
                </a:cubicBezTo>
                <a:cubicBezTo>
                  <a:pt x="1718" y="782"/>
                  <a:pt x="1719" y="781"/>
                  <a:pt x="1720" y="779"/>
                </a:cubicBezTo>
                <a:cubicBezTo>
                  <a:pt x="1721" y="777"/>
                  <a:pt x="1722" y="776"/>
                  <a:pt x="1724" y="774"/>
                </a:cubicBezTo>
                <a:cubicBezTo>
                  <a:pt x="1725" y="773"/>
                  <a:pt x="1726" y="773"/>
                  <a:pt x="1727" y="772"/>
                </a:cubicBezTo>
                <a:cubicBezTo>
                  <a:pt x="1732" y="770"/>
                  <a:pt x="1735" y="766"/>
                  <a:pt x="1735" y="761"/>
                </a:cubicBezTo>
                <a:cubicBezTo>
                  <a:pt x="1735" y="759"/>
                  <a:pt x="1737" y="758"/>
                  <a:pt x="1738" y="757"/>
                </a:cubicBezTo>
                <a:cubicBezTo>
                  <a:pt x="1740" y="756"/>
                  <a:pt x="1742" y="756"/>
                  <a:pt x="1745" y="756"/>
                </a:cubicBezTo>
                <a:cubicBezTo>
                  <a:pt x="1750" y="756"/>
                  <a:pt x="1755" y="755"/>
                  <a:pt x="1760" y="752"/>
                </a:cubicBezTo>
                <a:cubicBezTo>
                  <a:pt x="1761" y="751"/>
                  <a:pt x="1764" y="751"/>
                  <a:pt x="1766" y="749"/>
                </a:cubicBezTo>
                <a:cubicBezTo>
                  <a:pt x="1766" y="749"/>
                  <a:pt x="1767" y="749"/>
                  <a:pt x="1767" y="750"/>
                </a:cubicBezTo>
                <a:cubicBezTo>
                  <a:pt x="1768" y="751"/>
                  <a:pt x="1768" y="753"/>
                  <a:pt x="1769" y="755"/>
                </a:cubicBezTo>
                <a:cubicBezTo>
                  <a:pt x="1771" y="761"/>
                  <a:pt x="1774" y="765"/>
                  <a:pt x="1779" y="768"/>
                </a:cubicBezTo>
                <a:cubicBezTo>
                  <a:pt x="1780" y="768"/>
                  <a:pt x="1781" y="769"/>
                  <a:pt x="1782" y="769"/>
                </a:cubicBezTo>
                <a:cubicBezTo>
                  <a:pt x="1783" y="770"/>
                  <a:pt x="1783" y="771"/>
                  <a:pt x="1783" y="773"/>
                </a:cubicBezTo>
                <a:cubicBezTo>
                  <a:pt x="1782" y="776"/>
                  <a:pt x="1783" y="776"/>
                  <a:pt x="1785" y="778"/>
                </a:cubicBezTo>
                <a:cubicBezTo>
                  <a:pt x="1787" y="778"/>
                  <a:pt x="1788" y="779"/>
                  <a:pt x="1789" y="781"/>
                </a:cubicBezTo>
                <a:cubicBezTo>
                  <a:pt x="1789" y="781"/>
                  <a:pt x="1789" y="781"/>
                  <a:pt x="1789" y="782"/>
                </a:cubicBezTo>
                <a:cubicBezTo>
                  <a:pt x="1791" y="785"/>
                  <a:pt x="1792" y="789"/>
                  <a:pt x="1791" y="793"/>
                </a:cubicBezTo>
                <a:cubicBezTo>
                  <a:pt x="1790" y="795"/>
                  <a:pt x="1791" y="796"/>
                  <a:pt x="1791" y="798"/>
                </a:cubicBezTo>
                <a:cubicBezTo>
                  <a:pt x="1791" y="799"/>
                  <a:pt x="1793" y="801"/>
                  <a:pt x="1794" y="801"/>
                </a:cubicBezTo>
                <a:cubicBezTo>
                  <a:pt x="1797" y="800"/>
                  <a:pt x="1800" y="800"/>
                  <a:pt x="1803" y="798"/>
                </a:cubicBezTo>
                <a:cubicBezTo>
                  <a:pt x="1805" y="797"/>
                  <a:pt x="1807" y="795"/>
                  <a:pt x="1809" y="794"/>
                </a:cubicBezTo>
                <a:close/>
                <a:moveTo>
                  <a:pt x="1960" y="668"/>
                </a:moveTo>
                <a:cubicBezTo>
                  <a:pt x="1961" y="668"/>
                  <a:pt x="1961" y="668"/>
                  <a:pt x="1961" y="669"/>
                </a:cubicBezTo>
                <a:cubicBezTo>
                  <a:pt x="1961" y="669"/>
                  <a:pt x="1961" y="669"/>
                  <a:pt x="1961" y="670"/>
                </a:cubicBezTo>
                <a:cubicBezTo>
                  <a:pt x="1961" y="670"/>
                  <a:pt x="1961" y="670"/>
                  <a:pt x="1961" y="670"/>
                </a:cubicBezTo>
                <a:cubicBezTo>
                  <a:pt x="1961" y="670"/>
                  <a:pt x="1961" y="670"/>
                  <a:pt x="1961" y="670"/>
                </a:cubicBezTo>
                <a:cubicBezTo>
                  <a:pt x="1961" y="670"/>
                  <a:pt x="1961" y="670"/>
                  <a:pt x="1961" y="670"/>
                </a:cubicBezTo>
                <a:cubicBezTo>
                  <a:pt x="1961" y="670"/>
                  <a:pt x="1961" y="670"/>
                  <a:pt x="1961" y="670"/>
                </a:cubicBezTo>
                <a:cubicBezTo>
                  <a:pt x="1960" y="670"/>
                  <a:pt x="1960" y="669"/>
                  <a:pt x="1960" y="669"/>
                </a:cubicBezTo>
                <a:cubicBezTo>
                  <a:pt x="1959" y="669"/>
                  <a:pt x="1960" y="668"/>
                  <a:pt x="1960" y="668"/>
                </a:cubicBezTo>
                <a:close/>
                <a:moveTo>
                  <a:pt x="1945" y="649"/>
                </a:moveTo>
                <a:cubicBezTo>
                  <a:pt x="1946" y="650"/>
                  <a:pt x="1946" y="650"/>
                  <a:pt x="1946" y="650"/>
                </a:cubicBezTo>
                <a:cubicBezTo>
                  <a:pt x="1946" y="650"/>
                  <a:pt x="1946" y="650"/>
                  <a:pt x="1945" y="650"/>
                </a:cubicBezTo>
                <a:cubicBezTo>
                  <a:pt x="1945" y="650"/>
                  <a:pt x="1945" y="650"/>
                  <a:pt x="1945" y="650"/>
                </a:cubicBezTo>
                <a:cubicBezTo>
                  <a:pt x="1944" y="650"/>
                  <a:pt x="1945" y="649"/>
                  <a:pt x="1945" y="649"/>
                </a:cubicBezTo>
                <a:close/>
                <a:moveTo>
                  <a:pt x="1937" y="689"/>
                </a:moveTo>
                <a:cubicBezTo>
                  <a:pt x="1937" y="689"/>
                  <a:pt x="1937" y="689"/>
                  <a:pt x="1937" y="689"/>
                </a:cubicBezTo>
                <a:cubicBezTo>
                  <a:pt x="1938" y="689"/>
                  <a:pt x="1938" y="690"/>
                  <a:pt x="1938" y="691"/>
                </a:cubicBezTo>
                <a:cubicBezTo>
                  <a:pt x="1938" y="691"/>
                  <a:pt x="1937" y="691"/>
                  <a:pt x="1937" y="691"/>
                </a:cubicBezTo>
                <a:cubicBezTo>
                  <a:pt x="1937" y="690"/>
                  <a:pt x="1937" y="690"/>
                  <a:pt x="1936" y="689"/>
                </a:cubicBezTo>
                <a:cubicBezTo>
                  <a:pt x="1936" y="689"/>
                  <a:pt x="1937" y="689"/>
                  <a:pt x="1937" y="689"/>
                </a:cubicBezTo>
                <a:close/>
                <a:moveTo>
                  <a:pt x="2013" y="521"/>
                </a:moveTo>
                <a:cubicBezTo>
                  <a:pt x="2013" y="521"/>
                  <a:pt x="2015" y="522"/>
                  <a:pt x="2015" y="522"/>
                </a:cubicBezTo>
                <a:cubicBezTo>
                  <a:pt x="2015" y="523"/>
                  <a:pt x="2015" y="524"/>
                  <a:pt x="2015" y="525"/>
                </a:cubicBezTo>
                <a:cubicBezTo>
                  <a:pt x="2015" y="525"/>
                  <a:pt x="2014" y="526"/>
                  <a:pt x="2014" y="527"/>
                </a:cubicBezTo>
                <a:cubicBezTo>
                  <a:pt x="2014" y="527"/>
                  <a:pt x="2013" y="527"/>
                  <a:pt x="2013" y="527"/>
                </a:cubicBezTo>
                <a:cubicBezTo>
                  <a:pt x="2012" y="526"/>
                  <a:pt x="2011" y="525"/>
                  <a:pt x="2011" y="523"/>
                </a:cubicBezTo>
                <a:cubicBezTo>
                  <a:pt x="2011" y="522"/>
                  <a:pt x="2012" y="521"/>
                  <a:pt x="2013" y="521"/>
                </a:cubicBezTo>
                <a:close/>
                <a:moveTo>
                  <a:pt x="2168" y="194"/>
                </a:moveTo>
                <a:cubicBezTo>
                  <a:pt x="2169" y="194"/>
                  <a:pt x="2170" y="193"/>
                  <a:pt x="2171" y="193"/>
                </a:cubicBezTo>
                <a:cubicBezTo>
                  <a:pt x="2171" y="193"/>
                  <a:pt x="2172" y="193"/>
                  <a:pt x="2172" y="193"/>
                </a:cubicBezTo>
                <a:cubicBezTo>
                  <a:pt x="2172" y="194"/>
                  <a:pt x="2172" y="194"/>
                  <a:pt x="2172" y="194"/>
                </a:cubicBezTo>
                <a:cubicBezTo>
                  <a:pt x="2171" y="195"/>
                  <a:pt x="2170" y="196"/>
                  <a:pt x="2169" y="196"/>
                </a:cubicBezTo>
                <a:cubicBezTo>
                  <a:pt x="2169" y="196"/>
                  <a:pt x="2168" y="196"/>
                  <a:pt x="2167" y="195"/>
                </a:cubicBezTo>
                <a:cubicBezTo>
                  <a:pt x="2167" y="194"/>
                  <a:pt x="2167" y="194"/>
                  <a:pt x="2168" y="194"/>
                </a:cubicBezTo>
                <a:close/>
                <a:moveTo>
                  <a:pt x="2021" y="143"/>
                </a:moveTo>
                <a:cubicBezTo>
                  <a:pt x="2021" y="143"/>
                  <a:pt x="2021" y="143"/>
                  <a:pt x="2021" y="143"/>
                </a:cubicBezTo>
                <a:cubicBezTo>
                  <a:pt x="2022" y="143"/>
                  <a:pt x="2022" y="143"/>
                  <a:pt x="2022" y="144"/>
                </a:cubicBezTo>
                <a:cubicBezTo>
                  <a:pt x="2022" y="144"/>
                  <a:pt x="2022" y="144"/>
                  <a:pt x="2022" y="144"/>
                </a:cubicBezTo>
                <a:cubicBezTo>
                  <a:pt x="2021" y="144"/>
                  <a:pt x="2021" y="143"/>
                  <a:pt x="2021" y="143"/>
                </a:cubicBezTo>
                <a:cubicBezTo>
                  <a:pt x="2021" y="143"/>
                  <a:pt x="2021" y="143"/>
                  <a:pt x="2021" y="143"/>
                </a:cubicBezTo>
                <a:cubicBezTo>
                  <a:pt x="2020" y="143"/>
                  <a:pt x="2020" y="143"/>
                  <a:pt x="2020" y="142"/>
                </a:cubicBezTo>
                <a:cubicBezTo>
                  <a:pt x="2020" y="142"/>
                  <a:pt x="2021" y="143"/>
                  <a:pt x="2021" y="143"/>
                </a:cubicBezTo>
                <a:close/>
                <a:moveTo>
                  <a:pt x="1942" y="418"/>
                </a:moveTo>
                <a:cubicBezTo>
                  <a:pt x="1942" y="417"/>
                  <a:pt x="1942" y="417"/>
                  <a:pt x="1942" y="417"/>
                </a:cubicBezTo>
                <a:cubicBezTo>
                  <a:pt x="1943" y="417"/>
                  <a:pt x="1943" y="417"/>
                  <a:pt x="1943" y="417"/>
                </a:cubicBezTo>
                <a:cubicBezTo>
                  <a:pt x="1943" y="417"/>
                  <a:pt x="1943" y="417"/>
                  <a:pt x="1943" y="417"/>
                </a:cubicBezTo>
                <a:cubicBezTo>
                  <a:pt x="1943" y="417"/>
                  <a:pt x="1943" y="417"/>
                  <a:pt x="1942" y="417"/>
                </a:cubicBezTo>
                <a:cubicBezTo>
                  <a:pt x="1942" y="418"/>
                  <a:pt x="1942" y="418"/>
                  <a:pt x="1942" y="418"/>
                </a:cubicBezTo>
                <a:cubicBezTo>
                  <a:pt x="1941" y="418"/>
                  <a:pt x="1941" y="418"/>
                  <a:pt x="1941" y="418"/>
                </a:cubicBezTo>
                <a:lnTo>
                  <a:pt x="1942" y="418"/>
                </a:lnTo>
                <a:close/>
                <a:moveTo>
                  <a:pt x="1907" y="691"/>
                </a:moveTo>
                <a:cubicBezTo>
                  <a:pt x="1907" y="691"/>
                  <a:pt x="1907" y="691"/>
                  <a:pt x="1907" y="691"/>
                </a:cubicBezTo>
                <a:cubicBezTo>
                  <a:pt x="1908" y="691"/>
                  <a:pt x="1909" y="691"/>
                  <a:pt x="1910" y="690"/>
                </a:cubicBezTo>
                <a:cubicBezTo>
                  <a:pt x="1911" y="690"/>
                  <a:pt x="1911" y="690"/>
                  <a:pt x="1911" y="691"/>
                </a:cubicBezTo>
                <a:cubicBezTo>
                  <a:pt x="1911" y="691"/>
                  <a:pt x="1911" y="692"/>
                  <a:pt x="1910" y="692"/>
                </a:cubicBezTo>
                <a:cubicBezTo>
                  <a:pt x="1909" y="693"/>
                  <a:pt x="1908" y="692"/>
                  <a:pt x="1907" y="691"/>
                </a:cubicBezTo>
                <a:cubicBezTo>
                  <a:pt x="1907" y="691"/>
                  <a:pt x="1907" y="691"/>
                  <a:pt x="1906" y="691"/>
                </a:cubicBezTo>
                <a:cubicBezTo>
                  <a:pt x="1906" y="691"/>
                  <a:pt x="1906" y="691"/>
                  <a:pt x="1906" y="691"/>
                </a:cubicBezTo>
                <a:cubicBezTo>
                  <a:pt x="1907" y="691"/>
                  <a:pt x="1907" y="691"/>
                  <a:pt x="1907" y="691"/>
                </a:cubicBezTo>
                <a:close/>
                <a:moveTo>
                  <a:pt x="1903" y="127"/>
                </a:moveTo>
                <a:cubicBezTo>
                  <a:pt x="1903" y="126"/>
                  <a:pt x="1903" y="126"/>
                  <a:pt x="1903" y="126"/>
                </a:cubicBezTo>
                <a:cubicBezTo>
                  <a:pt x="1903" y="127"/>
                  <a:pt x="1903" y="127"/>
                  <a:pt x="1903" y="127"/>
                </a:cubicBezTo>
                <a:cubicBezTo>
                  <a:pt x="1903" y="127"/>
                  <a:pt x="1903" y="127"/>
                  <a:pt x="1903" y="127"/>
                </a:cubicBezTo>
                <a:cubicBezTo>
                  <a:pt x="1905" y="128"/>
                  <a:pt x="1905" y="129"/>
                  <a:pt x="1905" y="130"/>
                </a:cubicBezTo>
                <a:cubicBezTo>
                  <a:pt x="1905" y="131"/>
                  <a:pt x="1904" y="132"/>
                  <a:pt x="1904" y="133"/>
                </a:cubicBezTo>
                <a:cubicBezTo>
                  <a:pt x="1904" y="133"/>
                  <a:pt x="1903" y="133"/>
                  <a:pt x="1903" y="133"/>
                </a:cubicBezTo>
                <a:cubicBezTo>
                  <a:pt x="1903" y="133"/>
                  <a:pt x="1903" y="133"/>
                  <a:pt x="1903" y="133"/>
                </a:cubicBezTo>
                <a:cubicBezTo>
                  <a:pt x="1903" y="131"/>
                  <a:pt x="1903" y="129"/>
                  <a:pt x="1903" y="127"/>
                </a:cubicBezTo>
                <a:cubicBezTo>
                  <a:pt x="1903" y="127"/>
                  <a:pt x="1903" y="127"/>
                  <a:pt x="1903" y="127"/>
                </a:cubicBezTo>
                <a:close/>
                <a:moveTo>
                  <a:pt x="1895" y="491"/>
                </a:moveTo>
                <a:cubicBezTo>
                  <a:pt x="1895" y="491"/>
                  <a:pt x="1895" y="491"/>
                  <a:pt x="1895" y="491"/>
                </a:cubicBezTo>
                <a:cubicBezTo>
                  <a:pt x="1895" y="490"/>
                  <a:pt x="1895" y="490"/>
                  <a:pt x="1895" y="489"/>
                </a:cubicBezTo>
                <a:cubicBezTo>
                  <a:pt x="1895" y="489"/>
                  <a:pt x="1896" y="490"/>
                  <a:pt x="1896" y="490"/>
                </a:cubicBezTo>
                <a:cubicBezTo>
                  <a:pt x="1896" y="490"/>
                  <a:pt x="1895" y="491"/>
                  <a:pt x="1895" y="491"/>
                </a:cubicBezTo>
                <a:close/>
                <a:moveTo>
                  <a:pt x="1896" y="122"/>
                </a:moveTo>
                <a:cubicBezTo>
                  <a:pt x="1896" y="122"/>
                  <a:pt x="1897" y="123"/>
                  <a:pt x="1897" y="123"/>
                </a:cubicBezTo>
                <a:cubicBezTo>
                  <a:pt x="1897" y="123"/>
                  <a:pt x="1897" y="123"/>
                  <a:pt x="1897" y="123"/>
                </a:cubicBezTo>
                <a:cubicBezTo>
                  <a:pt x="1896" y="124"/>
                  <a:pt x="1896" y="125"/>
                  <a:pt x="1895" y="125"/>
                </a:cubicBezTo>
                <a:cubicBezTo>
                  <a:pt x="1895" y="125"/>
                  <a:pt x="1895" y="125"/>
                  <a:pt x="1894" y="126"/>
                </a:cubicBezTo>
                <a:cubicBezTo>
                  <a:pt x="1894" y="126"/>
                  <a:pt x="1893" y="125"/>
                  <a:pt x="1893" y="125"/>
                </a:cubicBezTo>
                <a:cubicBezTo>
                  <a:pt x="1893" y="123"/>
                  <a:pt x="1894" y="122"/>
                  <a:pt x="1896" y="122"/>
                </a:cubicBezTo>
                <a:close/>
                <a:moveTo>
                  <a:pt x="1867" y="153"/>
                </a:moveTo>
                <a:cubicBezTo>
                  <a:pt x="1868" y="153"/>
                  <a:pt x="1869" y="154"/>
                  <a:pt x="1870" y="154"/>
                </a:cubicBezTo>
                <a:cubicBezTo>
                  <a:pt x="1870" y="154"/>
                  <a:pt x="1870" y="154"/>
                  <a:pt x="1870" y="155"/>
                </a:cubicBezTo>
                <a:cubicBezTo>
                  <a:pt x="1870" y="155"/>
                  <a:pt x="1870" y="156"/>
                  <a:pt x="1869" y="156"/>
                </a:cubicBezTo>
                <a:cubicBezTo>
                  <a:pt x="1868" y="156"/>
                  <a:pt x="1867" y="156"/>
                  <a:pt x="1866" y="154"/>
                </a:cubicBezTo>
                <a:cubicBezTo>
                  <a:pt x="1866" y="154"/>
                  <a:pt x="1866" y="153"/>
                  <a:pt x="1867" y="153"/>
                </a:cubicBezTo>
                <a:close/>
                <a:moveTo>
                  <a:pt x="1864" y="823"/>
                </a:moveTo>
                <a:cubicBezTo>
                  <a:pt x="1864" y="823"/>
                  <a:pt x="1865" y="823"/>
                  <a:pt x="1865" y="823"/>
                </a:cubicBezTo>
                <a:cubicBezTo>
                  <a:pt x="1864" y="823"/>
                  <a:pt x="1864" y="823"/>
                  <a:pt x="1864" y="823"/>
                </a:cubicBezTo>
                <a:cubicBezTo>
                  <a:pt x="1864" y="823"/>
                  <a:pt x="1864" y="823"/>
                  <a:pt x="1864" y="823"/>
                </a:cubicBezTo>
                <a:close/>
                <a:moveTo>
                  <a:pt x="1684" y="116"/>
                </a:moveTo>
                <a:cubicBezTo>
                  <a:pt x="1684" y="116"/>
                  <a:pt x="1684" y="117"/>
                  <a:pt x="1685" y="117"/>
                </a:cubicBezTo>
                <a:cubicBezTo>
                  <a:pt x="1684" y="117"/>
                  <a:pt x="1684" y="117"/>
                  <a:pt x="1684" y="116"/>
                </a:cubicBezTo>
                <a:cubicBezTo>
                  <a:pt x="1684" y="116"/>
                  <a:pt x="1684" y="116"/>
                  <a:pt x="1684" y="116"/>
                </a:cubicBezTo>
                <a:close/>
                <a:moveTo>
                  <a:pt x="1172" y="380"/>
                </a:moveTo>
                <a:cubicBezTo>
                  <a:pt x="1172" y="380"/>
                  <a:pt x="1172" y="380"/>
                  <a:pt x="1172" y="380"/>
                </a:cubicBezTo>
                <a:cubicBezTo>
                  <a:pt x="1173" y="380"/>
                  <a:pt x="1173" y="380"/>
                  <a:pt x="1173" y="380"/>
                </a:cubicBezTo>
                <a:lnTo>
                  <a:pt x="1172" y="380"/>
                </a:lnTo>
                <a:close/>
                <a:moveTo>
                  <a:pt x="1195" y="434"/>
                </a:moveTo>
                <a:cubicBezTo>
                  <a:pt x="1195" y="435"/>
                  <a:pt x="1194" y="436"/>
                  <a:pt x="1192" y="437"/>
                </a:cubicBezTo>
                <a:cubicBezTo>
                  <a:pt x="1191" y="437"/>
                  <a:pt x="1190" y="437"/>
                  <a:pt x="1188" y="437"/>
                </a:cubicBezTo>
                <a:cubicBezTo>
                  <a:pt x="1188" y="437"/>
                  <a:pt x="1188" y="437"/>
                  <a:pt x="1188" y="437"/>
                </a:cubicBezTo>
                <a:cubicBezTo>
                  <a:pt x="1188" y="437"/>
                  <a:pt x="1188" y="437"/>
                  <a:pt x="1188" y="437"/>
                </a:cubicBezTo>
                <a:cubicBezTo>
                  <a:pt x="1188" y="437"/>
                  <a:pt x="1188" y="437"/>
                  <a:pt x="1188" y="437"/>
                </a:cubicBezTo>
                <a:cubicBezTo>
                  <a:pt x="1188" y="437"/>
                  <a:pt x="1188" y="437"/>
                  <a:pt x="1188" y="437"/>
                </a:cubicBezTo>
                <a:cubicBezTo>
                  <a:pt x="1188" y="435"/>
                  <a:pt x="1188" y="433"/>
                  <a:pt x="1191" y="432"/>
                </a:cubicBezTo>
                <a:cubicBezTo>
                  <a:pt x="1191" y="432"/>
                  <a:pt x="1191" y="431"/>
                  <a:pt x="1192" y="430"/>
                </a:cubicBezTo>
                <a:cubicBezTo>
                  <a:pt x="1193" y="429"/>
                  <a:pt x="1193" y="429"/>
                  <a:pt x="1194" y="429"/>
                </a:cubicBezTo>
                <a:cubicBezTo>
                  <a:pt x="1194" y="430"/>
                  <a:pt x="1195" y="430"/>
                  <a:pt x="1195" y="431"/>
                </a:cubicBezTo>
                <a:cubicBezTo>
                  <a:pt x="1195" y="432"/>
                  <a:pt x="1195" y="433"/>
                  <a:pt x="1195" y="434"/>
                </a:cubicBezTo>
                <a:close/>
                <a:moveTo>
                  <a:pt x="1201" y="438"/>
                </a:moveTo>
                <a:cubicBezTo>
                  <a:pt x="1201" y="438"/>
                  <a:pt x="1201" y="439"/>
                  <a:pt x="1201" y="439"/>
                </a:cubicBezTo>
                <a:cubicBezTo>
                  <a:pt x="1200" y="439"/>
                  <a:pt x="1200" y="439"/>
                  <a:pt x="1200" y="439"/>
                </a:cubicBezTo>
                <a:cubicBezTo>
                  <a:pt x="1200" y="439"/>
                  <a:pt x="1200" y="440"/>
                  <a:pt x="1200" y="440"/>
                </a:cubicBezTo>
                <a:cubicBezTo>
                  <a:pt x="1200" y="439"/>
                  <a:pt x="1200" y="439"/>
                  <a:pt x="1200" y="438"/>
                </a:cubicBezTo>
                <a:cubicBezTo>
                  <a:pt x="1200" y="438"/>
                  <a:pt x="1200" y="438"/>
                  <a:pt x="1201" y="438"/>
                </a:cubicBezTo>
                <a:cubicBezTo>
                  <a:pt x="1201" y="438"/>
                  <a:pt x="1201" y="437"/>
                  <a:pt x="1201" y="437"/>
                </a:cubicBezTo>
                <a:cubicBezTo>
                  <a:pt x="1201" y="437"/>
                  <a:pt x="1201" y="437"/>
                  <a:pt x="1201" y="437"/>
                </a:cubicBezTo>
                <a:cubicBezTo>
                  <a:pt x="1201" y="438"/>
                  <a:pt x="1201" y="438"/>
                  <a:pt x="1201" y="438"/>
                </a:cubicBezTo>
                <a:close/>
                <a:moveTo>
                  <a:pt x="1215" y="425"/>
                </a:moveTo>
                <a:cubicBezTo>
                  <a:pt x="1215" y="425"/>
                  <a:pt x="1215" y="425"/>
                  <a:pt x="1216" y="425"/>
                </a:cubicBezTo>
                <a:cubicBezTo>
                  <a:pt x="1216" y="425"/>
                  <a:pt x="1217" y="425"/>
                  <a:pt x="1217" y="426"/>
                </a:cubicBezTo>
                <a:cubicBezTo>
                  <a:pt x="1217" y="426"/>
                  <a:pt x="1217" y="426"/>
                  <a:pt x="1217" y="426"/>
                </a:cubicBezTo>
                <a:cubicBezTo>
                  <a:pt x="1217" y="426"/>
                  <a:pt x="1216" y="426"/>
                  <a:pt x="1215" y="426"/>
                </a:cubicBezTo>
                <a:cubicBezTo>
                  <a:pt x="1215" y="426"/>
                  <a:pt x="1214" y="426"/>
                  <a:pt x="1215" y="425"/>
                </a:cubicBezTo>
                <a:close/>
                <a:moveTo>
                  <a:pt x="1228" y="294"/>
                </a:moveTo>
                <a:cubicBezTo>
                  <a:pt x="1228" y="294"/>
                  <a:pt x="1228" y="294"/>
                  <a:pt x="1227" y="294"/>
                </a:cubicBezTo>
                <a:cubicBezTo>
                  <a:pt x="1227" y="295"/>
                  <a:pt x="1226" y="295"/>
                  <a:pt x="1226" y="294"/>
                </a:cubicBezTo>
                <a:cubicBezTo>
                  <a:pt x="1226" y="294"/>
                  <a:pt x="1226" y="293"/>
                  <a:pt x="1226" y="293"/>
                </a:cubicBezTo>
                <a:cubicBezTo>
                  <a:pt x="1226" y="293"/>
                  <a:pt x="1227" y="292"/>
                  <a:pt x="1227" y="292"/>
                </a:cubicBezTo>
                <a:cubicBezTo>
                  <a:pt x="1228" y="292"/>
                  <a:pt x="1229" y="294"/>
                  <a:pt x="1228" y="294"/>
                </a:cubicBezTo>
                <a:close/>
                <a:moveTo>
                  <a:pt x="1237" y="288"/>
                </a:moveTo>
                <a:cubicBezTo>
                  <a:pt x="1237" y="289"/>
                  <a:pt x="1237" y="289"/>
                  <a:pt x="1237" y="289"/>
                </a:cubicBezTo>
                <a:cubicBezTo>
                  <a:pt x="1237" y="289"/>
                  <a:pt x="1237" y="290"/>
                  <a:pt x="1236" y="290"/>
                </a:cubicBezTo>
                <a:cubicBezTo>
                  <a:pt x="1236" y="290"/>
                  <a:pt x="1236" y="289"/>
                  <a:pt x="1236" y="289"/>
                </a:cubicBezTo>
                <a:cubicBezTo>
                  <a:pt x="1236" y="289"/>
                  <a:pt x="1237" y="289"/>
                  <a:pt x="1237" y="289"/>
                </a:cubicBezTo>
                <a:cubicBezTo>
                  <a:pt x="1237" y="288"/>
                  <a:pt x="1237" y="288"/>
                  <a:pt x="1237" y="288"/>
                </a:cubicBezTo>
                <a:cubicBezTo>
                  <a:pt x="1238" y="288"/>
                  <a:pt x="1238" y="288"/>
                  <a:pt x="1238" y="288"/>
                </a:cubicBezTo>
                <a:lnTo>
                  <a:pt x="1237" y="288"/>
                </a:lnTo>
                <a:close/>
                <a:moveTo>
                  <a:pt x="1250" y="284"/>
                </a:moveTo>
                <a:cubicBezTo>
                  <a:pt x="1250" y="284"/>
                  <a:pt x="1250" y="285"/>
                  <a:pt x="1250" y="285"/>
                </a:cubicBezTo>
                <a:cubicBezTo>
                  <a:pt x="1249" y="285"/>
                  <a:pt x="1249" y="285"/>
                  <a:pt x="1249" y="285"/>
                </a:cubicBezTo>
                <a:cubicBezTo>
                  <a:pt x="1249" y="286"/>
                  <a:pt x="1249" y="288"/>
                  <a:pt x="1249" y="289"/>
                </a:cubicBezTo>
                <a:cubicBezTo>
                  <a:pt x="1249" y="289"/>
                  <a:pt x="1249" y="289"/>
                  <a:pt x="1249" y="289"/>
                </a:cubicBezTo>
                <a:cubicBezTo>
                  <a:pt x="1249" y="289"/>
                  <a:pt x="1248" y="289"/>
                  <a:pt x="1248" y="289"/>
                </a:cubicBezTo>
                <a:cubicBezTo>
                  <a:pt x="1248" y="287"/>
                  <a:pt x="1249" y="286"/>
                  <a:pt x="1249" y="285"/>
                </a:cubicBezTo>
                <a:cubicBezTo>
                  <a:pt x="1249" y="285"/>
                  <a:pt x="1249" y="285"/>
                  <a:pt x="1249" y="284"/>
                </a:cubicBezTo>
                <a:cubicBezTo>
                  <a:pt x="1250" y="284"/>
                  <a:pt x="1250" y="284"/>
                  <a:pt x="1250" y="284"/>
                </a:cubicBezTo>
                <a:cubicBezTo>
                  <a:pt x="1250" y="284"/>
                  <a:pt x="1250" y="284"/>
                  <a:pt x="1250" y="284"/>
                </a:cubicBezTo>
                <a:cubicBezTo>
                  <a:pt x="1250" y="284"/>
                  <a:pt x="1250" y="284"/>
                  <a:pt x="1250" y="284"/>
                </a:cubicBezTo>
                <a:close/>
                <a:moveTo>
                  <a:pt x="1264" y="399"/>
                </a:moveTo>
                <a:cubicBezTo>
                  <a:pt x="1265" y="398"/>
                  <a:pt x="1265" y="398"/>
                  <a:pt x="1265" y="398"/>
                </a:cubicBezTo>
                <a:cubicBezTo>
                  <a:pt x="1265" y="399"/>
                  <a:pt x="1265" y="399"/>
                  <a:pt x="1265" y="399"/>
                </a:cubicBezTo>
                <a:lnTo>
                  <a:pt x="1264" y="399"/>
                </a:lnTo>
                <a:close/>
                <a:moveTo>
                  <a:pt x="1266" y="306"/>
                </a:moveTo>
                <a:cubicBezTo>
                  <a:pt x="1266" y="305"/>
                  <a:pt x="1267" y="305"/>
                  <a:pt x="1267" y="304"/>
                </a:cubicBezTo>
                <a:cubicBezTo>
                  <a:pt x="1267" y="304"/>
                  <a:pt x="1267" y="304"/>
                  <a:pt x="1267" y="304"/>
                </a:cubicBezTo>
                <a:cubicBezTo>
                  <a:pt x="1267" y="303"/>
                  <a:pt x="1267" y="303"/>
                  <a:pt x="1267" y="303"/>
                </a:cubicBezTo>
                <a:cubicBezTo>
                  <a:pt x="1267" y="304"/>
                  <a:pt x="1267" y="304"/>
                  <a:pt x="1267" y="304"/>
                </a:cubicBezTo>
                <a:cubicBezTo>
                  <a:pt x="1267" y="304"/>
                  <a:pt x="1267" y="304"/>
                  <a:pt x="1267" y="304"/>
                </a:cubicBezTo>
                <a:cubicBezTo>
                  <a:pt x="1267" y="305"/>
                  <a:pt x="1268" y="306"/>
                  <a:pt x="1268" y="306"/>
                </a:cubicBezTo>
                <a:cubicBezTo>
                  <a:pt x="1268" y="307"/>
                  <a:pt x="1267" y="307"/>
                  <a:pt x="1267" y="307"/>
                </a:cubicBezTo>
                <a:cubicBezTo>
                  <a:pt x="1267" y="308"/>
                  <a:pt x="1266" y="308"/>
                  <a:pt x="1266" y="307"/>
                </a:cubicBezTo>
                <a:cubicBezTo>
                  <a:pt x="1266" y="307"/>
                  <a:pt x="1265" y="306"/>
                  <a:pt x="1266" y="306"/>
                </a:cubicBezTo>
                <a:close/>
                <a:moveTo>
                  <a:pt x="1269" y="386"/>
                </a:moveTo>
                <a:cubicBezTo>
                  <a:pt x="1269" y="386"/>
                  <a:pt x="1268" y="386"/>
                  <a:pt x="1268" y="386"/>
                </a:cubicBezTo>
                <a:cubicBezTo>
                  <a:pt x="1267" y="386"/>
                  <a:pt x="1266" y="386"/>
                  <a:pt x="1266" y="385"/>
                </a:cubicBezTo>
                <a:cubicBezTo>
                  <a:pt x="1266" y="385"/>
                  <a:pt x="1267" y="384"/>
                  <a:pt x="1267" y="384"/>
                </a:cubicBezTo>
                <a:cubicBezTo>
                  <a:pt x="1267" y="384"/>
                  <a:pt x="1268" y="385"/>
                  <a:pt x="1268" y="385"/>
                </a:cubicBezTo>
                <a:cubicBezTo>
                  <a:pt x="1269" y="385"/>
                  <a:pt x="1269" y="385"/>
                  <a:pt x="1269" y="385"/>
                </a:cubicBezTo>
                <a:cubicBezTo>
                  <a:pt x="1269" y="385"/>
                  <a:pt x="1269" y="386"/>
                  <a:pt x="1270" y="386"/>
                </a:cubicBezTo>
                <a:cubicBezTo>
                  <a:pt x="1269" y="386"/>
                  <a:pt x="1269" y="386"/>
                  <a:pt x="1269" y="386"/>
                </a:cubicBezTo>
                <a:close/>
                <a:moveTo>
                  <a:pt x="1273" y="367"/>
                </a:moveTo>
                <a:cubicBezTo>
                  <a:pt x="1273" y="367"/>
                  <a:pt x="1272" y="368"/>
                  <a:pt x="1272" y="368"/>
                </a:cubicBezTo>
                <a:cubicBezTo>
                  <a:pt x="1271" y="367"/>
                  <a:pt x="1271" y="367"/>
                  <a:pt x="1270" y="366"/>
                </a:cubicBezTo>
                <a:cubicBezTo>
                  <a:pt x="1270" y="366"/>
                  <a:pt x="1271" y="365"/>
                  <a:pt x="1271" y="365"/>
                </a:cubicBezTo>
                <a:cubicBezTo>
                  <a:pt x="1272" y="365"/>
                  <a:pt x="1273" y="365"/>
                  <a:pt x="1273" y="366"/>
                </a:cubicBezTo>
                <a:cubicBezTo>
                  <a:pt x="1273" y="367"/>
                  <a:pt x="1273" y="367"/>
                  <a:pt x="1273" y="367"/>
                </a:cubicBezTo>
                <a:close/>
                <a:moveTo>
                  <a:pt x="1282" y="392"/>
                </a:moveTo>
                <a:cubicBezTo>
                  <a:pt x="1282" y="393"/>
                  <a:pt x="1282" y="393"/>
                  <a:pt x="1282" y="393"/>
                </a:cubicBezTo>
                <a:cubicBezTo>
                  <a:pt x="1281" y="392"/>
                  <a:pt x="1281" y="392"/>
                  <a:pt x="1281" y="392"/>
                </a:cubicBezTo>
                <a:lnTo>
                  <a:pt x="1282" y="392"/>
                </a:lnTo>
                <a:close/>
                <a:moveTo>
                  <a:pt x="1284" y="400"/>
                </a:moveTo>
                <a:cubicBezTo>
                  <a:pt x="1284" y="400"/>
                  <a:pt x="1283" y="401"/>
                  <a:pt x="1284" y="402"/>
                </a:cubicBezTo>
                <a:cubicBezTo>
                  <a:pt x="1284" y="403"/>
                  <a:pt x="1284" y="404"/>
                  <a:pt x="1283" y="404"/>
                </a:cubicBezTo>
                <a:cubicBezTo>
                  <a:pt x="1283" y="404"/>
                  <a:pt x="1282" y="404"/>
                  <a:pt x="1281" y="403"/>
                </a:cubicBezTo>
                <a:cubicBezTo>
                  <a:pt x="1280" y="403"/>
                  <a:pt x="1280" y="401"/>
                  <a:pt x="1280" y="400"/>
                </a:cubicBezTo>
                <a:cubicBezTo>
                  <a:pt x="1281" y="399"/>
                  <a:pt x="1283" y="398"/>
                  <a:pt x="1284" y="397"/>
                </a:cubicBezTo>
                <a:cubicBezTo>
                  <a:pt x="1284" y="397"/>
                  <a:pt x="1284" y="397"/>
                  <a:pt x="1284" y="397"/>
                </a:cubicBezTo>
                <a:cubicBezTo>
                  <a:pt x="1285" y="398"/>
                  <a:pt x="1285" y="398"/>
                  <a:pt x="1285" y="398"/>
                </a:cubicBezTo>
                <a:cubicBezTo>
                  <a:pt x="1285" y="399"/>
                  <a:pt x="1285" y="399"/>
                  <a:pt x="1284" y="400"/>
                </a:cubicBezTo>
                <a:close/>
                <a:moveTo>
                  <a:pt x="1286" y="379"/>
                </a:moveTo>
                <a:cubicBezTo>
                  <a:pt x="1287" y="378"/>
                  <a:pt x="1287" y="378"/>
                  <a:pt x="1287" y="378"/>
                </a:cubicBezTo>
                <a:cubicBezTo>
                  <a:pt x="1287" y="378"/>
                  <a:pt x="1288" y="378"/>
                  <a:pt x="1288" y="379"/>
                </a:cubicBezTo>
                <a:cubicBezTo>
                  <a:pt x="1289" y="379"/>
                  <a:pt x="1289" y="379"/>
                  <a:pt x="1289" y="379"/>
                </a:cubicBezTo>
                <a:cubicBezTo>
                  <a:pt x="1289" y="379"/>
                  <a:pt x="1288" y="380"/>
                  <a:pt x="1288" y="380"/>
                </a:cubicBezTo>
                <a:cubicBezTo>
                  <a:pt x="1288" y="379"/>
                  <a:pt x="1287" y="379"/>
                  <a:pt x="1286" y="379"/>
                </a:cubicBezTo>
                <a:close/>
                <a:moveTo>
                  <a:pt x="1289" y="390"/>
                </a:moveTo>
                <a:cubicBezTo>
                  <a:pt x="1289" y="390"/>
                  <a:pt x="1289" y="390"/>
                  <a:pt x="1289" y="389"/>
                </a:cubicBezTo>
                <a:cubicBezTo>
                  <a:pt x="1289" y="389"/>
                  <a:pt x="1289" y="389"/>
                  <a:pt x="1289" y="389"/>
                </a:cubicBezTo>
                <a:cubicBezTo>
                  <a:pt x="1289" y="389"/>
                  <a:pt x="1289" y="389"/>
                  <a:pt x="1289" y="390"/>
                </a:cubicBezTo>
                <a:cubicBezTo>
                  <a:pt x="1289" y="390"/>
                  <a:pt x="1289" y="390"/>
                  <a:pt x="1289" y="390"/>
                </a:cubicBezTo>
                <a:close/>
                <a:moveTo>
                  <a:pt x="1282" y="434"/>
                </a:moveTo>
                <a:cubicBezTo>
                  <a:pt x="1282" y="434"/>
                  <a:pt x="1281" y="434"/>
                  <a:pt x="1281" y="434"/>
                </a:cubicBezTo>
                <a:cubicBezTo>
                  <a:pt x="1280" y="435"/>
                  <a:pt x="1280" y="434"/>
                  <a:pt x="1280" y="434"/>
                </a:cubicBezTo>
                <a:cubicBezTo>
                  <a:pt x="1279" y="433"/>
                  <a:pt x="1279" y="432"/>
                  <a:pt x="1280" y="431"/>
                </a:cubicBezTo>
                <a:cubicBezTo>
                  <a:pt x="1280" y="431"/>
                  <a:pt x="1281" y="431"/>
                  <a:pt x="1281" y="431"/>
                </a:cubicBezTo>
                <a:cubicBezTo>
                  <a:pt x="1282" y="432"/>
                  <a:pt x="1282" y="433"/>
                  <a:pt x="1282" y="434"/>
                </a:cubicBezTo>
                <a:close/>
                <a:moveTo>
                  <a:pt x="1285" y="441"/>
                </a:moveTo>
                <a:cubicBezTo>
                  <a:pt x="1284" y="440"/>
                  <a:pt x="1284" y="440"/>
                  <a:pt x="1284" y="440"/>
                </a:cubicBezTo>
                <a:cubicBezTo>
                  <a:pt x="1285" y="440"/>
                  <a:pt x="1285" y="440"/>
                  <a:pt x="1285" y="440"/>
                </a:cubicBezTo>
                <a:cubicBezTo>
                  <a:pt x="1285" y="441"/>
                  <a:pt x="1285" y="441"/>
                  <a:pt x="1285" y="441"/>
                </a:cubicBezTo>
                <a:close/>
                <a:moveTo>
                  <a:pt x="1107" y="856"/>
                </a:moveTo>
                <a:cubicBezTo>
                  <a:pt x="1108" y="856"/>
                  <a:pt x="1108" y="856"/>
                  <a:pt x="1108" y="856"/>
                </a:cubicBezTo>
                <a:cubicBezTo>
                  <a:pt x="1108" y="856"/>
                  <a:pt x="1108" y="856"/>
                  <a:pt x="1108" y="857"/>
                </a:cubicBezTo>
                <a:cubicBezTo>
                  <a:pt x="1108" y="856"/>
                  <a:pt x="1108" y="856"/>
                  <a:pt x="1107" y="856"/>
                </a:cubicBezTo>
                <a:close/>
                <a:moveTo>
                  <a:pt x="1109" y="857"/>
                </a:moveTo>
                <a:cubicBezTo>
                  <a:pt x="1109" y="857"/>
                  <a:pt x="1109" y="857"/>
                  <a:pt x="1109" y="857"/>
                </a:cubicBezTo>
                <a:cubicBezTo>
                  <a:pt x="1109" y="857"/>
                  <a:pt x="1109" y="857"/>
                  <a:pt x="1110" y="857"/>
                </a:cubicBezTo>
                <a:cubicBezTo>
                  <a:pt x="1110" y="858"/>
                  <a:pt x="1110" y="858"/>
                  <a:pt x="1110" y="858"/>
                </a:cubicBezTo>
                <a:lnTo>
                  <a:pt x="1109" y="857"/>
                </a:lnTo>
                <a:close/>
                <a:moveTo>
                  <a:pt x="1114" y="864"/>
                </a:moveTo>
                <a:cubicBezTo>
                  <a:pt x="1114" y="864"/>
                  <a:pt x="1114" y="863"/>
                  <a:pt x="1114" y="863"/>
                </a:cubicBezTo>
                <a:cubicBezTo>
                  <a:pt x="1114" y="862"/>
                  <a:pt x="1114" y="862"/>
                  <a:pt x="1115" y="862"/>
                </a:cubicBezTo>
                <a:cubicBezTo>
                  <a:pt x="1115" y="863"/>
                  <a:pt x="1115" y="863"/>
                  <a:pt x="1115" y="863"/>
                </a:cubicBezTo>
                <a:cubicBezTo>
                  <a:pt x="1115" y="864"/>
                  <a:pt x="1115" y="864"/>
                  <a:pt x="1114" y="864"/>
                </a:cubicBezTo>
                <a:close/>
                <a:moveTo>
                  <a:pt x="1290" y="1148"/>
                </a:moveTo>
                <a:cubicBezTo>
                  <a:pt x="1290" y="1147"/>
                  <a:pt x="1290" y="1147"/>
                  <a:pt x="1290" y="1147"/>
                </a:cubicBezTo>
                <a:cubicBezTo>
                  <a:pt x="1290" y="1148"/>
                  <a:pt x="1290" y="1148"/>
                  <a:pt x="1290" y="1148"/>
                </a:cubicBezTo>
                <a:close/>
                <a:moveTo>
                  <a:pt x="1314" y="1041"/>
                </a:moveTo>
                <a:cubicBezTo>
                  <a:pt x="1314" y="1041"/>
                  <a:pt x="1314" y="1040"/>
                  <a:pt x="1314" y="1040"/>
                </a:cubicBezTo>
                <a:cubicBezTo>
                  <a:pt x="1315" y="1041"/>
                  <a:pt x="1315" y="1041"/>
                  <a:pt x="1315" y="1041"/>
                </a:cubicBezTo>
                <a:cubicBezTo>
                  <a:pt x="1314" y="1041"/>
                  <a:pt x="1314" y="1041"/>
                  <a:pt x="1314" y="1041"/>
                </a:cubicBezTo>
                <a:close/>
                <a:moveTo>
                  <a:pt x="1322" y="933"/>
                </a:moveTo>
                <a:cubicBezTo>
                  <a:pt x="1322" y="934"/>
                  <a:pt x="1322" y="934"/>
                  <a:pt x="1322" y="934"/>
                </a:cubicBezTo>
                <a:cubicBezTo>
                  <a:pt x="1322" y="933"/>
                  <a:pt x="1322" y="933"/>
                  <a:pt x="1322" y="933"/>
                </a:cubicBezTo>
                <a:close/>
                <a:moveTo>
                  <a:pt x="1319" y="985"/>
                </a:moveTo>
                <a:cubicBezTo>
                  <a:pt x="1318" y="985"/>
                  <a:pt x="1318" y="986"/>
                  <a:pt x="1317" y="986"/>
                </a:cubicBezTo>
                <a:cubicBezTo>
                  <a:pt x="1317" y="986"/>
                  <a:pt x="1317" y="985"/>
                  <a:pt x="1317" y="985"/>
                </a:cubicBezTo>
                <a:cubicBezTo>
                  <a:pt x="1317" y="984"/>
                  <a:pt x="1318" y="984"/>
                  <a:pt x="1319" y="984"/>
                </a:cubicBezTo>
                <a:cubicBezTo>
                  <a:pt x="1319" y="984"/>
                  <a:pt x="1319" y="984"/>
                  <a:pt x="1319" y="984"/>
                </a:cubicBezTo>
                <a:cubicBezTo>
                  <a:pt x="1319" y="985"/>
                  <a:pt x="1319" y="985"/>
                  <a:pt x="1319" y="985"/>
                </a:cubicBezTo>
                <a:close/>
                <a:moveTo>
                  <a:pt x="1325" y="1000"/>
                </a:moveTo>
                <a:cubicBezTo>
                  <a:pt x="1325" y="1000"/>
                  <a:pt x="1325" y="1000"/>
                  <a:pt x="1325" y="1000"/>
                </a:cubicBezTo>
                <a:cubicBezTo>
                  <a:pt x="1324" y="1000"/>
                  <a:pt x="1324" y="1001"/>
                  <a:pt x="1324" y="1001"/>
                </a:cubicBezTo>
                <a:cubicBezTo>
                  <a:pt x="1324" y="1001"/>
                  <a:pt x="1324" y="1001"/>
                  <a:pt x="1324" y="1001"/>
                </a:cubicBezTo>
                <a:cubicBezTo>
                  <a:pt x="1324" y="1000"/>
                  <a:pt x="1324" y="1000"/>
                  <a:pt x="1325" y="1000"/>
                </a:cubicBezTo>
                <a:cubicBezTo>
                  <a:pt x="1325" y="1000"/>
                  <a:pt x="1325" y="1000"/>
                  <a:pt x="1325" y="999"/>
                </a:cubicBezTo>
                <a:cubicBezTo>
                  <a:pt x="1325" y="999"/>
                  <a:pt x="1325" y="999"/>
                  <a:pt x="1325" y="999"/>
                </a:cubicBezTo>
                <a:lnTo>
                  <a:pt x="1325" y="1000"/>
                </a:lnTo>
                <a:close/>
                <a:moveTo>
                  <a:pt x="1333" y="981"/>
                </a:moveTo>
                <a:cubicBezTo>
                  <a:pt x="1333" y="981"/>
                  <a:pt x="1333" y="981"/>
                  <a:pt x="1333" y="981"/>
                </a:cubicBezTo>
                <a:cubicBezTo>
                  <a:pt x="1332" y="979"/>
                  <a:pt x="1332" y="978"/>
                  <a:pt x="1332" y="977"/>
                </a:cubicBezTo>
                <a:cubicBezTo>
                  <a:pt x="1332" y="977"/>
                  <a:pt x="1332" y="977"/>
                  <a:pt x="1332" y="977"/>
                </a:cubicBezTo>
                <a:cubicBezTo>
                  <a:pt x="1332" y="977"/>
                  <a:pt x="1332" y="976"/>
                  <a:pt x="1332" y="976"/>
                </a:cubicBezTo>
                <a:cubicBezTo>
                  <a:pt x="1330" y="975"/>
                  <a:pt x="1330" y="973"/>
                  <a:pt x="1329" y="972"/>
                </a:cubicBezTo>
                <a:cubicBezTo>
                  <a:pt x="1328" y="971"/>
                  <a:pt x="1327" y="970"/>
                  <a:pt x="1326" y="969"/>
                </a:cubicBezTo>
                <a:cubicBezTo>
                  <a:pt x="1325" y="968"/>
                  <a:pt x="1324" y="966"/>
                  <a:pt x="1324" y="965"/>
                </a:cubicBezTo>
                <a:cubicBezTo>
                  <a:pt x="1323" y="960"/>
                  <a:pt x="1321" y="955"/>
                  <a:pt x="1322" y="950"/>
                </a:cubicBezTo>
                <a:cubicBezTo>
                  <a:pt x="1322" y="949"/>
                  <a:pt x="1322" y="949"/>
                  <a:pt x="1323" y="949"/>
                </a:cubicBezTo>
                <a:cubicBezTo>
                  <a:pt x="1323" y="949"/>
                  <a:pt x="1324" y="949"/>
                  <a:pt x="1324" y="950"/>
                </a:cubicBezTo>
                <a:cubicBezTo>
                  <a:pt x="1325" y="953"/>
                  <a:pt x="1325" y="956"/>
                  <a:pt x="1326" y="960"/>
                </a:cubicBezTo>
                <a:cubicBezTo>
                  <a:pt x="1325" y="963"/>
                  <a:pt x="1326" y="966"/>
                  <a:pt x="1329" y="968"/>
                </a:cubicBezTo>
                <a:cubicBezTo>
                  <a:pt x="1331" y="969"/>
                  <a:pt x="1331" y="971"/>
                  <a:pt x="1331" y="972"/>
                </a:cubicBezTo>
                <a:cubicBezTo>
                  <a:pt x="1332" y="974"/>
                  <a:pt x="1332" y="975"/>
                  <a:pt x="1332" y="976"/>
                </a:cubicBezTo>
                <a:cubicBezTo>
                  <a:pt x="1332" y="976"/>
                  <a:pt x="1332" y="977"/>
                  <a:pt x="1332" y="977"/>
                </a:cubicBezTo>
                <a:cubicBezTo>
                  <a:pt x="1332" y="977"/>
                  <a:pt x="1332" y="977"/>
                  <a:pt x="1332" y="977"/>
                </a:cubicBezTo>
                <a:cubicBezTo>
                  <a:pt x="1333" y="977"/>
                  <a:pt x="1334" y="979"/>
                  <a:pt x="1334" y="980"/>
                </a:cubicBezTo>
                <a:cubicBezTo>
                  <a:pt x="1334" y="980"/>
                  <a:pt x="1334" y="981"/>
                  <a:pt x="1333" y="981"/>
                </a:cubicBezTo>
                <a:close/>
                <a:moveTo>
                  <a:pt x="1335" y="906"/>
                </a:moveTo>
                <a:cubicBezTo>
                  <a:pt x="1335" y="907"/>
                  <a:pt x="1335" y="907"/>
                  <a:pt x="1335" y="907"/>
                </a:cubicBezTo>
                <a:cubicBezTo>
                  <a:pt x="1335" y="906"/>
                  <a:pt x="1335" y="906"/>
                  <a:pt x="1335" y="906"/>
                </a:cubicBezTo>
                <a:cubicBezTo>
                  <a:pt x="1336" y="906"/>
                  <a:pt x="1336" y="906"/>
                  <a:pt x="1336" y="906"/>
                </a:cubicBezTo>
                <a:lnTo>
                  <a:pt x="1335" y="906"/>
                </a:lnTo>
                <a:close/>
                <a:moveTo>
                  <a:pt x="1381" y="830"/>
                </a:moveTo>
                <a:cubicBezTo>
                  <a:pt x="1381" y="830"/>
                  <a:pt x="1382" y="830"/>
                  <a:pt x="1382" y="831"/>
                </a:cubicBezTo>
                <a:cubicBezTo>
                  <a:pt x="1382" y="831"/>
                  <a:pt x="1382" y="832"/>
                  <a:pt x="1381" y="831"/>
                </a:cubicBezTo>
                <a:cubicBezTo>
                  <a:pt x="1381" y="831"/>
                  <a:pt x="1381" y="831"/>
                  <a:pt x="1380" y="831"/>
                </a:cubicBezTo>
                <a:cubicBezTo>
                  <a:pt x="1380" y="830"/>
                  <a:pt x="1381" y="830"/>
                  <a:pt x="1381" y="830"/>
                </a:cubicBezTo>
                <a:close/>
                <a:moveTo>
                  <a:pt x="1346" y="706"/>
                </a:moveTo>
                <a:cubicBezTo>
                  <a:pt x="1346" y="706"/>
                  <a:pt x="1347" y="706"/>
                  <a:pt x="1347" y="706"/>
                </a:cubicBezTo>
                <a:cubicBezTo>
                  <a:pt x="1347" y="706"/>
                  <a:pt x="1347" y="707"/>
                  <a:pt x="1346" y="707"/>
                </a:cubicBezTo>
                <a:cubicBezTo>
                  <a:pt x="1346" y="707"/>
                  <a:pt x="1346" y="707"/>
                  <a:pt x="1346" y="707"/>
                </a:cubicBezTo>
                <a:cubicBezTo>
                  <a:pt x="1346" y="706"/>
                  <a:pt x="1346" y="706"/>
                  <a:pt x="1346" y="706"/>
                </a:cubicBezTo>
                <a:close/>
                <a:moveTo>
                  <a:pt x="1342" y="702"/>
                </a:moveTo>
                <a:cubicBezTo>
                  <a:pt x="1342" y="702"/>
                  <a:pt x="1343" y="702"/>
                  <a:pt x="1343" y="702"/>
                </a:cubicBezTo>
                <a:cubicBezTo>
                  <a:pt x="1343" y="702"/>
                  <a:pt x="1343" y="702"/>
                  <a:pt x="1343" y="702"/>
                </a:cubicBezTo>
                <a:cubicBezTo>
                  <a:pt x="1343" y="702"/>
                  <a:pt x="1343" y="702"/>
                  <a:pt x="1343" y="702"/>
                </a:cubicBezTo>
                <a:cubicBezTo>
                  <a:pt x="1342" y="702"/>
                  <a:pt x="1342" y="702"/>
                  <a:pt x="1342" y="702"/>
                </a:cubicBezTo>
                <a:close/>
                <a:moveTo>
                  <a:pt x="1360" y="996"/>
                </a:moveTo>
                <a:cubicBezTo>
                  <a:pt x="1360" y="998"/>
                  <a:pt x="1360" y="1000"/>
                  <a:pt x="1361" y="1001"/>
                </a:cubicBezTo>
                <a:cubicBezTo>
                  <a:pt x="1362" y="1003"/>
                  <a:pt x="1362" y="1006"/>
                  <a:pt x="1361" y="1008"/>
                </a:cubicBezTo>
                <a:cubicBezTo>
                  <a:pt x="1360" y="1010"/>
                  <a:pt x="1360" y="1012"/>
                  <a:pt x="1361" y="1015"/>
                </a:cubicBezTo>
                <a:cubicBezTo>
                  <a:pt x="1361" y="1016"/>
                  <a:pt x="1361" y="1018"/>
                  <a:pt x="1362" y="1020"/>
                </a:cubicBezTo>
                <a:cubicBezTo>
                  <a:pt x="1362" y="1020"/>
                  <a:pt x="1362" y="1021"/>
                  <a:pt x="1361" y="1021"/>
                </a:cubicBezTo>
                <a:cubicBezTo>
                  <a:pt x="1361" y="1022"/>
                  <a:pt x="1360" y="1021"/>
                  <a:pt x="1360" y="1021"/>
                </a:cubicBezTo>
                <a:cubicBezTo>
                  <a:pt x="1358" y="1018"/>
                  <a:pt x="1357" y="1014"/>
                  <a:pt x="1357" y="1011"/>
                </a:cubicBezTo>
                <a:cubicBezTo>
                  <a:pt x="1356" y="1010"/>
                  <a:pt x="1356" y="1008"/>
                  <a:pt x="1357" y="1007"/>
                </a:cubicBezTo>
                <a:cubicBezTo>
                  <a:pt x="1358" y="1004"/>
                  <a:pt x="1358" y="1001"/>
                  <a:pt x="1357" y="998"/>
                </a:cubicBezTo>
                <a:cubicBezTo>
                  <a:pt x="1357" y="996"/>
                  <a:pt x="1357" y="995"/>
                  <a:pt x="1357" y="993"/>
                </a:cubicBezTo>
                <a:cubicBezTo>
                  <a:pt x="1357" y="993"/>
                  <a:pt x="1357" y="992"/>
                  <a:pt x="1357" y="992"/>
                </a:cubicBezTo>
                <a:cubicBezTo>
                  <a:pt x="1358" y="992"/>
                  <a:pt x="1359" y="993"/>
                  <a:pt x="1359" y="993"/>
                </a:cubicBezTo>
                <a:cubicBezTo>
                  <a:pt x="1359" y="994"/>
                  <a:pt x="1359" y="995"/>
                  <a:pt x="1360" y="996"/>
                </a:cubicBezTo>
                <a:close/>
                <a:moveTo>
                  <a:pt x="1351" y="909"/>
                </a:moveTo>
                <a:cubicBezTo>
                  <a:pt x="1352" y="909"/>
                  <a:pt x="1352" y="909"/>
                  <a:pt x="1352" y="909"/>
                </a:cubicBezTo>
                <a:cubicBezTo>
                  <a:pt x="1351" y="909"/>
                  <a:pt x="1351" y="909"/>
                  <a:pt x="1351" y="909"/>
                </a:cubicBezTo>
                <a:close/>
                <a:moveTo>
                  <a:pt x="1353" y="918"/>
                </a:moveTo>
                <a:cubicBezTo>
                  <a:pt x="1355" y="918"/>
                  <a:pt x="1357" y="919"/>
                  <a:pt x="1358" y="921"/>
                </a:cubicBezTo>
                <a:cubicBezTo>
                  <a:pt x="1358" y="921"/>
                  <a:pt x="1359" y="922"/>
                  <a:pt x="1358" y="922"/>
                </a:cubicBezTo>
                <a:cubicBezTo>
                  <a:pt x="1357" y="926"/>
                  <a:pt x="1355" y="929"/>
                  <a:pt x="1353" y="931"/>
                </a:cubicBezTo>
                <a:cubicBezTo>
                  <a:pt x="1352" y="932"/>
                  <a:pt x="1352" y="933"/>
                  <a:pt x="1352" y="934"/>
                </a:cubicBezTo>
                <a:cubicBezTo>
                  <a:pt x="1352" y="935"/>
                  <a:pt x="1352" y="936"/>
                  <a:pt x="1351" y="936"/>
                </a:cubicBezTo>
                <a:cubicBezTo>
                  <a:pt x="1351" y="936"/>
                  <a:pt x="1350" y="937"/>
                  <a:pt x="1349" y="937"/>
                </a:cubicBezTo>
                <a:cubicBezTo>
                  <a:pt x="1349" y="937"/>
                  <a:pt x="1348" y="937"/>
                  <a:pt x="1348" y="937"/>
                </a:cubicBezTo>
                <a:cubicBezTo>
                  <a:pt x="1347" y="937"/>
                  <a:pt x="1346" y="937"/>
                  <a:pt x="1346" y="937"/>
                </a:cubicBezTo>
                <a:cubicBezTo>
                  <a:pt x="1345" y="937"/>
                  <a:pt x="1344" y="937"/>
                  <a:pt x="1342" y="937"/>
                </a:cubicBezTo>
                <a:cubicBezTo>
                  <a:pt x="1342" y="937"/>
                  <a:pt x="1342" y="936"/>
                  <a:pt x="1341" y="936"/>
                </a:cubicBezTo>
                <a:cubicBezTo>
                  <a:pt x="1341" y="935"/>
                  <a:pt x="1341" y="934"/>
                  <a:pt x="1341" y="934"/>
                </a:cubicBezTo>
                <a:cubicBezTo>
                  <a:pt x="1342" y="931"/>
                  <a:pt x="1343" y="927"/>
                  <a:pt x="1342" y="924"/>
                </a:cubicBezTo>
                <a:cubicBezTo>
                  <a:pt x="1342" y="923"/>
                  <a:pt x="1343" y="922"/>
                  <a:pt x="1343" y="921"/>
                </a:cubicBezTo>
                <a:cubicBezTo>
                  <a:pt x="1343" y="920"/>
                  <a:pt x="1344" y="920"/>
                  <a:pt x="1345" y="919"/>
                </a:cubicBezTo>
                <a:cubicBezTo>
                  <a:pt x="1347" y="919"/>
                  <a:pt x="1350" y="918"/>
                  <a:pt x="1353" y="918"/>
                </a:cubicBezTo>
                <a:close/>
                <a:moveTo>
                  <a:pt x="1347" y="428"/>
                </a:moveTo>
                <a:cubicBezTo>
                  <a:pt x="1347" y="428"/>
                  <a:pt x="1347" y="428"/>
                  <a:pt x="1347" y="428"/>
                </a:cubicBezTo>
                <a:cubicBezTo>
                  <a:pt x="1348" y="428"/>
                  <a:pt x="1348" y="428"/>
                  <a:pt x="1348" y="428"/>
                </a:cubicBezTo>
                <a:cubicBezTo>
                  <a:pt x="1348" y="428"/>
                  <a:pt x="1348" y="428"/>
                  <a:pt x="1348" y="428"/>
                </a:cubicBezTo>
                <a:cubicBezTo>
                  <a:pt x="1349" y="430"/>
                  <a:pt x="1351" y="431"/>
                  <a:pt x="1352" y="432"/>
                </a:cubicBezTo>
                <a:cubicBezTo>
                  <a:pt x="1353" y="433"/>
                  <a:pt x="1352" y="434"/>
                  <a:pt x="1352" y="435"/>
                </a:cubicBezTo>
                <a:cubicBezTo>
                  <a:pt x="1350" y="435"/>
                  <a:pt x="1349" y="435"/>
                  <a:pt x="1348" y="434"/>
                </a:cubicBezTo>
                <a:cubicBezTo>
                  <a:pt x="1347" y="433"/>
                  <a:pt x="1347" y="432"/>
                  <a:pt x="1347" y="431"/>
                </a:cubicBezTo>
                <a:cubicBezTo>
                  <a:pt x="1348" y="431"/>
                  <a:pt x="1348" y="431"/>
                  <a:pt x="1348" y="431"/>
                </a:cubicBezTo>
                <a:cubicBezTo>
                  <a:pt x="1348" y="430"/>
                  <a:pt x="1348" y="429"/>
                  <a:pt x="1348" y="428"/>
                </a:cubicBezTo>
                <a:cubicBezTo>
                  <a:pt x="1348" y="428"/>
                  <a:pt x="1348" y="428"/>
                  <a:pt x="1348" y="428"/>
                </a:cubicBezTo>
                <a:cubicBezTo>
                  <a:pt x="1348" y="428"/>
                  <a:pt x="1348" y="428"/>
                  <a:pt x="1347" y="428"/>
                </a:cubicBezTo>
                <a:cubicBezTo>
                  <a:pt x="1347" y="428"/>
                  <a:pt x="1347" y="428"/>
                  <a:pt x="1346" y="428"/>
                </a:cubicBezTo>
                <a:cubicBezTo>
                  <a:pt x="1346" y="427"/>
                  <a:pt x="1346" y="427"/>
                  <a:pt x="1347" y="428"/>
                </a:cubicBezTo>
                <a:close/>
                <a:moveTo>
                  <a:pt x="1342" y="412"/>
                </a:moveTo>
                <a:cubicBezTo>
                  <a:pt x="1342" y="412"/>
                  <a:pt x="1342" y="412"/>
                  <a:pt x="1343" y="412"/>
                </a:cubicBezTo>
                <a:cubicBezTo>
                  <a:pt x="1343" y="413"/>
                  <a:pt x="1343" y="413"/>
                  <a:pt x="1342" y="413"/>
                </a:cubicBezTo>
                <a:cubicBezTo>
                  <a:pt x="1342" y="413"/>
                  <a:pt x="1342" y="413"/>
                  <a:pt x="1342" y="413"/>
                </a:cubicBezTo>
                <a:cubicBezTo>
                  <a:pt x="1342" y="413"/>
                  <a:pt x="1342" y="412"/>
                  <a:pt x="1342" y="412"/>
                </a:cubicBezTo>
                <a:close/>
                <a:moveTo>
                  <a:pt x="1343" y="541"/>
                </a:moveTo>
                <a:cubicBezTo>
                  <a:pt x="1343" y="541"/>
                  <a:pt x="1343" y="542"/>
                  <a:pt x="1343" y="542"/>
                </a:cubicBezTo>
                <a:cubicBezTo>
                  <a:pt x="1343" y="542"/>
                  <a:pt x="1343" y="542"/>
                  <a:pt x="1342" y="541"/>
                </a:cubicBezTo>
                <a:cubicBezTo>
                  <a:pt x="1342" y="541"/>
                  <a:pt x="1342" y="541"/>
                  <a:pt x="1343" y="541"/>
                </a:cubicBezTo>
                <a:cubicBezTo>
                  <a:pt x="1343" y="541"/>
                  <a:pt x="1343" y="541"/>
                  <a:pt x="1343" y="541"/>
                </a:cubicBezTo>
                <a:close/>
                <a:moveTo>
                  <a:pt x="1322" y="391"/>
                </a:moveTo>
                <a:cubicBezTo>
                  <a:pt x="1323" y="391"/>
                  <a:pt x="1324" y="391"/>
                  <a:pt x="1325" y="390"/>
                </a:cubicBezTo>
                <a:cubicBezTo>
                  <a:pt x="1325" y="389"/>
                  <a:pt x="1326" y="389"/>
                  <a:pt x="1326" y="389"/>
                </a:cubicBezTo>
                <a:cubicBezTo>
                  <a:pt x="1326" y="389"/>
                  <a:pt x="1326" y="389"/>
                  <a:pt x="1326" y="389"/>
                </a:cubicBezTo>
                <a:cubicBezTo>
                  <a:pt x="1327" y="393"/>
                  <a:pt x="1329" y="395"/>
                  <a:pt x="1330" y="398"/>
                </a:cubicBezTo>
                <a:cubicBezTo>
                  <a:pt x="1331" y="399"/>
                  <a:pt x="1331" y="400"/>
                  <a:pt x="1332" y="401"/>
                </a:cubicBezTo>
                <a:cubicBezTo>
                  <a:pt x="1331" y="402"/>
                  <a:pt x="1331" y="403"/>
                  <a:pt x="1330" y="404"/>
                </a:cubicBezTo>
                <a:cubicBezTo>
                  <a:pt x="1330" y="404"/>
                  <a:pt x="1329" y="404"/>
                  <a:pt x="1329" y="404"/>
                </a:cubicBezTo>
                <a:cubicBezTo>
                  <a:pt x="1328" y="405"/>
                  <a:pt x="1328" y="404"/>
                  <a:pt x="1328" y="403"/>
                </a:cubicBezTo>
                <a:cubicBezTo>
                  <a:pt x="1328" y="401"/>
                  <a:pt x="1326" y="399"/>
                  <a:pt x="1324" y="398"/>
                </a:cubicBezTo>
                <a:cubicBezTo>
                  <a:pt x="1322" y="397"/>
                  <a:pt x="1321" y="396"/>
                  <a:pt x="1320" y="394"/>
                </a:cubicBezTo>
                <a:cubicBezTo>
                  <a:pt x="1320" y="392"/>
                  <a:pt x="1320" y="391"/>
                  <a:pt x="1322" y="391"/>
                </a:cubicBezTo>
                <a:close/>
                <a:moveTo>
                  <a:pt x="1327" y="527"/>
                </a:moveTo>
                <a:cubicBezTo>
                  <a:pt x="1327" y="527"/>
                  <a:pt x="1326" y="527"/>
                  <a:pt x="1326" y="527"/>
                </a:cubicBezTo>
                <a:cubicBezTo>
                  <a:pt x="1326" y="527"/>
                  <a:pt x="1326" y="527"/>
                  <a:pt x="1326" y="527"/>
                </a:cubicBezTo>
                <a:cubicBezTo>
                  <a:pt x="1326" y="527"/>
                  <a:pt x="1326" y="526"/>
                  <a:pt x="1326" y="526"/>
                </a:cubicBezTo>
                <a:cubicBezTo>
                  <a:pt x="1327" y="527"/>
                  <a:pt x="1327" y="527"/>
                  <a:pt x="1327" y="527"/>
                </a:cubicBezTo>
                <a:close/>
                <a:moveTo>
                  <a:pt x="1317" y="372"/>
                </a:moveTo>
                <a:cubicBezTo>
                  <a:pt x="1318" y="372"/>
                  <a:pt x="1318" y="372"/>
                  <a:pt x="1318" y="372"/>
                </a:cubicBezTo>
                <a:cubicBezTo>
                  <a:pt x="1319" y="373"/>
                  <a:pt x="1319" y="373"/>
                  <a:pt x="1319" y="374"/>
                </a:cubicBezTo>
                <a:cubicBezTo>
                  <a:pt x="1319" y="374"/>
                  <a:pt x="1318" y="374"/>
                  <a:pt x="1318" y="374"/>
                </a:cubicBezTo>
                <a:cubicBezTo>
                  <a:pt x="1318" y="374"/>
                  <a:pt x="1317" y="374"/>
                  <a:pt x="1317" y="373"/>
                </a:cubicBezTo>
                <a:cubicBezTo>
                  <a:pt x="1317" y="373"/>
                  <a:pt x="1317" y="372"/>
                  <a:pt x="1317" y="372"/>
                </a:cubicBezTo>
                <a:close/>
                <a:moveTo>
                  <a:pt x="1299" y="323"/>
                </a:moveTo>
                <a:cubicBezTo>
                  <a:pt x="1299" y="322"/>
                  <a:pt x="1299" y="322"/>
                  <a:pt x="1299" y="322"/>
                </a:cubicBezTo>
                <a:cubicBezTo>
                  <a:pt x="1299" y="322"/>
                  <a:pt x="1299" y="323"/>
                  <a:pt x="1299" y="323"/>
                </a:cubicBezTo>
                <a:cubicBezTo>
                  <a:pt x="1299" y="324"/>
                  <a:pt x="1299" y="324"/>
                  <a:pt x="1298" y="323"/>
                </a:cubicBezTo>
                <a:cubicBezTo>
                  <a:pt x="1298" y="323"/>
                  <a:pt x="1298" y="323"/>
                  <a:pt x="1299" y="323"/>
                </a:cubicBezTo>
                <a:close/>
                <a:moveTo>
                  <a:pt x="1297" y="348"/>
                </a:moveTo>
                <a:cubicBezTo>
                  <a:pt x="1297" y="348"/>
                  <a:pt x="1297" y="348"/>
                  <a:pt x="1297" y="348"/>
                </a:cubicBezTo>
                <a:cubicBezTo>
                  <a:pt x="1297" y="348"/>
                  <a:pt x="1297" y="348"/>
                  <a:pt x="1298" y="348"/>
                </a:cubicBezTo>
                <a:cubicBezTo>
                  <a:pt x="1297" y="348"/>
                  <a:pt x="1297" y="348"/>
                  <a:pt x="1297" y="348"/>
                </a:cubicBezTo>
                <a:cubicBezTo>
                  <a:pt x="1297" y="348"/>
                  <a:pt x="1297" y="348"/>
                  <a:pt x="1297" y="348"/>
                </a:cubicBezTo>
                <a:cubicBezTo>
                  <a:pt x="1297" y="347"/>
                  <a:pt x="1297" y="347"/>
                  <a:pt x="1297" y="347"/>
                </a:cubicBezTo>
                <a:lnTo>
                  <a:pt x="1297" y="348"/>
                </a:lnTo>
                <a:close/>
                <a:moveTo>
                  <a:pt x="1296" y="404"/>
                </a:moveTo>
                <a:cubicBezTo>
                  <a:pt x="1295" y="404"/>
                  <a:pt x="1295" y="403"/>
                  <a:pt x="1295" y="403"/>
                </a:cubicBezTo>
                <a:cubicBezTo>
                  <a:pt x="1296" y="401"/>
                  <a:pt x="1297" y="399"/>
                  <a:pt x="1299" y="398"/>
                </a:cubicBezTo>
                <a:cubicBezTo>
                  <a:pt x="1299" y="398"/>
                  <a:pt x="1299" y="398"/>
                  <a:pt x="1300" y="398"/>
                </a:cubicBezTo>
                <a:cubicBezTo>
                  <a:pt x="1300" y="398"/>
                  <a:pt x="1301" y="398"/>
                  <a:pt x="1301" y="398"/>
                </a:cubicBezTo>
                <a:cubicBezTo>
                  <a:pt x="1303" y="400"/>
                  <a:pt x="1305" y="401"/>
                  <a:pt x="1307" y="403"/>
                </a:cubicBezTo>
                <a:cubicBezTo>
                  <a:pt x="1307" y="403"/>
                  <a:pt x="1307" y="403"/>
                  <a:pt x="1308" y="404"/>
                </a:cubicBezTo>
                <a:cubicBezTo>
                  <a:pt x="1312" y="408"/>
                  <a:pt x="1311" y="411"/>
                  <a:pt x="1306" y="414"/>
                </a:cubicBezTo>
                <a:cubicBezTo>
                  <a:pt x="1306" y="414"/>
                  <a:pt x="1306" y="414"/>
                  <a:pt x="1306" y="415"/>
                </a:cubicBezTo>
                <a:cubicBezTo>
                  <a:pt x="1304" y="415"/>
                  <a:pt x="1303" y="415"/>
                  <a:pt x="1303" y="414"/>
                </a:cubicBezTo>
                <a:cubicBezTo>
                  <a:pt x="1300" y="411"/>
                  <a:pt x="1298" y="408"/>
                  <a:pt x="1296" y="404"/>
                </a:cubicBezTo>
                <a:close/>
                <a:moveTo>
                  <a:pt x="1307" y="607"/>
                </a:moveTo>
                <a:cubicBezTo>
                  <a:pt x="1307" y="607"/>
                  <a:pt x="1306" y="608"/>
                  <a:pt x="1305" y="608"/>
                </a:cubicBezTo>
                <a:cubicBezTo>
                  <a:pt x="1305" y="608"/>
                  <a:pt x="1304" y="608"/>
                  <a:pt x="1303" y="608"/>
                </a:cubicBezTo>
                <a:cubicBezTo>
                  <a:pt x="1303" y="608"/>
                  <a:pt x="1302" y="608"/>
                  <a:pt x="1302" y="608"/>
                </a:cubicBezTo>
                <a:cubicBezTo>
                  <a:pt x="1301" y="608"/>
                  <a:pt x="1300" y="608"/>
                  <a:pt x="1299" y="608"/>
                </a:cubicBezTo>
                <a:cubicBezTo>
                  <a:pt x="1298" y="608"/>
                  <a:pt x="1297" y="607"/>
                  <a:pt x="1297" y="607"/>
                </a:cubicBezTo>
                <a:cubicBezTo>
                  <a:pt x="1298" y="606"/>
                  <a:pt x="1298" y="605"/>
                  <a:pt x="1299" y="605"/>
                </a:cubicBezTo>
                <a:cubicBezTo>
                  <a:pt x="1301" y="603"/>
                  <a:pt x="1304" y="603"/>
                  <a:pt x="1306" y="604"/>
                </a:cubicBezTo>
                <a:cubicBezTo>
                  <a:pt x="1308" y="604"/>
                  <a:pt x="1308" y="605"/>
                  <a:pt x="1307" y="607"/>
                </a:cubicBezTo>
                <a:close/>
                <a:moveTo>
                  <a:pt x="1391" y="598"/>
                </a:moveTo>
                <a:cubicBezTo>
                  <a:pt x="1390" y="598"/>
                  <a:pt x="1389" y="599"/>
                  <a:pt x="1388" y="600"/>
                </a:cubicBezTo>
                <a:cubicBezTo>
                  <a:pt x="1386" y="601"/>
                  <a:pt x="1384" y="601"/>
                  <a:pt x="1382" y="601"/>
                </a:cubicBezTo>
                <a:cubicBezTo>
                  <a:pt x="1380" y="600"/>
                  <a:pt x="1377" y="600"/>
                  <a:pt x="1375" y="601"/>
                </a:cubicBezTo>
                <a:cubicBezTo>
                  <a:pt x="1373" y="602"/>
                  <a:pt x="1371" y="601"/>
                  <a:pt x="1369" y="601"/>
                </a:cubicBezTo>
                <a:cubicBezTo>
                  <a:pt x="1366" y="600"/>
                  <a:pt x="1363" y="599"/>
                  <a:pt x="1359" y="598"/>
                </a:cubicBezTo>
                <a:cubicBezTo>
                  <a:pt x="1359" y="597"/>
                  <a:pt x="1358" y="597"/>
                  <a:pt x="1357" y="596"/>
                </a:cubicBezTo>
                <a:cubicBezTo>
                  <a:pt x="1357" y="596"/>
                  <a:pt x="1356" y="595"/>
                  <a:pt x="1356" y="595"/>
                </a:cubicBezTo>
                <a:cubicBezTo>
                  <a:pt x="1353" y="595"/>
                  <a:pt x="1350" y="593"/>
                  <a:pt x="1347" y="593"/>
                </a:cubicBezTo>
                <a:cubicBezTo>
                  <a:pt x="1341" y="592"/>
                  <a:pt x="1335" y="593"/>
                  <a:pt x="1330" y="595"/>
                </a:cubicBezTo>
                <a:cubicBezTo>
                  <a:pt x="1328" y="596"/>
                  <a:pt x="1326" y="597"/>
                  <a:pt x="1324" y="599"/>
                </a:cubicBezTo>
                <a:cubicBezTo>
                  <a:pt x="1323" y="600"/>
                  <a:pt x="1322" y="601"/>
                  <a:pt x="1320" y="600"/>
                </a:cubicBezTo>
                <a:cubicBezTo>
                  <a:pt x="1317" y="599"/>
                  <a:pt x="1314" y="600"/>
                  <a:pt x="1311" y="600"/>
                </a:cubicBezTo>
                <a:cubicBezTo>
                  <a:pt x="1306" y="600"/>
                  <a:pt x="1303" y="598"/>
                  <a:pt x="1301" y="594"/>
                </a:cubicBezTo>
                <a:cubicBezTo>
                  <a:pt x="1301" y="593"/>
                  <a:pt x="1300" y="591"/>
                  <a:pt x="1299" y="590"/>
                </a:cubicBezTo>
                <a:cubicBezTo>
                  <a:pt x="1299" y="589"/>
                  <a:pt x="1299" y="588"/>
                  <a:pt x="1299" y="587"/>
                </a:cubicBezTo>
                <a:cubicBezTo>
                  <a:pt x="1300" y="586"/>
                  <a:pt x="1300" y="583"/>
                  <a:pt x="1302" y="582"/>
                </a:cubicBezTo>
                <a:cubicBezTo>
                  <a:pt x="1303" y="581"/>
                  <a:pt x="1304" y="579"/>
                  <a:pt x="1304" y="577"/>
                </a:cubicBezTo>
                <a:cubicBezTo>
                  <a:pt x="1304" y="575"/>
                  <a:pt x="1304" y="573"/>
                  <a:pt x="1304" y="571"/>
                </a:cubicBezTo>
                <a:cubicBezTo>
                  <a:pt x="1305" y="570"/>
                  <a:pt x="1305" y="569"/>
                  <a:pt x="1306" y="569"/>
                </a:cubicBezTo>
                <a:cubicBezTo>
                  <a:pt x="1309" y="568"/>
                  <a:pt x="1310" y="567"/>
                  <a:pt x="1310" y="564"/>
                </a:cubicBezTo>
                <a:cubicBezTo>
                  <a:pt x="1310" y="563"/>
                  <a:pt x="1310" y="562"/>
                  <a:pt x="1311" y="561"/>
                </a:cubicBezTo>
                <a:cubicBezTo>
                  <a:pt x="1313" y="558"/>
                  <a:pt x="1315" y="556"/>
                  <a:pt x="1317" y="553"/>
                </a:cubicBezTo>
                <a:cubicBezTo>
                  <a:pt x="1317" y="552"/>
                  <a:pt x="1319" y="552"/>
                  <a:pt x="1321" y="552"/>
                </a:cubicBezTo>
                <a:cubicBezTo>
                  <a:pt x="1321" y="553"/>
                  <a:pt x="1321" y="553"/>
                  <a:pt x="1321" y="553"/>
                </a:cubicBezTo>
                <a:cubicBezTo>
                  <a:pt x="1324" y="555"/>
                  <a:pt x="1328" y="557"/>
                  <a:pt x="1332" y="557"/>
                </a:cubicBezTo>
                <a:cubicBezTo>
                  <a:pt x="1333" y="557"/>
                  <a:pt x="1333" y="558"/>
                  <a:pt x="1333" y="559"/>
                </a:cubicBezTo>
                <a:cubicBezTo>
                  <a:pt x="1332" y="560"/>
                  <a:pt x="1331" y="560"/>
                  <a:pt x="1330" y="561"/>
                </a:cubicBezTo>
                <a:cubicBezTo>
                  <a:pt x="1330" y="562"/>
                  <a:pt x="1330" y="563"/>
                  <a:pt x="1331" y="563"/>
                </a:cubicBezTo>
                <a:cubicBezTo>
                  <a:pt x="1331" y="564"/>
                  <a:pt x="1332" y="564"/>
                  <a:pt x="1332" y="564"/>
                </a:cubicBezTo>
                <a:cubicBezTo>
                  <a:pt x="1334" y="565"/>
                  <a:pt x="1335" y="566"/>
                  <a:pt x="1335" y="568"/>
                </a:cubicBezTo>
                <a:cubicBezTo>
                  <a:pt x="1336" y="570"/>
                  <a:pt x="1338" y="571"/>
                  <a:pt x="1340" y="570"/>
                </a:cubicBezTo>
                <a:cubicBezTo>
                  <a:pt x="1340" y="570"/>
                  <a:pt x="1341" y="570"/>
                  <a:pt x="1342" y="569"/>
                </a:cubicBezTo>
                <a:cubicBezTo>
                  <a:pt x="1344" y="569"/>
                  <a:pt x="1345" y="568"/>
                  <a:pt x="1347" y="567"/>
                </a:cubicBezTo>
                <a:cubicBezTo>
                  <a:pt x="1349" y="566"/>
                  <a:pt x="1351" y="565"/>
                  <a:pt x="1353" y="565"/>
                </a:cubicBezTo>
                <a:cubicBezTo>
                  <a:pt x="1354" y="565"/>
                  <a:pt x="1354" y="565"/>
                  <a:pt x="1355" y="564"/>
                </a:cubicBezTo>
                <a:cubicBezTo>
                  <a:pt x="1356" y="564"/>
                  <a:pt x="1356" y="563"/>
                  <a:pt x="1356" y="562"/>
                </a:cubicBezTo>
                <a:cubicBezTo>
                  <a:pt x="1356" y="561"/>
                  <a:pt x="1355" y="561"/>
                  <a:pt x="1354" y="561"/>
                </a:cubicBezTo>
                <a:cubicBezTo>
                  <a:pt x="1354" y="561"/>
                  <a:pt x="1353" y="561"/>
                  <a:pt x="1353" y="561"/>
                </a:cubicBezTo>
                <a:cubicBezTo>
                  <a:pt x="1347" y="562"/>
                  <a:pt x="1346" y="561"/>
                  <a:pt x="1343" y="556"/>
                </a:cubicBezTo>
                <a:cubicBezTo>
                  <a:pt x="1342" y="556"/>
                  <a:pt x="1342" y="556"/>
                  <a:pt x="1342" y="556"/>
                </a:cubicBezTo>
                <a:cubicBezTo>
                  <a:pt x="1342" y="556"/>
                  <a:pt x="1342" y="556"/>
                  <a:pt x="1342" y="556"/>
                </a:cubicBezTo>
                <a:cubicBezTo>
                  <a:pt x="1343" y="556"/>
                  <a:pt x="1343" y="556"/>
                  <a:pt x="1343" y="556"/>
                </a:cubicBezTo>
                <a:cubicBezTo>
                  <a:pt x="1343" y="556"/>
                  <a:pt x="1343" y="556"/>
                  <a:pt x="1343" y="556"/>
                </a:cubicBezTo>
                <a:cubicBezTo>
                  <a:pt x="1345" y="554"/>
                  <a:pt x="1348" y="552"/>
                  <a:pt x="1351" y="551"/>
                </a:cubicBezTo>
                <a:cubicBezTo>
                  <a:pt x="1353" y="551"/>
                  <a:pt x="1355" y="550"/>
                  <a:pt x="1357" y="549"/>
                </a:cubicBezTo>
                <a:cubicBezTo>
                  <a:pt x="1360" y="546"/>
                  <a:pt x="1363" y="545"/>
                  <a:pt x="1367" y="546"/>
                </a:cubicBezTo>
                <a:cubicBezTo>
                  <a:pt x="1367" y="546"/>
                  <a:pt x="1368" y="546"/>
                  <a:pt x="1368" y="546"/>
                </a:cubicBezTo>
                <a:cubicBezTo>
                  <a:pt x="1368" y="546"/>
                  <a:pt x="1368" y="546"/>
                  <a:pt x="1369" y="546"/>
                </a:cubicBezTo>
                <a:cubicBezTo>
                  <a:pt x="1369" y="545"/>
                  <a:pt x="1369" y="545"/>
                  <a:pt x="1369" y="545"/>
                </a:cubicBezTo>
                <a:cubicBezTo>
                  <a:pt x="1369" y="546"/>
                  <a:pt x="1369" y="546"/>
                  <a:pt x="1369" y="546"/>
                </a:cubicBezTo>
                <a:cubicBezTo>
                  <a:pt x="1369" y="546"/>
                  <a:pt x="1368" y="546"/>
                  <a:pt x="1368" y="546"/>
                </a:cubicBezTo>
                <a:cubicBezTo>
                  <a:pt x="1367" y="547"/>
                  <a:pt x="1366" y="549"/>
                  <a:pt x="1364" y="550"/>
                </a:cubicBezTo>
                <a:cubicBezTo>
                  <a:pt x="1363" y="551"/>
                  <a:pt x="1363" y="552"/>
                  <a:pt x="1364" y="553"/>
                </a:cubicBezTo>
                <a:cubicBezTo>
                  <a:pt x="1364" y="554"/>
                  <a:pt x="1364" y="555"/>
                  <a:pt x="1364" y="556"/>
                </a:cubicBezTo>
                <a:cubicBezTo>
                  <a:pt x="1362" y="558"/>
                  <a:pt x="1361" y="561"/>
                  <a:pt x="1359" y="562"/>
                </a:cubicBezTo>
                <a:cubicBezTo>
                  <a:pt x="1359" y="563"/>
                  <a:pt x="1358" y="564"/>
                  <a:pt x="1359" y="564"/>
                </a:cubicBezTo>
                <a:cubicBezTo>
                  <a:pt x="1360" y="566"/>
                  <a:pt x="1362" y="568"/>
                  <a:pt x="1365" y="569"/>
                </a:cubicBezTo>
                <a:cubicBezTo>
                  <a:pt x="1369" y="570"/>
                  <a:pt x="1372" y="572"/>
                  <a:pt x="1375" y="575"/>
                </a:cubicBezTo>
                <a:cubicBezTo>
                  <a:pt x="1378" y="578"/>
                  <a:pt x="1382" y="581"/>
                  <a:pt x="1386" y="583"/>
                </a:cubicBezTo>
                <a:cubicBezTo>
                  <a:pt x="1391" y="585"/>
                  <a:pt x="1393" y="589"/>
                  <a:pt x="1393" y="593"/>
                </a:cubicBezTo>
                <a:cubicBezTo>
                  <a:pt x="1393" y="595"/>
                  <a:pt x="1393" y="597"/>
                  <a:pt x="1391" y="598"/>
                </a:cubicBezTo>
                <a:close/>
                <a:moveTo>
                  <a:pt x="1426" y="462"/>
                </a:moveTo>
                <a:cubicBezTo>
                  <a:pt x="1426" y="461"/>
                  <a:pt x="1426" y="461"/>
                  <a:pt x="1426" y="461"/>
                </a:cubicBezTo>
                <a:cubicBezTo>
                  <a:pt x="1427" y="462"/>
                  <a:pt x="1427" y="462"/>
                  <a:pt x="1427" y="462"/>
                </a:cubicBezTo>
                <a:lnTo>
                  <a:pt x="1426" y="462"/>
                </a:lnTo>
                <a:close/>
                <a:moveTo>
                  <a:pt x="1485" y="635"/>
                </a:moveTo>
                <a:cubicBezTo>
                  <a:pt x="1481" y="636"/>
                  <a:pt x="1477" y="636"/>
                  <a:pt x="1473" y="637"/>
                </a:cubicBezTo>
                <a:cubicBezTo>
                  <a:pt x="1473" y="637"/>
                  <a:pt x="1472" y="637"/>
                  <a:pt x="1471" y="637"/>
                </a:cubicBezTo>
                <a:cubicBezTo>
                  <a:pt x="1467" y="637"/>
                  <a:pt x="1463" y="636"/>
                  <a:pt x="1460" y="633"/>
                </a:cubicBezTo>
                <a:cubicBezTo>
                  <a:pt x="1459" y="632"/>
                  <a:pt x="1457" y="631"/>
                  <a:pt x="1456" y="631"/>
                </a:cubicBezTo>
                <a:cubicBezTo>
                  <a:pt x="1455" y="631"/>
                  <a:pt x="1453" y="631"/>
                  <a:pt x="1452" y="630"/>
                </a:cubicBezTo>
                <a:cubicBezTo>
                  <a:pt x="1452" y="630"/>
                  <a:pt x="1451" y="629"/>
                  <a:pt x="1450" y="629"/>
                </a:cubicBezTo>
                <a:cubicBezTo>
                  <a:pt x="1449" y="625"/>
                  <a:pt x="1447" y="621"/>
                  <a:pt x="1449" y="617"/>
                </a:cubicBezTo>
                <a:cubicBezTo>
                  <a:pt x="1450" y="615"/>
                  <a:pt x="1450" y="613"/>
                  <a:pt x="1451" y="611"/>
                </a:cubicBezTo>
                <a:cubicBezTo>
                  <a:pt x="1451" y="608"/>
                  <a:pt x="1452" y="606"/>
                  <a:pt x="1455" y="605"/>
                </a:cubicBezTo>
                <a:cubicBezTo>
                  <a:pt x="1455" y="605"/>
                  <a:pt x="1455" y="604"/>
                  <a:pt x="1455" y="603"/>
                </a:cubicBezTo>
                <a:cubicBezTo>
                  <a:pt x="1454" y="603"/>
                  <a:pt x="1454" y="603"/>
                  <a:pt x="1453" y="602"/>
                </a:cubicBezTo>
                <a:cubicBezTo>
                  <a:pt x="1450" y="601"/>
                  <a:pt x="1448" y="599"/>
                  <a:pt x="1447" y="597"/>
                </a:cubicBezTo>
                <a:cubicBezTo>
                  <a:pt x="1446" y="594"/>
                  <a:pt x="1444" y="591"/>
                  <a:pt x="1441" y="589"/>
                </a:cubicBezTo>
                <a:cubicBezTo>
                  <a:pt x="1437" y="587"/>
                  <a:pt x="1435" y="583"/>
                  <a:pt x="1434" y="579"/>
                </a:cubicBezTo>
                <a:cubicBezTo>
                  <a:pt x="1433" y="575"/>
                  <a:pt x="1431" y="572"/>
                  <a:pt x="1428" y="569"/>
                </a:cubicBezTo>
                <a:cubicBezTo>
                  <a:pt x="1427" y="568"/>
                  <a:pt x="1426" y="566"/>
                  <a:pt x="1427" y="565"/>
                </a:cubicBezTo>
                <a:cubicBezTo>
                  <a:pt x="1427" y="563"/>
                  <a:pt x="1428" y="561"/>
                  <a:pt x="1429" y="560"/>
                </a:cubicBezTo>
                <a:cubicBezTo>
                  <a:pt x="1429" y="558"/>
                  <a:pt x="1430" y="557"/>
                  <a:pt x="1432" y="557"/>
                </a:cubicBezTo>
                <a:cubicBezTo>
                  <a:pt x="1435" y="555"/>
                  <a:pt x="1437" y="554"/>
                  <a:pt x="1439" y="551"/>
                </a:cubicBezTo>
                <a:cubicBezTo>
                  <a:pt x="1440" y="550"/>
                  <a:pt x="1440" y="550"/>
                  <a:pt x="1441" y="549"/>
                </a:cubicBezTo>
                <a:cubicBezTo>
                  <a:pt x="1444" y="547"/>
                  <a:pt x="1448" y="545"/>
                  <a:pt x="1451" y="544"/>
                </a:cubicBezTo>
                <a:cubicBezTo>
                  <a:pt x="1452" y="543"/>
                  <a:pt x="1453" y="543"/>
                  <a:pt x="1453" y="543"/>
                </a:cubicBezTo>
                <a:cubicBezTo>
                  <a:pt x="1456" y="544"/>
                  <a:pt x="1459" y="545"/>
                  <a:pt x="1462" y="544"/>
                </a:cubicBezTo>
                <a:cubicBezTo>
                  <a:pt x="1463" y="544"/>
                  <a:pt x="1464" y="545"/>
                  <a:pt x="1465" y="546"/>
                </a:cubicBezTo>
                <a:cubicBezTo>
                  <a:pt x="1466" y="548"/>
                  <a:pt x="1466" y="549"/>
                  <a:pt x="1466" y="551"/>
                </a:cubicBezTo>
                <a:cubicBezTo>
                  <a:pt x="1466" y="552"/>
                  <a:pt x="1465" y="554"/>
                  <a:pt x="1465" y="556"/>
                </a:cubicBezTo>
                <a:cubicBezTo>
                  <a:pt x="1465" y="557"/>
                  <a:pt x="1465" y="557"/>
                  <a:pt x="1464" y="557"/>
                </a:cubicBezTo>
                <a:cubicBezTo>
                  <a:pt x="1462" y="558"/>
                  <a:pt x="1461" y="557"/>
                  <a:pt x="1459" y="558"/>
                </a:cubicBezTo>
                <a:cubicBezTo>
                  <a:pt x="1456" y="558"/>
                  <a:pt x="1455" y="559"/>
                  <a:pt x="1455" y="563"/>
                </a:cubicBezTo>
                <a:cubicBezTo>
                  <a:pt x="1455" y="565"/>
                  <a:pt x="1455" y="566"/>
                  <a:pt x="1454" y="566"/>
                </a:cubicBezTo>
                <a:cubicBezTo>
                  <a:pt x="1453" y="566"/>
                  <a:pt x="1453" y="566"/>
                  <a:pt x="1453" y="566"/>
                </a:cubicBezTo>
                <a:cubicBezTo>
                  <a:pt x="1450" y="567"/>
                  <a:pt x="1450" y="567"/>
                  <a:pt x="1451" y="569"/>
                </a:cubicBezTo>
                <a:cubicBezTo>
                  <a:pt x="1453" y="571"/>
                  <a:pt x="1455" y="573"/>
                  <a:pt x="1456" y="575"/>
                </a:cubicBezTo>
                <a:cubicBezTo>
                  <a:pt x="1458" y="579"/>
                  <a:pt x="1462" y="582"/>
                  <a:pt x="1466" y="583"/>
                </a:cubicBezTo>
                <a:cubicBezTo>
                  <a:pt x="1467" y="583"/>
                  <a:pt x="1468" y="584"/>
                  <a:pt x="1468" y="585"/>
                </a:cubicBezTo>
                <a:cubicBezTo>
                  <a:pt x="1468" y="586"/>
                  <a:pt x="1468" y="586"/>
                  <a:pt x="1468" y="587"/>
                </a:cubicBezTo>
                <a:cubicBezTo>
                  <a:pt x="1467" y="590"/>
                  <a:pt x="1468" y="592"/>
                  <a:pt x="1470" y="594"/>
                </a:cubicBezTo>
                <a:cubicBezTo>
                  <a:pt x="1472" y="597"/>
                  <a:pt x="1472" y="600"/>
                  <a:pt x="1472" y="603"/>
                </a:cubicBezTo>
                <a:cubicBezTo>
                  <a:pt x="1472" y="604"/>
                  <a:pt x="1472" y="605"/>
                  <a:pt x="1472" y="606"/>
                </a:cubicBezTo>
                <a:cubicBezTo>
                  <a:pt x="1473" y="608"/>
                  <a:pt x="1474" y="609"/>
                  <a:pt x="1476" y="609"/>
                </a:cubicBezTo>
                <a:cubicBezTo>
                  <a:pt x="1477" y="609"/>
                  <a:pt x="1477" y="609"/>
                  <a:pt x="1478" y="610"/>
                </a:cubicBezTo>
                <a:cubicBezTo>
                  <a:pt x="1479" y="611"/>
                  <a:pt x="1478" y="612"/>
                  <a:pt x="1478" y="613"/>
                </a:cubicBezTo>
                <a:cubicBezTo>
                  <a:pt x="1478" y="613"/>
                  <a:pt x="1478" y="613"/>
                  <a:pt x="1478" y="613"/>
                </a:cubicBezTo>
                <a:cubicBezTo>
                  <a:pt x="1478" y="614"/>
                  <a:pt x="1479" y="615"/>
                  <a:pt x="1479" y="615"/>
                </a:cubicBezTo>
                <a:cubicBezTo>
                  <a:pt x="1481" y="617"/>
                  <a:pt x="1483" y="619"/>
                  <a:pt x="1482" y="621"/>
                </a:cubicBezTo>
                <a:cubicBezTo>
                  <a:pt x="1482" y="626"/>
                  <a:pt x="1484" y="630"/>
                  <a:pt x="1485" y="634"/>
                </a:cubicBezTo>
                <a:cubicBezTo>
                  <a:pt x="1486" y="635"/>
                  <a:pt x="1485" y="635"/>
                  <a:pt x="1485" y="635"/>
                </a:cubicBezTo>
                <a:close/>
                <a:moveTo>
                  <a:pt x="1504" y="265"/>
                </a:moveTo>
                <a:cubicBezTo>
                  <a:pt x="1503" y="264"/>
                  <a:pt x="1503" y="264"/>
                  <a:pt x="1503" y="264"/>
                </a:cubicBezTo>
                <a:cubicBezTo>
                  <a:pt x="1504" y="264"/>
                  <a:pt x="1504" y="264"/>
                  <a:pt x="1504" y="264"/>
                </a:cubicBezTo>
                <a:lnTo>
                  <a:pt x="1504" y="265"/>
                </a:lnTo>
                <a:close/>
                <a:moveTo>
                  <a:pt x="1519" y="564"/>
                </a:moveTo>
                <a:cubicBezTo>
                  <a:pt x="1518" y="565"/>
                  <a:pt x="1515" y="567"/>
                  <a:pt x="1514" y="566"/>
                </a:cubicBezTo>
                <a:cubicBezTo>
                  <a:pt x="1512" y="566"/>
                  <a:pt x="1510" y="565"/>
                  <a:pt x="1508" y="564"/>
                </a:cubicBezTo>
                <a:cubicBezTo>
                  <a:pt x="1507" y="564"/>
                  <a:pt x="1506" y="563"/>
                  <a:pt x="1506" y="562"/>
                </a:cubicBezTo>
                <a:cubicBezTo>
                  <a:pt x="1506" y="556"/>
                  <a:pt x="1511" y="551"/>
                  <a:pt x="1516" y="551"/>
                </a:cubicBezTo>
                <a:cubicBezTo>
                  <a:pt x="1518" y="552"/>
                  <a:pt x="1519" y="552"/>
                  <a:pt x="1519" y="553"/>
                </a:cubicBezTo>
                <a:cubicBezTo>
                  <a:pt x="1520" y="554"/>
                  <a:pt x="1520" y="556"/>
                  <a:pt x="1521" y="557"/>
                </a:cubicBezTo>
                <a:cubicBezTo>
                  <a:pt x="1520" y="559"/>
                  <a:pt x="1519" y="562"/>
                  <a:pt x="1519" y="564"/>
                </a:cubicBezTo>
                <a:close/>
                <a:moveTo>
                  <a:pt x="1556" y="287"/>
                </a:moveTo>
                <a:cubicBezTo>
                  <a:pt x="1555" y="287"/>
                  <a:pt x="1555" y="287"/>
                  <a:pt x="1555" y="287"/>
                </a:cubicBezTo>
                <a:cubicBezTo>
                  <a:pt x="1553" y="284"/>
                  <a:pt x="1550" y="282"/>
                  <a:pt x="1548" y="279"/>
                </a:cubicBezTo>
                <a:cubicBezTo>
                  <a:pt x="1548" y="278"/>
                  <a:pt x="1548" y="278"/>
                  <a:pt x="1548" y="278"/>
                </a:cubicBezTo>
                <a:cubicBezTo>
                  <a:pt x="1549" y="278"/>
                  <a:pt x="1549" y="277"/>
                  <a:pt x="1550" y="277"/>
                </a:cubicBezTo>
                <a:cubicBezTo>
                  <a:pt x="1551" y="277"/>
                  <a:pt x="1552" y="278"/>
                  <a:pt x="1553" y="279"/>
                </a:cubicBezTo>
                <a:cubicBezTo>
                  <a:pt x="1554" y="280"/>
                  <a:pt x="1555" y="281"/>
                  <a:pt x="1556" y="282"/>
                </a:cubicBezTo>
                <a:cubicBezTo>
                  <a:pt x="1557" y="283"/>
                  <a:pt x="1557" y="286"/>
                  <a:pt x="1556" y="287"/>
                </a:cubicBezTo>
                <a:close/>
                <a:moveTo>
                  <a:pt x="1558" y="294"/>
                </a:moveTo>
                <a:cubicBezTo>
                  <a:pt x="1558" y="294"/>
                  <a:pt x="1557" y="294"/>
                  <a:pt x="1557" y="294"/>
                </a:cubicBezTo>
                <a:cubicBezTo>
                  <a:pt x="1557" y="293"/>
                  <a:pt x="1558" y="293"/>
                  <a:pt x="1558" y="294"/>
                </a:cubicBezTo>
                <a:cubicBezTo>
                  <a:pt x="1558" y="294"/>
                  <a:pt x="1558" y="294"/>
                  <a:pt x="1558" y="294"/>
                </a:cubicBezTo>
                <a:close/>
                <a:moveTo>
                  <a:pt x="1571" y="595"/>
                </a:moveTo>
                <a:cubicBezTo>
                  <a:pt x="1571" y="595"/>
                  <a:pt x="1571" y="595"/>
                  <a:pt x="1571" y="595"/>
                </a:cubicBezTo>
                <a:cubicBezTo>
                  <a:pt x="1571" y="595"/>
                  <a:pt x="1571" y="595"/>
                  <a:pt x="1571" y="595"/>
                </a:cubicBezTo>
                <a:close/>
                <a:moveTo>
                  <a:pt x="1575" y="251"/>
                </a:moveTo>
                <a:cubicBezTo>
                  <a:pt x="1575" y="252"/>
                  <a:pt x="1574" y="253"/>
                  <a:pt x="1574" y="252"/>
                </a:cubicBezTo>
                <a:cubicBezTo>
                  <a:pt x="1573" y="252"/>
                  <a:pt x="1573" y="251"/>
                  <a:pt x="1573" y="251"/>
                </a:cubicBezTo>
                <a:cubicBezTo>
                  <a:pt x="1574" y="250"/>
                  <a:pt x="1575" y="250"/>
                  <a:pt x="1575" y="250"/>
                </a:cubicBezTo>
                <a:cubicBezTo>
                  <a:pt x="1575" y="250"/>
                  <a:pt x="1576" y="250"/>
                  <a:pt x="1576" y="251"/>
                </a:cubicBezTo>
                <a:cubicBezTo>
                  <a:pt x="1576" y="251"/>
                  <a:pt x="1575" y="251"/>
                  <a:pt x="1575" y="251"/>
                </a:cubicBezTo>
                <a:close/>
                <a:moveTo>
                  <a:pt x="1612" y="130"/>
                </a:moveTo>
                <a:cubicBezTo>
                  <a:pt x="1613" y="131"/>
                  <a:pt x="1613" y="131"/>
                  <a:pt x="1614" y="132"/>
                </a:cubicBezTo>
                <a:cubicBezTo>
                  <a:pt x="1614" y="132"/>
                  <a:pt x="1614" y="132"/>
                  <a:pt x="1614" y="132"/>
                </a:cubicBezTo>
                <a:cubicBezTo>
                  <a:pt x="1614" y="132"/>
                  <a:pt x="1614" y="132"/>
                  <a:pt x="1614" y="132"/>
                </a:cubicBezTo>
                <a:cubicBezTo>
                  <a:pt x="1613" y="131"/>
                  <a:pt x="1613" y="131"/>
                  <a:pt x="1612" y="130"/>
                </a:cubicBezTo>
                <a:cubicBezTo>
                  <a:pt x="1612" y="130"/>
                  <a:pt x="1612" y="130"/>
                  <a:pt x="1612" y="130"/>
                </a:cubicBezTo>
                <a:cubicBezTo>
                  <a:pt x="1612" y="130"/>
                  <a:pt x="1612" y="130"/>
                  <a:pt x="1612" y="130"/>
                </a:cubicBezTo>
                <a:close/>
                <a:moveTo>
                  <a:pt x="1612" y="453"/>
                </a:moveTo>
                <a:cubicBezTo>
                  <a:pt x="1612" y="453"/>
                  <a:pt x="1612" y="453"/>
                  <a:pt x="1612" y="454"/>
                </a:cubicBezTo>
                <a:cubicBezTo>
                  <a:pt x="1612" y="454"/>
                  <a:pt x="1612" y="454"/>
                  <a:pt x="1611" y="454"/>
                </a:cubicBezTo>
                <a:cubicBezTo>
                  <a:pt x="1611" y="454"/>
                  <a:pt x="1610" y="454"/>
                  <a:pt x="1610" y="454"/>
                </a:cubicBezTo>
                <a:cubicBezTo>
                  <a:pt x="1610" y="454"/>
                  <a:pt x="1609" y="454"/>
                  <a:pt x="1609" y="454"/>
                </a:cubicBezTo>
                <a:cubicBezTo>
                  <a:pt x="1610" y="453"/>
                  <a:pt x="1611" y="453"/>
                  <a:pt x="1612" y="453"/>
                </a:cubicBezTo>
                <a:close/>
                <a:moveTo>
                  <a:pt x="1614" y="542"/>
                </a:moveTo>
                <a:cubicBezTo>
                  <a:pt x="1612" y="544"/>
                  <a:pt x="1611" y="546"/>
                  <a:pt x="1610" y="549"/>
                </a:cubicBezTo>
                <a:cubicBezTo>
                  <a:pt x="1610" y="549"/>
                  <a:pt x="1609" y="550"/>
                  <a:pt x="1609" y="550"/>
                </a:cubicBezTo>
                <a:cubicBezTo>
                  <a:pt x="1608" y="550"/>
                  <a:pt x="1607" y="549"/>
                  <a:pt x="1607" y="548"/>
                </a:cubicBezTo>
                <a:cubicBezTo>
                  <a:pt x="1607" y="548"/>
                  <a:pt x="1607" y="548"/>
                  <a:pt x="1607" y="548"/>
                </a:cubicBezTo>
                <a:cubicBezTo>
                  <a:pt x="1607" y="545"/>
                  <a:pt x="1608" y="543"/>
                  <a:pt x="1609" y="541"/>
                </a:cubicBezTo>
                <a:cubicBezTo>
                  <a:pt x="1610" y="540"/>
                  <a:pt x="1611" y="539"/>
                  <a:pt x="1612" y="538"/>
                </a:cubicBezTo>
                <a:cubicBezTo>
                  <a:pt x="1613" y="538"/>
                  <a:pt x="1614" y="538"/>
                  <a:pt x="1615" y="538"/>
                </a:cubicBezTo>
                <a:cubicBezTo>
                  <a:pt x="1615" y="538"/>
                  <a:pt x="1616" y="538"/>
                  <a:pt x="1616" y="539"/>
                </a:cubicBezTo>
                <a:cubicBezTo>
                  <a:pt x="1615" y="540"/>
                  <a:pt x="1615" y="541"/>
                  <a:pt x="1614" y="542"/>
                </a:cubicBezTo>
                <a:close/>
                <a:moveTo>
                  <a:pt x="1625" y="102"/>
                </a:moveTo>
                <a:cubicBezTo>
                  <a:pt x="1625" y="101"/>
                  <a:pt x="1625" y="101"/>
                  <a:pt x="1625" y="101"/>
                </a:cubicBezTo>
                <a:cubicBezTo>
                  <a:pt x="1625" y="101"/>
                  <a:pt x="1625" y="101"/>
                  <a:pt x="1625" y="101"/>
                </a:cubicBezTo>
                <a:lnTo>
                  <a:pt x="1625" y="102"/>
                </a:lnTo>
                <a:close/>
                <a:moveTo>
                  <a:pt x="1644" y="152"/>
                </a:moveTo>
                <a:cubicBezTo>
                  <a:pt x="1644" y="152"/>
                  <a:pt x="1644" y="152"/>
                  <a:pt x="1644" y="152"/>
                </a:cubicBezTo>
                <a:cubicBezTo>
                  <a:pt x="1643" y="153"/>
                  <a:pt x="1643" y="155"/>
                  <a:pt x="1643" y="157"/>
                </a:cubicBezTo>
                <a:cubicBezTo>
                  <a:pt x="1642" y="158"/>
                  <a:pt x="1642" y="158"/>
                  <a:pt x="1641" y="158"/>
                </a:cubicBezTo>
                <a:cubicBezTo>
                  <a:pt x="1639" y="159"/>
                  <a:pt x="1639" y="160"/>
                  <a:pt x="1638" y="162"/>
                </a:cubicBezTo>
                <a:cubicBezTo>
                  <a:pt x="1638" y="162"/>
                  <a:pt x="1638" y="162"/>
                  <a:pt x="1639" y="162"/>
                </a:cubicBezTo>
                <a:cubicBezTo>
                  <a:pt x="1639" y="162"/>
                  <a:pt x="1640" y="163"/>
                  <a:pt x="1640" y="164"/>
                </a:cubicBezTo>
                <a:cubicBezTo>
                  <a:pt x="1641" y="164"/>
                  <a:pt x="1642" y="165"/>
                  <a:pt x="1642" y="165"/>
                </a:cubicBezTo>
                <a:cubicBezTo>
                  <a:pt x="1642" y="166"/>
                  <a:pt x="1642" y="166"/>
                  <a:pt x="1642" y="166"/>
                </a:cubicBezTo>
                <a:cubicBezTo>
                  <a:pt x="1642" y="165"/>
                  <a:pt x="1642" y="165"/>
                  <a:pt x="1642" y="165"/>
                </a:cubicBezTo>
                <a:cubicBezTo>
                  <a:pt x="1641" y="165"/>
                  <a:pt x="1641" y="164"/>
                  <a:pt x="1640" y="164"/>
                </a:cubicBezTo>
                <a:cubicBezTo>
                  <a:pt x="1639" y="163"/>
                  <a:pt x="1639" y="163"/>
                  <a:pt x="1638" y="162"/>
                </a:cubicBezTo>
                <a:cubicBezTo>
                  <a:pt x="1638" y="162"/>
                  <a:pt x="1638" y="162"/>
                  <a:pt x="1638" y="162"/>
                </a:cubicBezTo>
                <a:cubicBezTo>
                  <a:pt x="1637" y="160"/>
                  <a:pt x="1635" y="160"/>
                  <a:pt x="1634" y="159"/>
                </a:cubicBezTo>
                <a:cubicBezTo>
                  <a:pt x="1633" y="157"/>
                  <a:pt x="1633" y="155"/>
                  <a:pt x="1632" y="154"/>
                </a:cubicBezTo>
                <a:cubicBezTo>
                  <a:pt x="1632" y="153"/>
                  <a:pt x="1632" y="152"/>
                  <a:pt x="1632" y="152"/>
                </a:cubicBezTo>
                <a:cubicBezTo>
                  <a:pt x="1632" y="151"/>
                  <a:pt x="1632" y="151"/>
                  <a:pt x="1632" y="151"/>
                </a:cubicBezTo>
                <a:cubicBezTo>
                  <a:pt x="1631" y="151"/>
                  <a:pt x="1631" y="151"/>
                  <a:pt x="1631" y="151"/>
                </a:cubicBezTo>
                <a:cubicBezTo>
                  <a:pt x="1632" y="151"/>
                  <a:pt x="1632" y="151"/>
                  <a:pt x="1632" y="151"/>
                </a:cubicBezTo>
                <a:cubicBezTo>
                  <a:pt x="1632" y="151"/>
                  <a:pt x="1632" y="151"/>
                  <a:pt x="1632" y="152"/>
                </a:cubicBezTo>
                <a:cubicBezTo>
                  <a:pt x="1633" y="152"/>
                  <a:pt x="1634" y="153"/>
                  <a:pt x="1635" y="153"/>
                </a:cubicBezTo>
                <a:cubicBezTo>
                  <a:pt x="1636" y="154"/>
                  <a:pt x="1638" y="154"/>
                  <a:pt x="1640" y="153"/>
                </a:cubicBezTo>
                <a:cubicBezTo>
                  <a:pt x="1641" y="152"/>
                  <a:pt x="1642" y="152"/>
                  <a:pt x="1644" y="152"/>
                </a:cubicBezTo>
                <a:cubicBezTo>
                  <a:pt x="1644" y="152"/>
                  <a:pt x="1644" y="151"/>
                  <a:pt x="1644" y="151"/>
                </a:cubicBezTo>
                <a:cubicBezTo>
                  <a:pt x="1644" y="151"/>
                  <a:pt x="1644" y="151"/>
                  <a:pt x="1644" y="151"/>
                </a:cubicBezTo>
                <a:cubicBezTo>
                  <a:pt x="1644" y="151"/>
                  <a:pt x="1644" y="151"/>
                  <a:pt x="1644" y="152"/>
                </a:cubicBezTo>
                <a:close/>
                <a:moveTo>
                  <a:pt x="1654" y="145"/>
                </a:moveTo>
                <a:cubicBezTo>
                  <a:pt x="1652" y="146"/>
                  <a:pt x="1650" y="147"/>
                  <a:pt x="1648" y="149"/>
                </a:cubicBezTo>
                <a:cubicBezTo>
                  <a:pt x="1647" y="149"/>
                  <a:pt x="1647" y="149"/>
                  <a:pt x="1646" y="149"/>
                </a:cubicBezTo>
                <a:cubicBezTo>
                  <a:pt x="1646" y="150"/>
                  <a:pt x="1646" y="150"/>
                  <a:pt x="1646" y="150"/>
                </a:cubicBezTo>
                <a:cubicBezTo>
                  <a:pt x="1646" y="150"/>
                  <a:pt x="1645" y="150"/>
                  <a:pt x="1645" y="150"/>
                </a:cubicBezTo>
                <a:cubicBezTo>
                  <a:pt x="1645" y="150"/>
                  <a:pt x="1645" y="150"/>
                  <a:pt x="1645" y="149"/>
                </a:cubicBezTo>
                <a:cubicBezTo>
                  <a:pt x="1646" y="149"/>
                  <a:pt x="1646" y="149"/>
                  <a:pt x="1646" y="149"/>
                </a:cubicBezTo>
                <a:cubicBezTo>
                  <a:pt x="1646" y="149"/>
                  <a:pt x="1647" y="148"/>
                  <a:pt x="1647" y="147"/>
                </a:cubicBezTo>
                <a:cubicBezTo>
                  <a:pt x="1649" y="145"/>
                  <a:pt x="1650" y="144"/>
                  <a:pt x="1651" y="143"/>
                </a:cubicBezTo>
                <a:cubicBezTo>
                  <a:pt x="1651" y="143"/>
                  <a:pt x="1651" y="143"/>
                  <a:pt x="1651" y="143"/>
                </a:cubicBezTo>
                <a:cubicBezTo>
                  <a:pt x="1651" y="143"/>
                  <a:pt x="1651" y="142"/>
                  <a:pt x="1651" y="142"/>
                </a:cubicBezTo>
                <a:cubicBezTo>
                  <a:pt x="1649" y="142"/>
                  <a:pt x="1647" y="142"/>
                  <a:pt x="1647" y="140"/>
                </a:cubicBezTo>
                <a:cubicBezTo>
                  <a:pt x="1647" y="139"/>
                  <a:pt x="1647" y="139"/>
                  <a:pt x="1647" y="139"/>
                </a:cubicBezTo>
                <a:cubicBezTo>
                  <a:pt x="1647" y="138"/>
                  <a:pt x="1648" y="139"/>
                  <a:pt x="1648" y="139"/>
                </a:cubicBezTo>
                <a:cubicBezTo>
                  <a:pt x="1648" y="139"/>
                  <a:pt x="1649" y="139"/>
                  <a:pt x="1649" y="140"/>
                </a:cubicBezTo>
                <a:cubicBezTo>
                  <a:pt x="1650" y="141"/>
                  <a:pt x="1650" y="142"/>
                  <a:pt x="1651" y="142"/>
                </a:cubicBezTo>
                <a:cubicBezTo>
                  <a:pt x="1651" y="142"/>
                  <a:pt x="1651" y="142"/>
                  <a:pt x="1651" y="142"/>
                </a:cubicBezTo>
                <a:cubicBezTo>
                  <a:pt x="1651" y="142"/>
                  <a:pt x="1651" y="143"/>
                  <a:pt x="1651" y="143"/>
                </a:cubicBezTo>
                <a:cubicBezTo>
                  <a:pt x="1652" y="143"/>
                  <a:pt x="1653" y="143"/>
                  <a:pt x="1653" y="143"/>
                </a:cubicBezTo>
                <a:cubicBezTo>
                  <a:pt x="1654" y="143"/>
                  <a:pt x="1654" y="144"/>
                  <a:pt x="1655" y="144"/>
                </a:cubicBezTo>
                <a:cubicBezTo>
                  <a:pt x="1655" y="144"/>
                  <a:pt x="1654" y="145"/>
                  <a:pt x="1654" y="145"/>
                </a:cubicBezTo>
                <a:close/>
                <a:moveTo>
                  <a:pt x="1667" y="144"/>
                </a:moveTo>
                <a:cubicBezTo>
                  <a:pt x="1666" y="144"/>
                  <a:pt x="1666" y="144"/>
                  <a:pt x="1666" y="144"/>
                </a:cubicBezTo>
                <a:cubicBezTo>
                  <a:pt x="1667" y="143"/>
                  <a:pt x="1667" y="143"/>
                  <a:pt x="1667" y="143"/>
                </a:cubicBezTo>
                <a:lnTo>
                  <a:pt x="1667" y="144"/>
                </a:lnTo>
                <a:close/>
                <a:moveTo>
                  <a:pt x="1679" y="523"/>
                </a:moveTo>
                <a:cubicBezTo>
                  <a:pt x="1679" y="524"/>
                  <a:pt x="1678" y="524"/>
                  <a:pt x="1677" y="524"/>
                </a:cubicBezTo>
                <a:cubicBezTo>
                  <a:pt x="1674" y="523"/>
                  <a:pt x="1671" y="522"/>
                  <a:pt x="1669" y="521"/>
                </a:cubicBezTo>
                <a:cubicBezTo>
                  <a:pt x="1668" y="520"/>
                  <a:pt x="1668" y="519"/>
                  <a:pt x="1668" y="518"/>
                </a:cubicBezTo>
                <a:cubicBezTo>
                  <a:pt x="1668" y="517"/>
                  <a:pt x="1668" y="516"/>
                  <a:pt x="1668" y="515"/>
                </a:cubicBezTo>
                <a:cubicBezTo>
                  <a:pt x="1669" y="515"/>
                  <a:pt x="1670" y="516"/>
                  <a:pt x="1670" y="517"/>
                </a:cubicBezTo>
                <a:cubicBezTo>
                  <a:pt x="1671" y="518"/>
                  <a:pt x="1673" y="519"/>
                  <a:pt x="1675" y="520"/>
                </a:cubicBezTo>
                <a:cubicBezTo>
                  <a:pt x="1676" y="520"/>
                  <a:pt x="1678" y="521"/>
                  <a:pt x="1679" y="522"/>
                </a:cubicBezTo>
                <a:cubicBezTo>
                  <a:pt x="1679" y="522"/>
                  <a:pt x="1679" y="522"/>
                  <a:pt x="1679" y="522"/>
                </a:cubicBezTo>
                <a:cubicBezTo>
                  <a:pt x="1679" y="523"/>
                  <a:pt x="1679" y="523"/>
                  <a:pt x="1679" y="523"/>
                </a:cubicBezTo>
                <a:close/>
                <a:moveTo>
                  <a:pt x="1679" y="178"/>
                </a:moveTo>
                <a:cubicBezTo>
                  <a:pt x="1679" y="178"/>
                  <a:pt x="1679" y="178"/>
                  <a:pt x="1679" y="178"/>
                </a:cubicBezTo>
                <a:cubicBezTo>
                  <a:pt x="1679" y="177"/>
                  <a:pt x="1679" y="177"/>
                  <a:pt x="1679" y="177"/>
                </a:cubicBezTo>
                <a:cubicBezTo>
                  <a:pt x="1679" y="177"/>
                  <a:pt x="1679" y="177"/>
                  <a:pt x="1679" y="177"/>
                </a:cubicBezTo>
                <a:cubicBezTo>
                  <a:pt x="1679" y="178"/>
                  <a:pt x="1679" y="178"/>
                  <a:pt x="1679" y="178"/>
                </a:cubicBezTo>
                <a:cubicBezTo>
                  <a:pt x="1679" y="178"/>
                  <a:pt x="1679" y="178"/>
                  <a:pt x="1679" y="178"/>
                </a:cubicBezTo>
                <a:cubicBezTo>
                  <a:pt x="1679" y="178"/>
                  <a:pt x="1679" y="178"/>
                  <a:pt x="1679" y="178"/>
                </a:cubicBezTo>
                <a:close/>
                <a:moveTo>
                  <a:pt x="1726" y="495"/>
                </a:moveTo>
                <a:cubicBezTo>
                  <a:pt x="1725" y="496"/>
                  <a:pt x="1724" y="496"/>
                  <a:pt x="1724" y="495"/>
                </a:cubicBezTo>
                <a:cubicBezTo>
                  <a:pt x="1723" y="494"/>
                  <a:pt x="1723" y="493"/>
                  <a:pt x="1723" y="493"/>
                </a:cubicBezTo>
                <a:cubicBezTo>
                  <a:pt x="1723" y="492"/>
                  <a:pt x="1724" y="492"/>
                  <a:pt x="1724" y="491"/>
                </a:cubicBezTo>
                <a:cubicBezTo>
                  <a:pt x="1725" y="491"/>
                  <a:pt x="1726" y="491"/>
                  <a:pt x="1726" y="492"/>
                </a:cubicBezTo>
                <a:cubicBezTo>
                  <a:pt x="1727" y="493"/>
                  <a:pt x="1727" y="493"/>
                  <a:pt x="1727" y="494"/>
                </a:cubicBezTo>
                <a:cubicBezTo>
                  <a:pt x="1726" y="494"/>
                  <a:pt x="1726" y="495"/>
                  <a:pt x="1726" y="495"/>
                </a:cubicBezTo>
                <a:close/>
                <a:moveTo>
                  <a:pt x="1730" y="517"/>
                </a:moveTo>
                <a:cubicBezTo>
                  <a:pt x="1730" y="517"/>
                  <a:pt x="1729" y="517"/>
                  <a:pt x="1729" y="517"/>
                </a:cubicBezTo>
                <a:cubicBezTo>
                  <a:pt x="1729" y="518"/>
                  <a:pt x="1728" y="518"/>
                  <a:pt x="1728" y="518"/>
                </a:cubicBezTo>
                <a:cubicBezTo>
                  <a:pt x="1728" y="518"/>
                  <a:pt x="1728" y="517"/>
                  <a:pt x="1728" y="517"/>
                </a:cubicBezTo>
                <a:cubicBezTo>
                  <a:pt x="1728" y="517"/>
                  <a:pt x="1728" y="516"/>
                  <a:pt x="1728" y="516"/>
                </a:cubicBezTo>
                <a:cubicBezTo>
                  <a:pt x="1728" y="515"/>
                  <a:pt x="1729" y="514"/>
                  <a:pt x="1729" y="515"/>
                </a:cubicBezTo>
                <a:cubicBezTo>
                  <a:pt x="1730" y="516"/>
                  <a:pt x="1730" y="516"/>
                  <a:pt x="1730" y="517"/>
                </a:cubicBezTo>
                <a:close/>
                <a:moveTo>
                  <a:pt x="1733" y="506"/>
                </a:moveTo>
                <a:cubicBezTo>
                  <a:pt x="1733" y="505"/>
                  <a:pt x="1733" y="505"/>
                  <a:pt x="1733" y="505"/>
                </a:cubicBezTo>
                <a:cubicBezTo>
                  <a:pt x="1733" y="506"/>
                  <a:pt x="1733" y="506"/>
                  <a:pt x="1733" y="506"/>
                </a:cubicBezTo>
                <a:cubicBezTo>
                  <a:pt x="1733" y="506"/>
                  <a:pt x="1733" y="506"/>
                  <a:pt x="1733" y="506"/>
                </a:cubicBezTo>
                <a:close/>
                <a:moveTo>
                  <a:pt x="1768" y="427"/>
                </a:moveTo>
                <a:cubicBezTo>
                  <a:pt x="1768" y="427"/>
                  <a:pt x="1767" y="428"/>
                  <a:pt x="1767" y="427"/>
                </a:cubicBezTo>
                <a:cubicBezTo>
                  <a:pt x="1766" y="426"/>
                  <a:pt x="1764" y="425"/>
                  <a:pt x="1764" y="423"/>
                </a:cubicBezTo>
                <a:cubicBezTo>
                  <a:pt x="1763" y="422"/>
                  <a:pt x="1764" y="422"/>
                  <a:pt x="1764" y="422"/>
                </a:cubicBezTo>
                <a:cubicBezTo>
                  <a:pt x="1764" y="421"/>
                  <a:pt x="1764" y="421"/>
                  <a:pt x="1765" y="422"/>
                </a:cubicBezTo>
                <a:cubicBezTo>
                  <a:pt x="1765" y="422"/>
                  <a:pt x="1766" y="423"/>
                  <a:pt x="1766" y="424"/>
                </a:cubicBezTo>
                <a:cubicBezTo>
                  <a:pt x="1767" y="425"/>
                  <a:pt x="1767" y="426"/>
                  <a:pt x="1768" y="427"/>
                </a:cubicBezTo>
                <a:cubicBezTo>
                  <a:pt x="1768" y="427"/>
                  <a:pt x="1768" y="427"/>
                  <a:pt x="1768" y="427"/>
                </a:cubicBezTo>
                <a:close/>
                <a:moveTo>
                  <a:pt x="1768" y="419"/>
                </a:moveTo>
                <a:cubicBezTo>
                  <a:pt x="1767" y="419"/>
                  <a:pt x="1768" y="418"/>
                  <a:pt x="1768" y="418"/>
                </a:cubicBezTo>
                <a:cubicBezTo>
                  <a:pt x="1768" y="418"/>
                  <a:pt x="1769" y="419"/>
                  <a:pt x="1769" y="419"/>
                </a:cubicBezTo>
                <a:cubicBezTo>
                  <a:pt x="1768" y="419"/>
                  <a:pt x="1768" y="419"/>
                  <a:pt x="1768" y="419"/>
                </a:cubicBezTo>
                <a:close/>
                <a:moveTo>
                  <a:pt x="1775" y="481"/>
                </a:moveTo>
                <a:cubicBezTo>
                  <a:pt x="1775" y="481"/>
                  <a:pt x="1774" y="482"/>
                  <a:pt x="1774" y="482"/>
                </a:cubicBezTo>
                <a:cubicBezTo>
                  <a:pt x="1774" y="481"/>
                  <a:pt x="1774" y="481"/>
                  <a:pt x="1774" y="481"/>
                </a:cubicBezTo>
                <a:cubicBezTo>
                  <a:pt x="1774" y="480"/>
                  <a:pt x="1773" y="479"/>
                  <a:pt x="1773" y="479"/>
                </a:cubicBezTo>
                <a:cubicBezTo>
                  <a:pt x="1773" y="479"/>
                  <a:pt x="1774" y="478"/>
                  <a:pt x="1774" y="478"/>
                </a:cubicBezTo>
                <a:cubicBezTo>
                  <a:pt x="1774" y="478"/>
                  <a:pt x="1775" y="478"/>
                  <a:pt x="1775" y="479"/>
                </a:cubicBezTo>
                <a:cubicBezTo>
                  <a:pt x="1775" y="480"/>
                  <a:pt x="1775" y="480"/>
                  <a:pt x="1775" y="481"/>
                </a:cubicBezTo>
                <a:close/>
                <a:moveTo>
                  <a:pt x="1798" y="471"/>
                </a:moveTo>
                <a:cubicBezTo>
                  <a:pt x="1798" y="471"/>
                  <a:pt x="1798" y="471"/>
                  <a:pt x="1798" y="471"/>
                </a:cubicBezTo>
                <a:cubicBezTo>
                  <a:pt x="1799" y="469"/>
                  <a:pt x="1799" y="468"/>
                  <a:pt x="1800" y="467"/>
                </a:cubicBezTo>
                <a:cubicBezTo>
                  <a:pt x="1800" y="467"/>
                  <a:pt x="1800" y="467"/>
                  <a:pt x="1800" y="467"/>
                </a:cubicBezTo>
                <a:cubicBezTo>
                  <a:pt x="1799" y="467"/>
                  <a:pt x="1799" y="467"/>
                  <a:pt x="1800" y="466"/>
                </a:cubicBezTo>
                <a:cubicBezTo>
                  <a:pt x="1800" y="466"/>
                  <a:pt x="1800" y="467"/>
                  <a:pt x="1800" y="467"/>
                </a:cubicBezTo>
                <a:cubicBezTo>
                  <a:pt x="1800" y="467"/>
                  <a:pt x="1800" y="467"/>
                  <a:pt x="1800" y="467"/>
                </a:cubicBezTo>
                <a:cubicBezTo>
                  <a:pt x="1801" y="468"/>
                  <a:pt x="1802" y="468"/>
                  <a:pt x="1803" y="468"/>
                </a:cubicBezTo>
                <a:cubicBezTo>
                  <a:pt x="1804" y="467"/>
                  <a:pt x="1805" y="466"/>
                  <a:pt x="1805" y="466"/>
                </a:cubicBezTo>
                <a:cubicBezTo>
                  <a:pt x="1806" y="463"/>
                  <a:pt x="1807" y="460"/>
                  <a:pt x="1809" y="458"/>
                </a:cubicBezTo>
                <a:cubicBezTo>
                  <a:pt x="1809" y="457"/>
                  <a:pt x="1810" y="456"/>
                  <a:pt x="1810" y="455"/>
                </a:cubicBezTo>
                <a:cubicBezTo>
                  <a:pt x="1811" y="453"/>
                  <a:pt x="1811" y="451"/>
                  <a:pt x="1812" y="449"/>
                </a:cubicBezTo>
                <a:cubicBezTo>
                  <a:pt x="1816" y="441"/>
                  <a:pt x="1817" y="432"/>
                  <a:pt x="1816" y="424"/>
                </a:cubicBezTo>
                <a:cubicBezTo>
                  <a:pt x="1815" y="423"/>
                  <a:pt x="1816" y="422"/>
                  <a:pt x="1816" y="422"/>
                </a:cubicBezTo>
                <a:cubicBezTo>
                  <a:pt x="1816" y="422"/>
                  <a:pt x="1816" y="421"/>
                  <a:pt x="1816" y="421"/>
                </a:cubicBezTo>
                <a:cubicBezTo>
                  <a:pt x="1817" y="421"/>
                  <a:pt x="1818" y="421"/>
                  <a:pt x="1818" y="422"/>
                </a:cubicBezTo>
                <a:cubicBezTo>
                  <a:pt x="1819" y="425"/>
                  <a:pt x="1820" y="428"/>
                  <a:pt x="1820" y="432"/>
                </a:cubicBezTo>
                <a:cubicBezTo>
                  <a:pt x="1821" y="434"/>
                  <a:pt x="1821" y="436"/>
                  <a:pt x="1822" y="438"/>
                </a:cubicBezTo>
                <a:cubicBezTo>
                  <a:pt x="1823" y="440"/>
                  <a:pt x="1822" y="442"/>
                  <a:pt x="1821" y="443"/>
                </a:cubicBezTo>
                <a:cubicBezTo>
                  <a:pt x="1820" y="444"/>
                  <a:pt x="1819" y="445"/>
                  <a:pt x="1820" y="447"/>
                </a:cubicBezTo>
                <a:cubicBezTo>
                  <a:pt x="1821" y="448"/>
                  <a:pt x="1821" y="448"/>
                  <a:pt x="1820" y="450"/>
                </a:cubicBezTo>
                <a:cubicBezTo>
                  <a:pt x="1818" y="454"/>
                  <a:pt x="1815" y="458"/>
                  <a:pt x="1811" y="461"/>
                </a:cubicBezTo>
                <a:cubicBezTo>
                  <a:pt x="1809" y="462"/>
                  <a:pt x="1808" y="464"/>
                  <a:pt x="1808" y="466"/>
                </a:cubicBezTo>
                <a:cubicBezTo>
                  <a:pt x="1808" y="468"/>
                  <a:pt x="1807" y="469"/>
                  <a:pt x="1805" y="470"/>
                </a:cubicBezTo>
                <a:cubicBezTo>
                  <a:pt x="1803" y="471"/>
                  <a:pt x="1802" y="472"/>
                  <a:pt x="1799" y="472"/>
                </a:cubicBezTo>
                <a:cubicBezTo>
                  <a:pt x="1799" y="472"/>
                  <a:pt x="1798" y="472"/>
                  <a:pt x="1798" y="471"/>
                </a:cubicBezTo>
                <a:close/>
                <a:moveTo>
                  <a:pt x="1835" y="851"/>
                </a:moveTo>
                <a:cubicBezTo>
                  <a:pt x="1835" y="851"/>
                  <a:pt x="1835" y="851"/>
                  <a:pt x="1835" y="851"/>
                </a:cubicBezTo>
                <a:cubicBezTo>
                  <a:pt x="1835" y="851"/>
                  <a:pt x="1835" y="851"/>
                  <a:pt x="1835" y="851"/>
                </a:cubicBezTo>
                <a:close/>
                <a:moveTo>
                  <a:pt x="1255" y="628"/>
                </a:moveTo>
                <a:cubicBezTo>
                  <a:pt x="1255" y="628"/>
                  <a:pt x="1255" y="628"/>
                  <a:pt x="1255" y="628"/>
                </a:cubicBezTo>
                <a:cubicBezTo>
                  <a:pt x="1255" y="628"/>
                  <a:pt x="1255" y="628"/>
                  <a:pt x="1255" y="628"/>
                </a:cubicBezTo>
                <a:cubicBezTo>
                  <a:pt x="1255" y="628"/>
                  <a:pt x="1255" y="628"/>
                  <a:pt x="1255" y="628"/>
                </a:cubicBezTo>
                <a:cubicBezTo>
                  <a:pt x="1255" y="628"/>
                  <a:pt x="1255" y="628"/>
                  <a:pt x="1255" y="628"/>
                </a:cubicBezTo>
                <a:close/>
                <a:moveTo>
                  <a:pt x="759" y="919"/>
                </a:moveTo>
                <a:cubicBezTo>
                  <a:pt x="759" y="919"/>
                  <a:pt x="759" y="919"/>
                  <a:pt x="759" y="919"/>
                </a:cubicBezTo>
                <a:cubicBezTo>
                  <a:pt x="759" y="919"/>
                  <a:pt x="759" y="919"/>
                  <a:pt x="759" y="919"/>
                </a:cubicBezTo>
                <a:cubicBezTo>
                  <a:pt x="759" y="919"/>
                  <a:pt x="759" y="919"/>
                  <a:pt x="759" y="919"/>
                </a:cubicBezTo>
                <a:cubicBezTo>
                  <a:pt x="759" y="919"/>
                  <a:pt x="759" y="919"/>
                  <a:pt x="759" y="919"/>
                </a:cubicBezTo>
                <a:close/>
                <a:moveTo>
                  <a:pt x="570" y="246"/>
                </a:moveTo>
                <a:cubicBezTo>
                  <a:pt x="570" y="246"/>
                  <a:pt x="570" y="246"/>
                  <a:pt x="570" y="246"/>
                </a:cubicBezTo>
                <a:cubicBezTo>
                  <a:pt x="570" y="246"/>
                  <a:pt x="570" y="246"/>
                  <a:pt x="570" y="246"/>
                </a:cubicBezTo>
                <a:cubicBezTo>
                  <a:pt x="570" y="246"/>
                  <a:pt x="570" y="246"/>
                  <a:pt x="570" y="246"/>
                </a:cubicBezTo>
                <a:cubicBezTo>
                  <a:pt x="570" y="246"/>
                  <a:pt x="570" y="246"/>
                  <a:pt x="570" y="246"/>
                </a:cubicBezTo>
                <a:close/>
                <a:moveTo>
                  <a:pt x="599" y="313"/>
                </a:moveTo>
                <a:cubicBezTo>
                  <a:pt x="599" y="313"/>
                  <a:pt x="599" y="313"/>
                  <a:pt x="599" y="313"/>
                </a:cubicBezTo>
                <a:cubicBezTo>
                  <a:pt x="600" y="313"/>
                  <a:pt x="600" y="313"/>
                  <a:pt x="600" y="313"/>
                </a:cubicBezTo>
                <a:cubicBezTo>
                  <a:pt x="599" y="314"/>
                  <a:pt x="599" y="316"/>
                  <a:pt x="598" y="318"/>
                </a:cubicBezTo>
                <a:cubicBezTo>
                  <a:pt x="596" y="323"/>
                  <a:pt x="593" y="327"/>
                  <a:pt x="592" y="333"/>
                </a:cubicBezTo>
                <a:cubicBezTo>
                  <a:pt x="591" y="334"/>
                  <a:pt x="591" y="335"/>
                  <a:pt x="590" y="335"/>
                </a:cubicBezTo>
                <a:cubicBezTo>
                  <a:pt x="589" y="336"/>
                  <a:pt x="588" y="336"/>
                  <a:pt x="588" y="337"/>
                </a:cubicBezTo>
                <a:cubicBezTo>
                  <a:pt x="587" y="338"/>
                  <a:pt x="587" y="340"/>
                  <a:pt x="588" y="341"/>
                </a:cubicBezTo>
                <a:cubicBezTo>
                  <a:pt x="589" y="341"/>
                  <a:pt x="590" y="341"/>
                  <a:pt x="590" y="341"/>
                </a:cubicBezTo>
                <a:cubicBezTo>
                  <a:pt x="591" y="342"/>
                  <a:pt x="592" y="343"/>
                  <a:pt x="592" y="344"/>
                </a:cubicBezTo>
                <a:cubicBezTo>
                  <a:pt x="592" y="345"/>
                  <a:pt x="592" y="345"/>
                  <a:pt x="592" y="346"/>
                </a:cubicBezTo>
                <a:cubicBezTo>
                  <a:pt x="592" y="348"/>
                  <a:pt x="593" y="349"/>
                  <a:pt x="595" y="348"/>
                </a:cubicBezTo>
                <a:cubicBezTo>
                  <a:pt x="596" y="348"/>
                  <a:pt x="598" y="348"/>
                  <a:pt x="598" y="347"/>
                </a:cubicBezTo>
                <a:cubicBezTo>
                  <a:pt x="601" y="344"/>
                  <a:pt x="606" y="343"/>
                  <a:pt x="608" y="338"/>
                </a:cubicBezTo>
                <a:cubicBezTo>
                  <a:pt x="608" y="338"/>
                  <a:pt x="609" y="338"/>
                  <a:pt x="609" y="338"/>
                </a:cubicBezTo>
                <a:cubicBezTo>
                  <a:pt x="611" y="339"/>
                  <a:pt x="613" y="340"/>
                  <a:pt x="613" y="342"/>
                </a:cubicBezTo>
                <a:cubicBezTo>
                  <a:pt x="613" y="343"/>
                  <a:pt x="613" y="344"/>
                  <a:pt x="614" y="345"/>
                </a:cubicBezTo>
                <a:cubicBezTo>
                  <a:pt x="616" y="345"/>
                  <a:pt x="618" y="346"/>
                  <a:pt x="621" y="347"/>
                </a:cubicBezTo>
                <a:cubicBezTo>
                  <a:pt x="621" y="347"/>
                  <a:pt x="622" y="347"/>
                  <a:pt x="622" y="347"/>
                </a:cubicBezTo>
                <a:cubicBezTo>
                  <a:pt x="623" y="346"/>
                  <a:pt x="625" y="345"/>
                  <a:pt x="625" y="344"/>
                </a:cubicBezTo>
                <a:cubicBezTo>
                  <a:pt x="626" y="343"/>
                  <a:pt x="626" y="341"/>
                  <a:pt x="624" y="340"/>
                </a:cubicBezTo>
                <a:cubicBezTo>
                  <a:pt x="624" y="340"/>
                  <a:pt x="624" y="340"/>
                  <a:pt x="624" y="340"/>
                </a:cubicBezTo>
                <a:cubicBezTo>
                  <a:pt x="622" y="339"/>
                  <a:pt x="621" y="338"/>
                  <a:pt x="621" y="336"/>
                </a:cubicBezTo>
                <a:cubicBezTo>
                  <a:pt x="621" y="333"/>
                  <a:pt x="620" y="331"/>
                  <a:pt x="618" y="330"/>
                </a:cubicBezTo>
                <a:cubicBezTo>
                  <a:pt x="617" y="329"/>
                  <a:pt x="616" y="327"/>
                  <a:pt x="616" y="326"/>
                </a:cubicBezTo>
                <a:cubicBezTo>
                  <a:pt x="614" y="323"/>
                  <a:pt x="610" y="322"/>
                  <a:pt x="609" y="318"/>
                </a:cubicBezTo>
                <a:cubicBezTo>
                  <a:pt x="609" y="318"/>
                  <a:pt x="608" y="318"/>
                  <a:pt x="607" y="318"/>
                </a:cubicBezTo>
                <a:cubicBezTo>
                  <a:pt x="605" y="317"/>
                  <a:pt x="605" y="317"/>
                  <a:pt x="607" y="316"/>
                </a:cubicBezTo>
                <a:cubicBezTo>
                  <a:pt x="607" y="315"/>
                  <a:pt x="609" y="314"/>
                  <a:pt x="609" y="313"/>
                </a:cubicBezTo>
                <a:cubicBezTo>
                  <a:pt x="610" y="312"/>
                  <a:pt x="609" y="311"/>
                  <a:pt x="609" y="311"/>
                </a:cubicBezTo>
                <a:cubicBezTo>
                  <a:pt x="609" y="310"/>
                  <a:pt x="608" y="310"/>
                  <a:pt x="608" y="311"/>
                </a:cubicBezTo>
                <a:cubicBezTo>
                  <a:pt x="607" y="311"/>
                  <a:pt x="606" y="312"/>
                  <a:pt x="605" y="311"/>
                </a:cubicBezTo>
                <a:cubicBezTo>
                  <a:pt x="603" y="311"/>
                  <a:pt x="602" y="311"/>
                  <a:pt x="601" y="311"/>
                </a:cubicBezTo>
                <a:cubicBezTo>
                  <a:pt x="601" y="311"/>
                  <a:pt x="600" y="312"/>
                  <a:pt x="600" y="313"/>
                </a:cubicBezTo>
                <a:cubicBezTo>
                  <a:pt x="600" y="313"/>
                  <a:pt x="599" y="313"/>
                  <a:pt x="599" y="313"/>
                </a:cubicBezTo>
                <a:close/>
                <a:moveTo>
                  <a:pt x="647" y="1376"/>
                </a:moveTo>
                <a:cubicBezTo>
                  <a:pt x="647" y="1376"/>
                  <a:pt x="647" y="1376"/>
                  <a:pt x="647" y="1376"/>
                </a:cubicBezTo>
                <a:cubicBezTo>
                  <a:pt x="647" y="1376"/>
                  <a:pt x="647" y="1376"/>
                  <a:pt x="647" y="1376"/>
                </a:cubicBezTo>
                <a:cubicBezTo>
                  <a:pt x="647" y="1376"/>
                  <a:pt x="647" y="1376"/>
                  <a:pt x="647" y="1376"/>
                </a:cubicBezTo>
                <a:cubicBezTo>
                  <a:pt x="647" y="1376"/>
                  <a:pt x="647" y="1376"/>
                  <a:pt x="647" y="1376"/>
                </a:cubicBezTo>
                <a:close/>
                <a:moveTo>
                  <a:pt x="638" y="255"/>
                </a:moveTo>
                <a:cubicBezTo>
                  <a:pt x="638" y="255"/>
                  <a:pt x="638" y="255"/>
                  <a:pt x="638" y="255"/>
                </a:cubicBezTo>
                <a:cubicBezTo>
                  <a:pt x="638" y="255"/>
                  <a:pt x="638" y="255"/>
                  <a:pt x="638" y="255"/>
                </a:cubicBezTo>
                <a:cubicBezTo>
                  <a:pt x="638" y="255"/>
                  <a:pt x="638" y="255"/>
                  <a:pt x="638" y="255"/>
                </a:cubicBezTo>
                <a:cubicBezTo>
                  <a:pt x="638" y="255"/>
                  <a:pt x="638" y="255"/>
                  <a:pt x="638" y="255"/>
                </a:cubicBezTo>
                <a:close/>
                <a:moveTo>
                  <a:pt x="694" y="551"/>
                </a:moveTo>
                <a:cubicBezTo>
                  <a:pt x="694" y="551"/>
                  <a:pt x="694" y="551"/>
                  <a:pt x="694" y="551"/>
                </a:cubicBezTo>
                <a:cubicBezTo>
                  <a:pt x="694" y="551"/>
                  <a:pt x="694" y="551"/>
                  <a:pt x="694" y="551"/>
                </a:cubicBezTo>
                <a:cubicBezTo>
                  <a:pt x="694" y="551"/>
                  <a:pt x="694" y="551"/>
                  <a:pt x="694" y="551"/>
                </a:cubicBezTo>
                <a:cubicBezTo>
                  <a:pt x="694" y="551"/>
                  <a:pt x="694" y="551"/>
                  <a:pt x="694" y="551"/>
                </a:cubicBezTo>
                <a:close/>
                <a:moveTo>
                  <a:pt x="661" y="1387"/>
                </a:moveTo>
                <a:cubicBezTo>
                  <a:pt x="661" y="1387"/>
                  <a:pt x="661" y="1387"/>
                  <a:pt x="661" y="1387"/>
                </a:cubicBezTo>
                <a:cubicBezTo>
                  <a:pt x="661" y="1387"/>
                  <a:pt x="661" y="1387"/>
                  <a:pt x="661" y="1387"/>
                </a:cubicBezTo>
                <a:close/>
                <a:moveTo>
                  <a:pt x="186" y="316"/>
                </a:moveTo>
                <a:cubicBezTo>
                  <a:pt x="186" y="316"/>
                  <a:pt x="186" y="316"/>
                  <a:pt x="186" y="316"/>
                </a:cubicBezTo>
                <a:cubicBezTo>
                  <a:pt x="186" y="316"/>
                  <a:pt x="186" y="316"/>
                  <a:pt x="186" y="316"/>
                </a:cubicBezTo>
                <a:cubicBezTo>
                  <a:pt x="186" y="316"/>
                  <a:pt x="186" y="316"/>
                  <a:pt x="186" y="316"/>
                </a:cubicBezTo>
                <a:cubicBezTo>
                  <a:pt x="186" y="316"/>
                  <a:pt x="186" y="316"/>
                  <a:pt x="186" y="316"/>
                </a:cubicBezTo>
                <a:close/>
                <a:moveTo>
                  <a:pt x="862" y="959"/>
                </a:moveTo>
                <a:cubicBezTo>
                  <a:pt x="862" y="959"/>
                  <a:pt x="861" y="958"/>
                  <a:pt x="860" y="958"/>
                </a:cubicBezTo>
                <a:cubicBezTo>
                  <a:pt x="859" y="957"/>
                  <a:pt x="858" y="956"/>
                  <a:pt x="856" y="957"/>
                </a:cubicBezTo>
                <a:cubicBezTo>
                  <a:pt x="854" y="957"/>
                  <a:pt x="852" y="956"/>
                  <a:pt x="850" y="954"/>
                </a:cubicBezTo>
                <a:cubicBezTo>
                  <a:pt x="848" y="953"/>
                  <a:pt x="844" y="952"/>
                  <a:pt x="843" y="949"/>
                </a:cubicBezTo>
                <a:cubicBezTo>
                  <a:pt x="840" y="945"/>
                  <a:pt x="836" y="943"/>
                  <a:pt x="832" y="941"/>
                </a:cubicBezTo>
                <a:cubicBezTo>
                  <a:pt x="830" y="940"/>
                  <a:pt x="828" y="940"/>
                  <a:pt x="826" y="940"/>
                </a:cubicBezTo>
                <a:cubicBezTo>
                  <a:pt x="819" y="940"/>
                  <a:pt x="812" y="939"/>
                  <a:pt x="805" y="937"/>
                </a:cubicBezTo>
                <a:cubicBezTo>
                  <a:pt x="804" y="937"/>
                  <a:pt x="803" y="937"/>
                  <a:pt x="803" y="937"/>
                </a:cubicBezTo>
                <a:cubicBezTo>
                  <a:pt x="802" y="937"/>
                  <a:pt x="801" y="938"/>
                  <a:pt x="799" y="939"/>
                </a:cubicBezTo>
                <a:cubicBezTo>
                  <a:pt x="799" y="939"/>
                  <a:pt x="798" y="939"/>
                  <a:pt x="797" y="938"/>
                </a:cubicBezTo>
                <a:cubicBezTo>
                  <a:pt x="797" y="936"/>
                  <a:pt x="797" y="935"/>
                  <a:pt x="796" y="933"/>
                </a:cubicBezTo>
                <a:cubicBezTo>
                  <a:pt x="795" y="933"/>
                  <a:pt x="794" y="931"/>
                  <a:pt x="793" y="931"/>
                </a:cubicBezTo>
                <a:cubicBezTo>
                  <a:pt x="789" y="931"/>
                  <a:pt x="786" y="929"/>
                  <a:pt x="783" y="927"/>
                </a:cubicBezTo>
                <a:cubicBezTo>
                  <a:pt x="780" y="926"/>
                  <a:pt x="778" y="925"/>
                  <a:pt x="775" y="925"/>
                </a:cubicBezTo>
                <a:cubicBezTo>
                  <a:pt x="772" y="925"/>
                  <a:pt x="770" y="925"/>
                  <a:pt x="769" y="928"/>
                </a:cubicBezTo>
                <a:cubicBezTo>
                  <a:pt x="769" y="928"/>
                  <a:pt x="768" y="928"/>
                  <a:pt x="768" y="928"/>
                </a:cubicBezTo>
                <a:cubicBezTo>
                  <a:pt x="767" y="928"/>
                  <a:pt x="767" y="928"/>
                  <a:pt x="767" y="927"/>
                </a:cubicBezTo>
                <a:cubicBezTo>
                  <a:pt x="768" y="927"/>
                  <a:pt x="768" y="926"/>
                  <a:pt x="768" y="925"/>
                </a:cubicBezTo>
                <a:cubicBezTo>
                  <a:pt x="768" y="923"/>
                  <a:pt x="767" y="922"/>
                  <a:pt x="766" y="921"/>
                </a:cubicBezTo>
                <a:cubicBezTo>
                  <a:pt x="763" y="920"/>
                  <a:pt x="761" y="920"/>
                  <a:pt x="759" y="919"/>
                </a:cubicBezTo>
                <a:cubicBezTo>
                  <a:pt x="759" y="920"/>
                  <a:pt x="759" y="920"/>
                  <a:pt x="759" y="921"/>
                </a:cubicBezTo>
                <a:cubicBezTo>
                  <a:pt x="759" y="921"/>
                  <a:pt x="759" y="921"/>
                  <a:pt x="759" y="921"/>
                </a:cubicBezTo>
                <a:cubicBezTo>
                  <a:pt x="759" y="921"/>
                  <a:pt x="759" y="921"/>
                  <a:pt x="759" y="921"/>
                </a:cubicBezTo>
                <a:cubicBezTo>
                  <a:pt x="759" y="921"/>
                  <a:pt x="759" y="921"/>
                  <a:pt x="759" y="921"/>
                </a:cubicBezTo>
                <a:cubicBezTo>
                  <a:pt x="759" y="921"/>
                  <a:pt x="759" y="921"/>
                  <a:pt x="759" y="921"/>
                </a:cubicBezTo>
                <a:cubicBezTo>
                  <a:pt x="756" y="920"/>
                  <a:pt x="754" y="920"/>
                  <a:pt x="752" y="922"/>
                </a:cubicBezTo>
                <a:cubicBezTo>
                  <a:pt x="751" y="921"/>
                  <a:pt x="750" y="921"/>
                  <a:pt x="749" y="921"/>
                </a:cubicBezTo>
                <a:cubicBezTo>
                  <a:pt x="750" y="919"/>
                  <a:pt x="753" y="918"/>
                  <a:pt x="755" y="917"/>
                </a:cubicBezTo>
                <a:cubicBezTo>
                  <a:pt x="756" y="915"/>
                  <a:pt x="757" y="913"/>
                  <a:pt x="757" y="911"/>
                </a:cubicBezTo>
                <a:cubicBezTo>
                  <a:pt x="757" y="909"/>
                  <a:pt x="757" y="908"/>
                  <a:pt x="756" y="906"/>
                </a:cubicBezTo>
                <a:cubicBezTo>
                  <a:pt x="755" y="905"/>
                  <a:pt x="755" y="903"/>
                  <a:pt x="753" y="902"/>
                </a:cubicBezTo>
                <a:cubicBezTo>
                  <a:pt x="751" y="900"/>
                  <a:pt x="749" y="896"/>
                  <a:pt x="749" y="893"/>
                </a:cubicBezTo>
                <a:cubicBezTo>
                  <a:pt x="748" y="891"/>
                  <a:pt x="748" y="890"/>
                  <a:pt x="746" y="888"/>
                </a:cubicBezTo>
                <a:cubicBezTo>
                  <a:pt x="742" y="884"/>
                  <a:pt x="737" y="879"/>
                  <a:pt x="730" y="877"/>
                </a:cubicBezTo>
                <a:cubicBezTo>
                  <a:pt x="729" y="877"/>
                  <a:pt x="728" y="877"/>
                  <a:pt x="727" y="876"/>
                </a:cubicBezTo>
                <a:cubicBezTo>
                  <a:pt x="724" y="875"/>
                  <a:pt x="721" y="875"/>
                  <a:pt x="718" y="875"/>
                </a:cubicBezTo>
                <a:cubicBezTo>
                  <a:pt x="715" y="875"/>
                  <a:pt x="712" y="875"/>
                  <a:pt x="708" y="875"/>
                </a:cubicBezTo>
                <a:cubicBezTo>
                  <a:pt x="708" y="875"/>
                  <a:pt x="707" y="874"/>
                  <a:pt x="706" y="874"/>
                </a:cubicBezTo>
                <a:cubicBezTo>
                  <a:pt x="703" y="872"/>
                  <a:pt x="701" y="869"/>
                  <a:pt x="697" y="869"/>
                </a:cubicBezTo>
                <a:cubicBezTo>
                  <a:pt x="697" y="869"/>
                  <a:pt x="696" y="868"/>
                  <a:pt x="696" y="867"/>
                </a:cubicBezTo>
                <a:cubicBezTo>
                  <a:pt x="696" y="866"/>
                  <a:pt x="695" y="865"/>
                  <a:pt x="694" y="864"/>
                </a:cubicBezTo>
                <a:cubicBezTo>
                  <a:pt x="692" y="862"/>
                  <a:pt x="690" y="860"/>
                  <a:pt x="688" y="858"/>
                </a:cubicBezTo>
                <a:cubicBezTo>
                  <a:pt x="687" y="857"/>
                  <a:pt x="685" y="856"/>
                  <a:pt x="684" y="856"/>
                </a:cubicBezTo>
                <a:cubicBezTo>
                  <a:pt x="682" y="855"/>
                  <a:pt x="681" y="855"/>
                  <a:pt x="679" y="855"/>
                </a:cubicBezTo>
                <a:cubicBezTo>
                  <a:pt x="678" y="855"/>
                  <a:pt x="678" y="855"/>
                  <a:pt x="678" y="854"/>
                </a:cubicBezTo>
                <a:cubicBezTo>
                  <a:pt x="678" y="851"/>
                  <a:pt x="676" y="849"/>
                  <a:pt x="674" y="848"/>
                </a:cubicBezTo>
                <a:cubicBezTo>
                  <a:pt x="672" y="847"/>
                  <a:pt x="670" y="846"/>
                  <a:pt x="668" y="845"/>
                </a:cubicBezTo>
                <a:cubicBezTo>
                  <a:pt x="667" y="845"/>
                  <a:pt x="666" y="844"/>
                  <a:pt x="666" y="844"/>
                </a:cubicBezTo>
                <a:cubicBezTo>
                  <a:pt x="666" y="842"/>
                  <a:pt x="667" y="842"/>
                  <a:pt x="668" y="842"/>
                </a:cubicBezTo>
                <a:cubicBezTo>
                  <a:pt x="668" y="842"/>
                  <a:pt x="668" y="842"/>
                  <a:pt x="668" y="842"/>
                </a:cubicBezTo>
                <a:cubicBezTo>
                  <a:pt x="669" y="842"/>
                  <a:pt x="669" y="841"/>
                  <a:pt x="669" y="841"/>
                </a:cubicBezTo>
                <a:cubicBezTo>
                  <a:pt x="669" y="840"/>
                  <a:pt x="669" y="840"/>
                  <a:pt x="668" y="840"/>
                </a:cubicBezTo>
                <a:cubicBezTo>
                  <a:pt x="666" y="839"/>
                  <a:pt x="663" y="840"/>
                  <a:pt x="661" y="840"/>
                </a:cubicBezTo>
                <a:cubicBezTo>
                  <a:pt x="659" y="840"/>
                  <a:pt x="658" y="839"/>
                  <a:pt x="657" y="838"/>
                </a:cubicBezTo>
                <a:cubicBezTo>
                  <a:pt x="656" y="838"/>
                  <a:pt x="655" y="838"/>
                  <a:pt x="655" y="838"/>
                </a:cubicBezTo>
                <a:cubicBezTo>
                  <a:pt x="655" y="839"/>
                  <a:pt x="655" y="840"/>
                  <a:pt x="654" y="841"/>
                </a:cubicBezTo>
                <a:cubicBezTo>
                  <a:pt x="652" y="843"/>
                  <a:pt x="647" y="845"/>
                  <a:pt x="644" y="843"/>
                </a:cubicBezTo>
                <a:cubicBezTo>
                  <a:pt x="642" y="841"/>
                  <a:pt x="640" y="841"/>
                  <a:pt x="637" y="841"/>
                </a:cubicBezTo>
                <a:cubicBezTo>
                  <a:pt x="635" y="841"/>
                  <a:pt x="632" y="842"/>
                  <a:pt x="629" y="842"/>
                </a:cubicBezTo>
                <a:cubicBezTo>
                  <a:pt x="628" y="842"/>
                  <a:pt x="627" y="841"/>
                  <a:pt x="627" y="840"/>
                </a:cubicBezTo>
                <a:cubicBezTo>
                  <a:pt x="627" y="840"/>
                  <a:pt x="627" y="839"/>
                  <a:pt x="627" y="839"/>
                </a:cubicBezTo>
                <a:cubicBezTo>
                  <a:pt x="626" y="837"/>
                  <a:pt x="625" y="836"/>
                  <a:pt x="623" y="836"/>
                </a:cubicBezTo>
                <a:cubicBezTo>
                  <a:pt x="622" y="835"/>
                  <a:pt x="621" y="835"/>
                  <a:pt x="620" y="835"/>
                </a:cubicBezTo>
                <a:cubicBezTo>
                  <a:pt x="617" y="835"/>
                  <a:pt x="616" y="833"/>
                  <a:pt x="615" y="831"/>
                </a:cubicBezTo>
                <a:cubicBezTo>
                  <a:pt x="615" y="830"/>
                  <a:pt x="615" y="830"/>
                  <a:pt x="614" y="830"/>
                </a:cubicBezTo>
                <a:cubicBezTo>
                  <a:pt x="613" y="830"/>
                  <a:pt x="611" y="830"/>
                  <a:pt x="611" y="831"/>
                </a:cubicBezTo>
                <a:cubicBezTo>
                  <a:pt x="611" y="832"/>
                  <a:pt x="610" y="832"/>
                  <a:pt x="610" y="833"/>
                </a:cubicBezTo>
                <a:cubicBezTo>
                  <a:pt x="610" y="835"/>
                  <a:pt x="609" y="836"/>
                  <a:pt x="607" y="837"/>
                </a:cubicBezTo>
                <a:cubicBezTo>
                  <a:pt x="606" y="837"/>
                  <a:pt x="604" y="838"/>
                  <a:pt x="603" y="838"/>
                </a:cubicBezTo>
                <a:cubicBezTo>
                  <a:pt x="602" y="839"/>
                  <a:pt x="602" y="838"/>
                  <a:pt x="601" y="837"/>
                </a:cubicBezTo>
                <a:cubicBezTo>
                  <a:pt x="601" y="837"/>
                  <a:pt x="600" y="836"/>
                  <a:pt x="601" y="835"/>
                </a:cubicBezTo>
                <a:cubicBezTo>
                  <a:pt x="602" y="834"/>
                  <a:pt x="603" y="833"/>
                  <a:pt x="605" y="831"/>
                </a:cubicBezTo>
                <a:cubicBezTo>
                  <a:pt x="605" y="831"/>
                  <a:pt x="605" y="829"/>
                  <a:pt x="604" y="828"/>
                </a:cubicBezTo>
                <a:cubicBezTo>
                  <a:pt x="603" y="828"/>
                  <a:pt x="602" y="828"/>
                  <a:pt x="601" y="828"/>
                </a:cubicBezTo>
                <a:cubicBezTo>
                  <a:pt x="599" y="828"/>
                  <a:pt x="597" y="829"/>
                  <a:pt x="596" y="830"/>
                </a:cubicBezTo>
                <a:cubicBezTo>
                  <a:pt x="594" y="832"/>
                  <a:pt x="592" y="834"/>
                  <a:pt x="589" y="835"/>
                </a:cubicBezTo>
                <a:cubicBezTo>
                  <a:pt x="586" y="835"/>
                  <a:pt x="583" y="835"/>
                  <a:pt x="581" y="837"/>
                </a:cubicBezTo>
                <a:cubicBezTo>
                  <a:pt x="581" y="838"/>
                  <a:pt x="580" y="837"/>
                  <a:pt x="579" y="837"/>
                </a:cubicBezTo>
                <a:cubicBezTo>
                  <a:pt x="577" y="837"/>
                  <a:pt x="576" y="838"/>
                  <a:pt x="575" y="839"/>
                </a:cubicBezTo>
                <a:cubicBezTo>
                  <a:pt x="573" y="841"/>
                  <a:pt x="572" y="843"/>
                  <a:pt x="571" y="845"/>
                </a:cubicBezTo>
                <a:cubicBezTo>
                  <a:pt x="571" y="847"/>
                  <a:pt x="570" y="849"/>
                  <a:pt x="568" y="850"/>
                </a:cubicBezTo>
                <a:cubicBezTo>
                  <a:pt x="567" y="851"/>
                  <a:pt x="565" y="853"/>
                  <a:pt x="564" y="854"/>
                </a:cubicBezTo>
                <a:cubicBezTo>
                  <a:pt x="563" y="855"/>
                  <a:pt x="563" y="856"/>
                  <a:pt x="563" y="857"/>
                </a:cubicBezTo>
                <a:cubicBezTo>
                  <a:pt x="563" y="857"/>
                  <a:pt x="563" y="857"/>
                  <a:pt x="563" y="857"/>
                </a:cubicBezTo>
                <a:cubicBezTo>
                  <a:pt x="563" y="858"/>
                  <a:pt x="563" y="858"/>
                  <a:pt x="563" y="858"/>
                </a:cubicBezTo>
                <a:cubicBezTo>
                  <a:pt x="563" y="857"/>
                  <a:pt x="563" y="857"/>
                  <a:pt x="563" y="857"/>
                </a:cubicBezTo>
                <a:cubicBezTo>
                  <a:pt x="563" y="857"/>
                  <a:pt x="563" y="857"/>
                  <a:pt x="563" y="857"/>
                </a:cubicBezTo>
                <a:cubicBezTo>
                  <a:pt x="562" y="857"/>
                  <a:pt x="562" y="857"/>
                  <a:pt x="561" y="857"/>
                </a:cubicBezTo>
                <a:cubicBezTo>
                  <a:pt x="560" y="855"/>
                  <a:pt x="558" y="854"/>
                  <a:pt x="557" y="853"/>
                </a:cubicBezTo>
                <a:cubicBezTo>
                  <a:pt x="555" y="851"/>
                  <a:pt x="553" y="850"/>
                  <a:pt x="550" y="849"/>
                </a:cubicBezTo>
                <a:cubicBezTo>
                  <a:pt x="546" y="848"/>
                  <a:pt x="543" y="848"/>
                  <a:pt x="540" y="850"/>
                </a:cubicBezTo>
                <a:cubicBezTo>
                  <a:pt x="539" y="851"/>
                  <a:pt x="538" y="851"/>
                  <a:pt x="537" y="852"/>
                </a:cubicBezTo>
                <a:cubicBezTo>
                  <a:pt x="534" y="853"/>
                  <a:pt x="532" y="854"/>
                  <a:pt x="529" y="852"/>
                </a:cubicBezTo>
                <a:cubicBezTo>
                  <a:pt x="525" y="852"/>
                  <a:pt x="522" y="849"/>
                  <a:pt x="519" y="845"/>
                </a:cubicBezTo>
                <a:cubicBezTo>
                  <a:pt x="517" y="843"/>
                  <a:pt x="516" y="841"/>
                  <a:pt x="515" y="839"/>
                </a:cubicBezTo>
                <a:cubicBezTo>
                  <a:pt x="514" y="838"/>
                  <a:pt x="514" y="837"/>
                  <a:pt x="514" y="836"/>
                </a:cubicBezTo>
                <a:cubicBezTo>
                  <a:pt x="514" y="833"/>
                  <a:pt x="514" y="830"/>
                  <a:pt x="516" y="828"/>
                </a:cubicBezTo>
                <a:cubicBezTo>
                  <a:pt x="517" y="827"/>
                  <a:pt x="517" y="826"/>
                  <a:pt x="517" y="825"/>
                </a:cubicBezTo>
                <a:cubicBezTo>
                  <a:pt x="517" y="822"/>
                  <a:pt x="518" y="819"/>
                  <a:pt x="519" y="816"/>
                </a:cubicBezTo>
                <a:cubicBezTo>
                  <a:pt x="520" y="813"/>
                  <a:pt x="519" y="810"/>
                  <a:pt x="519" y="808"/>
                </a:cubicBezTo>
                <a:cubicBezTo>
                  <a:pt x="519" y="807"/>
                  <a:pt x="519" y="806"/>
                  <a:pt x="519" y="806"/>
                </a:cubicBezTo>
                <a:cubicBezTo>
                  <a:pt x="518" y="806"/>
                  <a:pt x="516" y="805"/>
                  <a:pt x="515" y="805"/>
                </a:cubicBezTo>
                <a:cubicBezTo>
                  <a:pt x="515" y="805"/>
                  <a:pt x="515" y="805"/>
                  <a:pt x="515" y="805"/>
                </a:cubicBezTo>
                <a:cubicBezTo>
                  <a:pt x="515" y="805"/>
                  <a:pt x="515" y="805"/>
                  <a:pt x="516" y="805"/>
                </a:cubicBezTo>
                <a:cubicBezTo>
                  <a:pt x="515" y="805"/>
                  <a:pt x="515" y="805"/>
                  <a:pt x="515" y="805"/>
                </a:cubicBezTo>
                <a:cubicBezTo>
                  <a:pt x="515" y="805"/>
                  <a:pt x="515" y="805"/>
                  <a:pt x="515" y="805"/>
                </a:cubicBezTo>
                <a:cubicBezTo>
                  <a:pt x="513" y="803"/>
                  <a:pt x="511" y="802"/>
                  <a:pt x="509" y="802"/>
                </a:cubicBezTo>
                <a:cubicBezTo>
                  <a:pt x="506" y="802"/>
                  <a:pt x="503" y="801"/>
                  <a:pt x="501" y="801"/>
                </a:cubicBezTo>
                <a:cubicBezTo>
                  <a:pt x="498" y="800"/>
                  <a:pt x="495" y="802"/>
                  <a:pt x="492" y="802"/>
                </a:cubicBezTo>
                <a:cubicBezTo>
                  <a:pt x="490" y="801"/>
                  <a:pt x="488" y="802"/>
                  <a:pt x="485" y="802"/>
                </a:cubicBezTo>
                <a:cubicBezTo>
                  <a:pt x="484" y="802"/>
                  <a:pt x="482" y="802"/>
                  <a:pt x="481" y="801"/>
                </a:cubicBezTo>
                <a:cubicBezTo>
                  <a:pt x="480" y="801"/>
                  <a:pt x="480" y="800"/>
                  <a:pt x="480" y="800"/>
                </a:cubicBezTo>
                <a:cubicBezTo>
                  <a:pt x="483" y="797"/>
                  <a:pt x="484" y="794"/>
                  <a:pt x="484" y="791"/>
                </a:cubicBezTo>
                <a:cubicBezTo>
                  <a:pt x="484" y="789"/>
                  <a:pt x="484" y="787"/>
                  <a:pt x="485" y="785"/>
                </a:cubicBezTo>
                <a:cubicBezTo>
                  <a:pt x="485" y="785"/>
                  <a:pt x="485" y="784"/>
                  <a:pt x="486" y="784"/>
                </a:cubicBezTo>
                <a:cubicBezTo>
                  <a:pt x="488" y="784"/>
                  <a:pt x="489" y="782"/>
                  <a:pt x="490" y="781"/>
                </a:cubicBezTo>
                <a:cubicBezTo>
                  <a:pt x="490" y="779"/>
                  <a:pt x="491" y="776"/>
                  <a:pt x="490" y="775"/>
                </a:cubicBezTo>
                <a:cubicBezTo>
                  <a:pt x="490" y="772"/>
                  <a:pt x="491" y="769"/>
                  <a:pt x="493" y="767"/>
                </a:cubicBezTo>
                <a:cubicBezTo>
                  <a:pt x="494" y="766"/>
                  <a:pt x="495" y="765"/>
                  <a:pt x="496" y="763"/>
                </a:cubicBezTo>
                <a:cubicBezTo>
                  <a:pt x="497" y="763"/>
                  <a:pt x="497" y="762"/>
                  <a:pt x="497" y="761"/>
                </a:cubicBezTo>
                <a:cubicBezTo>
                  <a:pt x="498" y="759"/>
                  <a:pt x="496" y="757"/>
                  <a:pt x="494" y="757"/>
                </a:cubicBezTo>
                <a:cubicBezTo>
                  <a:pt x="491" y="757"/>
                  <a:pt x="487" y="756"/>
                  <a:pt x="484" y="758"/>
                </a:cubicBezTo>
                <a:cubicBezTo>
                  <a:pt x="481" y="759"/>
                  <a:pt x="479" y="759"/>
                  <a:pt x="476" y="759"/>
                </a:cubicBezTo>
                <a:cubicBezTo>
                  <a:pt x="473" y="759"/>
                  <a:pt x="471" y="761"/>
                  <a:pt x="470" y="763"/>
                </a:cubicBezTo>
                <a:cubicBezTo>
                  <a:pt x="470" y="764"/>
                  <a:pt x="469" y="766"/>
                  <a:pt x="469" y="767"/>
                </a:cubicBezTo>
                <a:cubicBezTo>
                  <a:pt x="468" y="771"/>
                  <a:pt x="466" y="775"/>
                  <a:pt x="463" y="778"/>
                </a:cubicBezTo>
                <a:cubicBezTo>
                  <a:pt x="461" y="782"/>
                  <a:pt x="459" y="782"/>
                  <a:pt x="456" y="781"/>
                </a:cubicBezTo>
                <a:cubicBezTo>
                  <a:pt x="455" y="780"/>
                  <a:pt x="454" y="780"/>
                  <a:pt x="452" y="781"/>
                </a:cubicBezTo>
                <a:cubicBezTo>
                  <a:pt x="449" y="781"/>
                  <a:pt x="447" y="783"/>
                  <a:pt x="444" y="783"/>
                </a:cubicBezTo>
                <a:cubicBezTo>
                  <a:pt x="442" y="784"/>
                  <a:pt x="439" y="784"/>
                  <a:pt x="437" y="782"/>
                </a:cubicBezTo>
                <a:cubicBezTo>
                  <a:pt x="436" y="780"/>
                  <a:pt x="434" y="779"/>
                  <a:pt x="432" y="779"/>
                </a:cubicBezTo>
                <a:cubicBezTo>
                  <a:pt x="430" y="778"/>
                  <a:pt x="428" y="776"/>
                  <a:pt x="427" y="774"/>
                </a:cubicBezTo>
                <a:cubicBezTo>
                  <a:pt x="426" y="771"/>
                  <a:pt x="425" y="768"/>
                  <a:pt x="422" y="766"/>
                </a:cubicBezTo>
                <a:cubicBezTo>
                  <a:pt x="421" y="765"/>
                  <a:pt x="421" y="763"/>
                  <a:pt x="421" y="762"/>
                </a:cubicBezTo>
                <a:cubicBezTo>
                  <a:pt x="420" y="759"/>
                  <a:pt x="420" y="757"/>
                  <a:pt x="419" y="754"/>
                </a:cubicBezTo>
                <a:cubicBezTo>
                  <a:pt x="419" y="752"/>
                  <a:pt x="419" y="751"/>
                  <a:pt x="419" y="749"/>
                </a:cubicBezTo>
                <a:cubicBezTo>
                  <a:pt x="419" y="743"/>
                  <a:pt x="420" y="737"/>
                  <a:pt x="421" y="731"/>
                </a:cubicBezTo>
                <a:cubicBezTo>
                  <a:pt x="422" y="730"/>
                  <a:pt x="422" y="728"/>
                  <a:pt x="423" y="728"/>
                </a:cubicBezTo>
                <a:cubicBezTo>
                  <a:pt x="425" y="725"/>
                  <a:pt x="425" y="722"/>
                  <a:pt x="425" y="719"/>
                </a:cubicBezTo>
                <a:cubicBezTo>
                  <a:pt x="424" y="715"/>
                  <a:pt x="425" y="711"/>
                  <a:pt x="427" y="707"/>
                </a:cubicBezTo>
                <a:cubicBezTo>
                  <a:pt x="428" y="704"/>
                  <a:pt x="430" y="701"/>
                  <a:pt x="434" y="700"/>
                </a:cubicBezTo>
                <a:cubicBezTo>
                  <a:pt x="438" y="700"/>
                  <a:pt x="441" y="698"/>
                  <a:pt x="445" y="695"/>
                </a:cubicBezTo>
                <a:cubicBezTo>
                  <a:pt x="447" y="693"/>
                  <a:pt x="450" y="693"/>
                  <a:pt x="452" y="692"/>
                </a:cubicBezTo>
                <a:cubicBezTo>
                  <a:pt x="454" y="691"/>
                  <a:pt x="457" y="691"/>
                  <a:pt x="459" y="692"/>
                </a:cubicBezTo>
                <a:cubicBezTo>
                  <a:pt x="461" y="693"/>
                  <a:pt x="463" y="693"/>
                  <a:pt x="464" y="692"/>
                </a:cubicBezTo>
                <a:cubicBezTo>
                  <a:pt x="466" y="692"/>
                  <a:pt x="468" y="692"/>
                  <a:pt x="469" y="694"/>
                </a:cubicBezTo>
                <a:cubicBezTo>
                  <a:pt x="471" y="697"/>
                  <a:pt x="474" y="697"/>
                  <a:pt x="477" y="696"/>
                </a:cubicBezTo>
                <a:cubicBezTo>
                  <a:pt x="479" y="696"/>
                  <a:pt x="480" y="695"/>
                  <a:pt x="482" y="695"/>
                </a:cubicBezTo>
                <a:cubicBezTo>
                  <a:pt x="482" y="693"/>
                  <a:pt x="483" y="691"/>
                  <a:pt x="483" y="690"/>
                </a:cubicBezTo>
                <a:cubicBezTo>
                  <a:pt x="483" y="688"/>
                  <a:pt x="485" y="687"/>
                  <a:pt x="486" y="687"/>
                </a:cubicBezTo>
                <a:cubicBezTo>
                  <a:pt x="487" y="686"/>
                  <a:pt x="488" y="686"/>
                  <a:pt x="489" y="686"/>
                </a:cubicBezTo>
                <a:cubicBezTo>
                  <a:pt x="493" y="685"/>
                  <a:pt x="497" y="686"/>
                  <a:pt x="502" y="686"/>
                </a:cubicBezTo>
                <a:cubicBezTo>
                  <a:pt x="506" y="686"/>
                  <a:pt x="510" y="687"/>
                  <a:pt x="513" y="691"/>
                </a:cubicBezTo>
                <a:cubicBezTo>
                  <a:pt x="514" y="692"/>
                  <a:pt x="516" y="692"/>
                  <a:pt x="517" y="691"/>
                </a:cubicBezTo>
                <a:cubicBezTo>
                  <a:pt x="519" y="691"/>
                  <a:pt x="520" y="690"/>
                  <a:pt x="521" y="690"/>
                </a:cubicBezTo>
                <a:cubicBezTo>
                  <a:pt x="522" y="689"/>
                  <a:pt x="523" y="690"/>
                  <a:pt x="524" y="691"/>
                </a:cubicBezTo>
                <a:cubicBezTo>
                  <a:pt x="526" y="693"/>
                  <a:pt x="528" y="695"/>
                  <a:pt x="529" y="697"/>
                </a:cubicBezTo>
                <a:cubicBezTo>
                  <a:pt x="530" y="699"/>
                  <a:pt x="530" y="700"/>
                  <a:pt x="530" y="702"/>
                </a:cubicBezTo>
                <a:cubicBezTo>
                  <a:pt x="530" y="702"/>
                  <a:pt x="529" y="703"/>
                  <a:pt x="529" y="704"/>
                </a:cubicBezTo>
                <a:cubicBezTo>
                  <a:pt x="528" y="706"/>
                  <a:pt x="528" y="707"/>
                  <a:pt x="530" y="709"/>
                </a:cubicBezTo>
                <a:cubicBezTo>
                  <a:pt x="531" y="714"/>
                  <a:pt x="533" y="718"/>
                  <a:pt x="535" y="722"/>
                </a:cubicBezTo>
                <a:cubicBezTo>
                  <a:pt x="536" y="725"/>
                  <a:pt x="538" y="726"/>
                  <a:pt x="539" y="728"/>
                </a:cubicBezTo>
                <a:cubicBezTo>
                  <a:pt x="541" y="730"/>
                  <a:pt x="544" y="729"/>
                  <a:pt x="545" y="728"/>
                </a:cubicBezTo>
                <a:cubicBezTo>
                  <a:pt x="547" y="724"/>
                  <a:pt x="548" y="720"/>
                  <a:pt x="548" y="716"/>
                </a:cubicBezTo>
                <a:cubicBezTo>
                  <a:pt x="549" y="715"/>
                  <a:pt x="549" y="715"/>
                  <a:pt x="548" y="714"/>
                </a:cubicBezTo>
                <a:cubicBezTo>
                  <a:pt x="548" y="712"/>
                  <a:pt x="547" y="710"/>
                  <a:pt x="546" y="708"/>
                </a:cubicBezTo>
                <a:cubicBezTo>
                  <a:pt x="546" y="705"/>
                  <a:pt x="546" y="703"/>
                  <a:pt x="546" y="701"/>
                </a:cubicBezTo>
                <a:cubicBezTo>
                  <a:pt x="545" y="700"/>
                  <a:pt x="545" y="700"/>
                  <a:pt x="545" y="700"/>
                </a:cubicBezTo>
                <a:cubicBezTo>
                  <a:pt x="543" y="693"/>
                  <a:pt x="543" y="686"/>
                  <a:pt x="544" y="679"/>
                </a:cubicBezTo>
                <a:cubicBezTo>
                  <a:pt x="544" y="678"/>
                  <a:pt x="544" y="677"/>
                  <a:pt x="545" y="676"/>
                </a:cubicBezTo>
                <a:cubicBezTo>
                  <a:pt x="548" y="673"/>
                  <a:pt x="551" y="669"/>
                  <a:pt x="555" y="667"/>
                </a:cubicBezTo>
                <a:cubicBezTo>
                  <a:pt x="556" y="667"/>
                  <a:pt x="557" y="667"/>
                  <a:pt x="557" y="667"/>
                </a:cubicBezTo>
                <a:cubicBezTo>
                  <a:pt x="559" y="666"/>
                  <a:pt x="560" y="665"/>
                  <a:pt x="561" y="664"/>
                </a:cubicBezTo>
                <a:cubicBezTo>
                  <a:pt x="562" y="663"/>
                  <a:pt x="563" y="661"/>
                  <a:pt x="564" y="660"/>
                </a:cubicBezTo>
                <a:cubicBezTo>
                  <a:pt x="565" y="660"/>
                  <a:pt x="566" y="659"/>
                  <a:pt x="567" y="658"/>
                </a:cubicBezTo>
                <a:cubicBezTo>
                  <a:pt x="569" y="658"/>
                  <a:pt x="570" y="656"/>
                  <a:pt x="572" y="655"/>
                </a:cubicBezTo>
                <a:cubicBezTo>
                  <a:pt x="574" y="653"/>
                  <a:pt x="577" y="651"/>
                  <a:pt x="580" y="650"/>
                </a:cubicBezTo>
                <a:cubicBezTo>
                  <a:pt x="582" y="650"/>
                  <a:pt x="583" y="649"/>
                  <a:pt x="583" y="647"/>
                </a:cubicBezTo>
                <a:cubicBezTo>
                  <a:pt x="583" y="646"/>
                  <a:pt x="584" y="646"/>
                  <a:pt x="584" y="646"/>
                </a:cubicBezTo>
                <a:cubicBezTo>
                  <a:pt x="585" y="645"/>
                  <a:pt x="586" y="644"/>
                  <a:pt x="587" y="643"/>
                </a:cubicBezTo>
                <a:cubicBezTo>
                  <a:pt x="588" y="643"/>
                  <a:pt x="588" y="642"/>
                  <a:pt x="588" y="641"/>
                </a:cubicBezTo>
                <a:cubicBezTo>
                  <a:pt x="587" y="640"/>
                  <a:pt x="586" y="639"/>
                  <a:pt x="587" y="637"/>
                </a:cubicBezTo>
                <a:cubicBezTo>
                  <a:pt x="588" y="635"/>
                  <a:pt x="588" y="633"/>
                  <a:pt x="587" y="631"/>
                </a:cubicBezTo>
                <a:cubicBezTo>
                  <a:pt x="586" y="630"/>
                  <a:pt x="586" y="629"/>
                  <a:pt x="586" y="628"/>
                </a:cubicBezTo>
                <a:cubicBezTo>
                  <a:pt x="586" y="625"/>
                  <a:pt x="587" y="623"/>
                  <a:pt x="587" y="620"/>
                </a:cubicBezTo>
                <a:cubicBezTo>
                  <a:pt x="587" y="620"/>
                  <a:pt x="587" y="620"/>
                  <a:pt x="588" y="620"/>
                </a:cubicBezTo>
                <a:cubicBezTo>
                  <a:pt x="588" y="620"/>
                  <a:pt x="588" y="620"/>
                  <a:pt x="588" y="620"/>
                </a:cubicBezTo>
                <a:cubicBezTo>
                  <a:pt x="590" y="621"/>
                  <a:pt x="589" y="623"/>
                  <a:pt x="589" y="624"/>
                </a:cubicBezTo>
                <a:cubicBezTo>
                  <a:pt x="589" y="625"/>
                  <a:pt x="590" y="625"/>
                  <a:pt x="590" y="625"/>
                </a:cubicBezTo>
                <a:cubicBezTo>
                  <a:pt x="590" y="625"/>
                  <a:pt x="591" y="625"/>
                  <a:pt x="591" y="625"/>
                </a:cubicBezTo>
                <a:cubicBezTo>
                  <a:pt x="593" y="623"/>
                  <a:pt x="594" y="621"/>
                  <a:pt x="596" y="619"/>
                </a:cubicBezTo>
                <a:cubicBezTo>
                  <a:pt x="596" y="618"/>
                  <a:pt x="596" y="616"/>
                  <a:pt x="596" y="615"/>
                </a:cubicBezTo>
                <a:cubicBezTo>
                  <a:pt x="597" y="614"/>
                  <a:pt x="596" y="614"/>
                  <a:pt x="596" y="613"/>
                </a:cubicBezTo>
                <a:cubicBezTo>
                  <a:pt x="596" y="612"/>
                  <a:pt x="597" y="612"/>
                  <a:pt x="598" y="612"/>
                </a:cubicBezTo>
                <a:cubicBezTo>
                  <a:pt x="599" y="612"/>
                  <a:pt x="600" y="611"/>
                  <a:pt x="601" y="610"/>
                </a:cubicBezTo>
                <a:cubicBezTo>
                  <a:pt x="604" y="607"/>
                  <a:pt x="606" y="604"/>
                  <a:pt x="606" y="601"/>
                </a:cubicBezTo>
                <a:cubicBezTo>
                  <a:pt x="607" y="598"/>
                  <a:pt x="609" y="597"/>
                  <a:pt x="611" y="597"/>
                </a:cubicBezTo>
                <a:cubicBezTo>
                  <a:pt x="613" y="597"/>
                  <a:pt x="615" y="596"/>
                  <a:pt x="616" y="596"/>
                </a:cubicBezTo>
                <a:cubicBezTo>
                  <a:pt x="617" y="596"/>
                  <a:pt x="618" y="595"/>
                  <a:pt x="619" y="595"/>
                </a:cubicBezTo>
                <a:cubicBezTo>
                  <a:pt x="619" y="595"/>
                  <a:pt x="619" y="594"/>
                  <a:pt x="619" y="594"/>
                </a:cubicBezTo>
                <a:cubicBezTo>
                  <a:pt x="619" y="594"/>
                  <a:pt x="619" y="593"/>
                  <a:pt x="619" y="593"/>
                </a:cubicBezTo>
                <a:cubicBezTo>
                  <a:pt x="618" y="593"/>
                  <a:pt x="618" y="593"/>
                  <a:pt x="617" y="593"/>
                </a:cubicBezTo>
                <a:cubicBezTo>
                  <a:pt x="616" y="593"/>
                  <a:pt x="616" y="593"/>
                  <a:pt x="616" y="592"/>
                </a:cubicBezTo>
                <a:cubicBezTo>
                  <a:pt x="616" y="592"/>
                  <a:pt x="617" y="592"/>
                  <a:pt x="617" y="592"/>
                </a:cubicBezTo>
                <a:cubicBezTo>
                  <a:pt x="617" y="592"/>
                  <a:pt x="617" y="592"/>
                  <a:pt x="618" y="592"/>
                </a:cubicBezTo>
                <a:cubicBezTo>
                  <a:pt x="623" y="592"/>
                  <a:pt x="627" y="590"/>
                  <a:pt x="632" y="590"/>
                </a:cubicBezTo>
                <a:cubicBezTo>
                  <a:pt x="633" y="590"/>
                  <a:pt x="634" y="589"/>
                  <a:pt x="635" y="589"/>
                </a:cubicBezTo>
                <a:cubicBezTo>
                  <a:pt x="636" y="587"/>
                  <a:pt x="636" y="587"/>
                  <a:pt x="634" y="585"/>
                </a:cubicBezTo>
                <a:cubicBezTo>
                  <a:pt x="633" y="584"/>
                  <a:pt x="632" y="582"/>
                  <a:pt x="632" y="581"/>
                </a:cubicBezTo>
                <a:cubicBezTo>
                  <a:pt x="633" y="579"/>
                  <a:pt x="633" y="577"/>
                  <a:pt x="634" y="575"/>
                </a:cubicBezTo>
                <a:cubicBezTo>
                  <a:pt x="635" y="572"/>
                  <a:pt x="638" y="569"/>
                  <a:pt x="641" y="568"/>
                </a:cubicBezTo>
                <a:cubicBezTo>
                  <a:pt x="643" y="567"/>
                  <a:pt x="645" y="566"/>
                  <a:pt x="647" y="565"/>
                </a:cubicBezTo>
                <a:cubicBezTo>
                  <a:pt x="648" y="564"/>
                  <a:pt x="649" y="563"/>
                  <a:pt x="651" y="564"/>
                </a:cubicBezTo>
                <a:cubicBezTo>
                  <a:pt x="654" y="564"/>
                  <a:pt x="658" y="562"/>
                  <a:pt x="662" y="561"/>
                </a:cubicBezTo>
                <a:cubicBezTo>
                  <a:pt x="663" y="561"/>
                  <a:pt x="663" y="560"/>
                  <a:pt x="664" y="559"/>
                </a:cubicBezTo>
                <a:cubicBezTo>
                  <a:pt x="664" y="558"/>
                  <a:pt x="665" y="557"/>
                  <a:pt x="665" y="557"/>
                </a:cubicBezTo>
                <a:cubicBezTo>
                  <a:pt x="668" y="556"/>
                  <a:pt x="671" y="556"/>
                  <a:pt x="674" y="555"/>
                </a:cubicBezTo>
                <a:cubicBezTo>
                  <a:pt x="674" y="555"/>
                  <a:pt x="675" y="556"/>
                  <a:pt x="675" y="556"/>
                </a:cubicBezTo>
                <a:cubicBezTo>
                  <a:pt x="674" y="556"/>
                  <a:pt x="674" y="557"/>
                  <a:pt x="674" y="557"/>
                </a:cubicBezTo>
                <a:cubicBezTo>
                  <a:pt x="673" y="558"/>
                  <a:pt x="672" y="558"/>
                  <a:pt x="671" y="558"/>
                </a:cubicBezTo>
                <a:cubicBezTo>
                  <a:pt x="668" y="560"/>
                  <a:pt x="667" y="561"/>
                  <a:pt x="666" y="564"/>
                </a:cubicBezTo>
                <a:cubicBezTo>
                  <a:pt x="665" y="565"/>
                  <a:pt x="665" y="566"/>
                  <a:pt x="665" y="567"/>
                </a:cubicBezTo>
                <a:cubicBezTo>
                  <a:pt x="665" y="569"/>
                  <a:pt x="667" y="570"/>
                  <a:pt x="668" y="571"/>
                </a:cubicBezTo>
                <a:cubicBezTo>
                  <a:pt x="669" y="572"/>
                  <a:pt x="669" y="572"/>
                  <a:pt x="670" y="572"/>
                </a:cubicBezTo>
                <a:cubicBezTo>
                  <a:pt x="673" y="570"/>
                  <a:pt x="677" y="568"/>
                  <a:pt x="679" y="565"/>
                </a:cubicBezTo>
                <a:cubicBezTo>
                  <a:pt x="680" y="563"/>
                  <a:pt x="682" y="562"/>
                  <a:pt x="684" y="563"/>
                </a:cubicBezTo>
                <a:cubicBezTo>
                  <a:pt x="688" y="561"/>
                  <a:pt x="693" y="560"/>
                  <a:pt x="697" y="558"/>
                </a:cubicBezTo>
                <a:cubicBezTo>
                  <a:pt x="699" y="558"/>
                  <a:pt x="700" y="558"/>
                  <a:pt x="701" y="557"/>
                </a:cubicBezTo>
                <a:cubicBezTo>
                  <a:pt x="702" y="554"/>
                  <a:pt x="705" y="555"/>
                  <a:pt x="707" y="554"/>
                </a:cubicBezTo>
                <a:cubicBezTo>
                  <a:pt x="708" y="553"/>
                  <a:pt x="709" y="553"/>
                  <a:pt x="709" y="553"/>
                </a:cubicBezTo>
                <a:cubicBezTo>
                  <a:pt x="710" y="552"/>
                  <a:pt x="710" y="552"/>
                  <a:pt x="711" y="552"/>
                </a:cubicBezTo>
                <a:cubicBezTo>
                  <a:pt x="711" y="551"/>
                  <a:pt x="712" y="550"/>
                  <a:pt x="711" y="549"/>
                </a:cubicBezTo>
                <a:cubicBezTo>
                  <a:pt x="709" y="548"/>
                  <a:pt x="708" y="546"/>
                  <a:pt x="709" y="543"/>
                </a:cubicBezTo>
                <a:cubicBezTo>
                  <a:pt x="709" y="543"/>
                  <a:pt x="709" y="543"/>
                  <a:pt x="709" y="543"/>
                </a:cubicBezTo>
                <a:cubicBezTo>
                  <a:pt x="709" y="542"/>
                  <a:pt x="707" y="541"/>
                  <a:pt x="707" y="542"/>
                </a:cubicBezTo>
                <a:cubicBezTo>
                  <a:pt x="704" y="544"/>
                  <a:pt x="701" y="547"/>
                  <a:pt x="699" y="550"/>
                </a:cubicBezTo>
                <a:cubicBezTo>
                  <a:pt x="699" y="552"/>
                  <a:pt x="698" y="552"/>
                  <a:pt x="697" y="552"/>
                </a:cubicBezTo>
                <a:cubicBezTo>
                  <a:pt x="696" y="551"/>
                  <a:pt x="695" y="551"/>
                  <a:pt x="694" y="551"/>
                </a:cubicBezTo>
                <a:cubicBezTo>
                  <a:pt x="694" y="552"/>
                  <a:pt x="693" y="552"/>
                  <a:pt x="692" y="552"/>
                </a:cubicBezTo>
                <a:cubicBezTo>
                  <a:pt x="692" y="552"/>
                  <a:pt x="691" y="551"/>
                  <a:pt x="691" y="551"/>
                </a:cubicBezTo>
                <a:cubicBezTo>
                  <a:pt x="690" y="551"/>
                  <a:pt x="689" y="551"/>
                  <a:pt x="688" y="551"/>
                </a:cubicBezTo>
                <a:cubicBezTo>
                  <a:pt x="686" y="551"/>
                  <a:pt x="685" y="549"/>
                  <a:pt x="685" y="547"/>
                </a:cubicBezTo>
                <a:cubicBezTo>
                  <a:pt x="682" y="547"/>
                  <a:pt x="680" y="545"/>
                  <a:pt x="680" y="542"/>
                </a:cubicBezTo>
                <a:cubicBezTo>
                  <a:pt x="680" y="539"/>
                  <a:pt x="680" y="537"/>
                  <a:pt x="681" y="534"/>
                </a:cubicBezTo>
                <a:cubicBezTo>
                  <a:pt x="681" y="533"/>
                  <a:pt x="681" y="532"/>
                  <a:pt x="679" y="531"/>
                </a:cubicBezTo>
                <a:cubicBezTo>
                  <a:pt x="679" y="531"/>
                  <a:pt x="678" y="531"/>
                  <a:pt x="677" y="531"/>
                </a:cubicBezTo>
                <a:cubicBezTo>
                  <a:pt x="677" y="531"/>
                  <a:pt x="677" y="531"/>
                  <a:pt x="677" y="531"/>
                </a:cubicBezTo>
                <a:cubicBezTo>
                  <a:pt x="677" y="531"/>
                  <a:pt x="678" y="530"/>
                  <a:pt x="678" y="530"/>
                </a:cubicBezTo>
                <a:cubicBezTo>
                  <a:pt x="680" y="529"/>
                  <a:pt x="682" y="528"/>
                  <a:pt x="684" y="527"/>
                </a:cubicBezTo>
                <a:cubicBezTo>
                  <a:pt x="685" y="526"/>
                  <a:pt x="686" y="524"/>
                  <a:pt x="685" y="523"/>
                </a:cubicBezTo>
                <a:cubicBezTo>
                  <a:pt x="684" y="522"/>
                  <a:pt x="684" y="521"/>
                  <a:pt x="683" y="520"/>
                </a:cubicBezTo>
                <a:cubicBezTo>
                  <a:pt x="681" y="518"/>
                  <a:pt x="678" y="517"/>
                  <a:pt x="675" y="518"/>
                </a:cubicBezTo>
                <a:cubicBezTo>
                  <a:pt x="667" y="520"/>
                  <a:pt x="659" y="522"/>
                  <a:pt x="652" y="526"/>
                </a:cubicBezTo>
                <a:cubicBezTo>
                  <a:pt x="652" y="526"/>
                  <a:pt x="652" y="527"/>
                  <a:pt x="652" y="527"/>
                </a:cubicBezTo>
                <a:cubicBezTo>
                  <a:pt x="652" y="527"/>
                  <a:pt x="652" y="527"/>
                  <a:pt x="652" y="527"/>
                </a:cubicBezTo>
                <a:cubicBezTo>
                  <a:pt x="651" y="528"/>
                  <a:pt x="650" y="529"/>
                  <a:pt x="649" y="530"/>
                </a:cubicBezTo>
                <a:cubicBezTo>
                  <a:pt x="649" y="530"/>
                  <a:pt x="649" y="530"/>
                  <a:pt x="649" y="530"/>
                </a:cubicBezTo>
                <a:cubicBezTo>
                  <a:pt x="648" y="531"/>
                  <a:pt x="646" y="531"/>
                  <a:pt x="645" y="532"/>
                </a:cubicBezTo>
                <a:cubicBezTo>
                  <a:pt x="645" y="532"/>
                  <a:pt x="644" y="533"/>
                  <a:pt x="643" y="533"/>
                </a:cubicBezTo>
                <a:cubicBezTo>
                  <a:pt x="643" y="534"/>
                  <a:pt x="643" y="534"/>
                  <a:pt x="643" y="534"/>
                </a:cubicBezTo>
                <a:cubicBezTo>
                  <a:pt x="643" y="533"/>
                  <a:pt x="643" y="533"/>
                  <a:pt x="643" y="533"/>
                </a:cubicBezTo>
                <a:cubicBezTo>
                  <a:pt x="644" y="532"/>
                  <a:pt x="644" y="532"/>
                  <a:pt x="645" y="531"/>
                </a:cubicBezTo>
                <a:cubicBezTo>
                  <a:pt x="646" y="531"/>
                  <a:pt x="648" y="530"/>
                  <a:pt x="649" y="530"/>
                </a:cubicBezTo>
                <a:cubicBezTo>
                  <a:pt x="649" y="530"/>
                  <a:pt x="649" y="530"/>
                  <a:pt x="649" y="530"/>
                </a:cubicBezTo>
                <a:cubicBezTo>
                  <a:pt x="649" y="527"/>
                  <a:pt x="650" y="527"/>
                  <a:pt x="652" y="527"/>
                </a:cubicBezTo>
                <a:cubicBezTo>
                  <a:pt x="652" y="527"/>
                  <a:pt x="652" y="527"/>
                  <a:pt x="652" y="526"/>
                </a:cubicBezTo>
                <a:cubicBezTo>
                  <a:pt x="652" y="526"/>
                  <a:pt x="652" y="526"/>
                  <a:pt x="652" y="526"/>
                </a:cubicBezTo>
                <a:cubicBezTo>
                  <a:pt x="652" y="525"/>
                  <a:pt x="653" y="524"/>
                  <a:pt x="654" y="523"/>
                </a:cubicBezTo>
                <a:cubicBezTo>
                  <a:pt x="657" y="520"/>
                  <a:pt x="660" y="518"/>
                  <a:pt x="664" y="517"/>
                </a:cubicBezTo>
                <a:cubicBezTo>
                  <a:pt x="666" y="517"/>
                  <a:pt x="668" y="516"/>
                  <a:pt x="669" y="513"/>
                </a:cubicBezTo>
                <a:cubicBezTo>
                  <a:pt x="669" y="513"/>
                  <a:pt x="670" y="512"/>
                  <a:pt x="670" y="512"/>
                </a:cubicBezTo>
                <a:cubicBezTo>
                  <a:pt x="672" y="510"/>
                  <a:pt x="673" y="509"/>
                  <a:pt x="675" y="507"/>
                </a:cubicBezTo>
                <a:cubicBezTo>
                  <a:pt x="677" y="506"/>
                  <a:pt x="679" y="507"/>
                  <a:pt x="681" y="508"/>
                </a:cubicBezTo>
                <a:cubicBezTo>
                  <a:pt x="690" y="508"/>
                  <a:pt x="698" y="509"/>
                  <a:pt x="706" y="510"/>
                </a:cubicBezTo>
                <a:cubicBezTo>
                  <a:pt x="709" y="510"/>
                  <a:pt x="712" y="509"/>
                  <a:pt x="716" y="509"/>
                </a:cubicBezTo>
                <a:cubicBezTo>
                  <a:pt x="717" y="510"/>
                  <a:pt x="718" y="509"/>
                  <a:pt x="719" y="509"/>
                </a:cubicBezTo>
                <a:cubicBezTo>
                  <a:pt x="719" y="509"/>
                  <a:pt x="720" y="508"/>
                  <a:pt x="721" y="508"/>
                </a:cubicBezTo>
                <a:cubicBezTo>
                  <a:pt x="723" y="507"/>
                  <a:pt x="725" y="505"/>
                  <a:pt x="727" y="503"/>
                </a:cubicBezTo>
                <a:cubicBezTo>
                  <a:pt x="728" y="501"/>
                  <a:pt x="730" y="500"/>
                  <a:pt x="732" y="500"/>
                </a:cubicBezTo>
                <a:cubicBezTo>
                  <a:pt x="733" y="500"/>
                  <a:pt x="735" y="499"/>
                  <a:pt x="736" y="499"/>
                </a:cubicBezTo>
                <a:cubicBezTo>
                  <a:pt x="740" y="499"/>
                  <a:pt x="744" y="497"/>
                  <a:pt x="747" y="494"/>
                </a:cubicBezTo>
                <a:cubicBezTo>
                  <a:pt x="749" y="493"/>
                  <a:pt x="750" y="491"/>
                  <a:pt x="749" y="489"/>
                </a:cubicBezTo>
                <a:cubicBezTo>
                  <a:pt x="748" y="488"/>
                  <a:pt x="748" y="486"/>
                  <a:pt x="749" y="485"/>
                </a:cubicBezTo>
                <a:cubicBezTo>
                  <a:pt x="749" y="484"/>
                  <a:pt x="750" y="483"/>
                  <a:pt x="750" y="482"/>
                </a:cubicBezTo>
                <a:cubicBezTo>
                  <a:pt x="750" y="481"/>
                  <a:pt x="750" y="480"/>
                  <a:pt x="750" y="479"/>
                </a:cubicBezTo>
                <a:cubicBezTo>
                  <a:pt x="748" y="477"/>
                  <a:pt x="746" y="475"/>
                  <a:pt x="743" y="476"/>
                </a:cubicBezTo>
                <a:cubicBezTo>
                  <a:pt x="743" y="476"/>
                  <a:pt x="743" y="476"/>
                  <a:pt x="743" y="476"/>
                </a:cubicBezTo>
                <a:cubicBezTo>
                  <a:pt x="743" y="476"/>
                  <a:pt x="743" y="476"/>
                  <a:pt x="743" y="476"/>
                </a:cubicBezTo>
                <a:cubicBezTo>
                  <a:pt x="743" y="476"/>
                  <a:pt x="743" y="476"/>
                  <a:pt x="743" y="476"/>
                </a:cubicBezTo>
                <a:cubicBezTo>
                  <a:pt x="743" y="476"/>
                  <a:pt x="743" y="476"/>
                  <a:pt x="743" y="476"/>
                </a:cubicBezTo>
                <a:cubicBezTo>
                  <a:pt x="743" y="475"/>
                  <a:pt x="743" y="474"/>
                  <a:pt x="743" y="473"/>
                </a:cubicBezTo>
                <a:cubicBezTo>
                  <a:pt x="743" y="472"/>
                  <a:pt x="742" y="470"/>
                  <a:pt x="740" y="470"/>
                </a:cubicBezTo>
                <a:cubicBezTo>
                  <a:pt x="739" y="470"/>
                  <a:pt x="738" y="470"/>
                  <a:pt x="737" y="470"/>
                </a:cubicBezTo>
                <a:cubicBezTo>
                  <a:pt x="737" y="470"/>
                  <a:pt x="737" y="470"/>
                  <a:pt x="737" y="470"/>
                </a:cubicBezTo>
                <a:cubicBezTo>
                  <a:pt x="737" y="469"/>
                  <a:pt x="737" y="469"/>
                  <a:pt x="738" y="469"/>
                </a:cubicBezTo>
                <a:cubicBezTo>
                  <a:pt x="738" y="469"/>
                  <a:pt x="739" y="468"/>
                  <a:pt x="740" y="468"/>
                </a:cubicBezTo>
                <a:cubicBezTo>
                  <a:pt x="741" y="467"/>
                  <a:pt x="741" y="466"/>
                  <a:pt x="741" y="465"/>
                </a:cubicBezTo>
                <a:cubicBezTo>
                  <a:pt x="740" y="464"/>
                  <a:pt x="739" y="463"/>
                  <a:pt x="737" y="463"/>
                </a:cubicBezTo>
                <a:cubicBezTo>
                  <a:pt x="737" y="463"/>
                  <a:pt x="736" y="463"/>
                  <a:pt x="735" y="463"/>
                </a:cubicBezTo>
                <a:cubicBezTo>
                  <a:pt x="733" y="460"/>
                  <a:pt x="730" y="459"/>
                  <a:pt x="727" y="458"/>
                </a:cubicBezTo>
                <a:cubicBezTo>
                  <a:pt x="727" y="457"/>
                  <a:pt x="726" y="457"/>
                  <a:pt x="726" y="457"/>
                </a:cubicBezTo>
                <a:cubicBezTo>
                  <a:pt x="726" y="453"/>
                  <a:pt x="723" y="452"/>
                  <a:pt x="721" y="450"/>
                </a:cubicBezTo>
                <a:cubicBezTo>
                  <a:pt x="720" y="449"/>
                  <a:pt x="719" y="447"/>
                  <a:pt x="718" y="446"/>
                </a:cubicBezTo>
                <a:cubicBezTo>
                  <a:pt x="717" y="445"/>
                  <a:pt x="717" y="444"/>
                  <a:pt x="718" y="443"/>
                </a:cubicBezTo>
                <a:cubicBezTo>
                  <a:pt x="719" y="442"/>
                  <a:pt x="720" y="441"/>
                  <a:pt x="721" y="440"/>
                </a:cubicBezTo>
                <a:cubicBezTo>
                  <a:pt x="722" y="439"/>
                  <a:pt x="722" y="438"/>
                  <a:pt x="722" y="437"/>
                </a:cubicBezTo>
                <a:cubicBezTo>
                  <a:pt x="720" y="435"/>
                  <a:pt x="719" y="433"/>
                  <a:pt x="720" y="430"/>
                </a:cubicBezTo>
                <a:cubicBezTo>
                  <a:pt x="720" y="430"/>
                  <a:pt x="719" y="429"/>
                  <a:pt x="719" y="428"/>
                </a:cubicBezTo>
                <a:cubicBezTo>
                  <a:pt x="718" y="427"/>
                  <a:pt x="718" y="425"/>
                  <a:pt x="717" y="424"/>
                </a:cubicBezTo>
                <a:cubicBezTo>
                  <a:pt x="716" y="424"/>
                  <a:pt x="717" y="422"/>
                  <a:pt x="716" y="421"/>
                </a:cubicBezTo>
                <a:cubicBezTo>
                  <a:pt x="716" y="420"/>
                  <a:pt x="716" y="418"/>
                  <a:pt x="716" y="417"/>
                </a:cubicBezTo>
                <a:cubicBezTo>
                  <a:pt x="716" y="415"/>
                  <a:pt x="715" y="414"/>
                  <a:pt x="715" y="412"/>
                </a:cubicBezTo>
                <a:cubicBezTo>
                  <a:pt x="713" y="408"/>
                  <a:pt x="713" y="404"/>
                  <a:pt x="712" y="400"/>
                </a:cubicBezTo>
                <a:cubicBezTo>
                  <a:pt x="712" y="399"/>
                  <a:pt x="712" y="398"/>
                  <a:pt x="711" y="397"/>
                </a:cubicBezTo>
                <a:cubicBezTo>
                  <a:pt x="711" y="396"/>
                  <a:pt x="711" y="396"/>
                  <a:pt x="710" y="396"/>
                </a:cubicBezTo>
                <a:cubicBezTo>
                  <a:pt x="710" y="396"/>
                  <a:pt x="710" y="396"/>
                  <a:pt x="709" y="396"/>
                </a:cubicBezTo>
                <a:cubicBezTo>
                  <a:pt x="707" y="399"/>
                  <a:pt x="704" y="402"/>
                  <a:pt x="703" y="406"/>
                </a:cubicBezTo>
                <a:cubicBezTo>
                  <a:pt x="701" y="410"/>
                  <a:pt x="699" y="413"/>
                  <a:pt x="695" y="415"/>
                </a:cubicBezTo>
                <a:cubicBezTo>
                  <a:pt x="694" y="415"/>
                  <a:pt x="693" y="416"/>
                  <a:pt x="692" y="417"/>
                </a:cubicBezTo>
                <a:cubicBezTo>
                  <a:pt x="691" y="418"/>
                  <a:pt x="689" y="418"/>
                  <a:pt x="688" y="419"/>
                </a:cubicBezTo>
                <a:cubicBezTo>
                  <a:pt x="687" y="419"/>
                  <a:pt x="685" y="419"/>
                  <a:pt x="684" y="418"/>
                </a:cubicBezTo>
                <a:cubicBezTo>
                  <a:pt x="683" y="417"/>
                  <a:pt x="682" y="416"/>
                  <a:pt x="682" y="415"/>
                </a:cubicBezTo>
                <a:cubicBezTo>
                  <a:pt x="682" y="414"/>
                  <a:pt x="680" y="413"/>
                  <a:pt x="679" y="412"/>
                </a:cubicBezTo>
                <a:cubicBezTo>
                  <a:pt x="677" y="411"/>
                  <a:pt x="677" y="409"/>
                  <a:pt x="677" y="408"/>
                </a:cubicBezTo>
                <a:cubicBezTo>
                  <a:pt x="677" y="405"/>
                  <a:pt x="679" y="402"/>
                  <a:pt x="678" y="399"/>
                </a:cubicBezTo>
                <a:cubicBezTo>
                  <a:pt x="678" y="398"/>
                  <a:pt x="678" y="397"/>
                  <a:pt x="679" y="397"/>
                </a:cubicBezTo>
                <a:cubicBezTo>
                  <a:pt x="680" y="394"/>
                  <a:pt x="681" y="391"/>
                  <a:pt x="682" y="389"/>
                </a:cubicBezTo>
                <a:cubicBezTo>
                  <a:pt x="683" y="388"/>
                  <a:pt x="682" y="387"/>
                  <a:pt x="681" y="387"/>
                </a:cubicBezTo>
                <a:cubicBezTo>
                  <a:pt x="679" y="386"/>
                  <a:pt x="677" y="384"/>
                  <a:pt x="674" y="384"/>
                </a:cubicBezTo>
                <a:cubicBezTo>
                  <a:pt x="673" y="384"/>
                  <a:pt x="672" y="383"/>
                  <a:pt x="671" y="382"/>
                </a:cubicBezTo>
                <a:cubicBezTo>
                  <a:pt x="670" y="382"/>
                  <a:pt x="670" y="381"/>
                  <a:pt x="670" y="380"/>
                </a:cubicBezTo>
                <a:cubicBezTo>
                  <a:pt x="670" y="379"/>
                  <a:pt x="670" y="378"/>
                  <a:pt x="670" y="378"/>
                </a:cubicBezTo>
                <a:cubicBezTo>
                  <a:pt x="668" y="376"/>
                  <a:pt x="667" y="374"/>
                  <a:pt x="666" y="372"/>
                </a:cubicBezTo>
                <a:cubicBezTo>
                  <a:pt x="666" y="370"/>
                  <a:pt x="665" y="369"/>
                  <a:pt x="664" y="368"/>
                </a:cubicBezTo>
                <a:cubicBezTo>
                  <a:pt x="662" y="366"/>
                  <a:pt x="661" y="365"/>
                  <a:pt x="658" y="366"/>
                </a:cubicBezTo>
                <a:cubicBezTo>
                  <a:pt x="657" y="366"/>
                  <a:pt x="656" y="366"/>
                  <a:pt x="655" y="366"/>
                </a:cubicBezTo>
                <a:cubicBezTo>
                  <a:pt x="651" y="365"/>
                  <a:pt x="648" y="366"/>
                  <a:pt x="645" y="363"/>
                </a:cubicBezTo>
                <a:cubicBezTo>
                  <a:pt x="644" y="362"/>
                  <a:pt x="642" y="362"/>
                  <a:pt x="641" y="362"/>
                </a:cubicBezTo>
                <a:cubicBezTo>
                  <a:pt x="637" y="361"/>
                  <a:pt x="633" y="363"/>
                  <a:pt x="632" y="366"/>
                </a:cubicBezTo>
                <a:cubicBezTo>
                  <a:pt x="631" y="368"/>
                  <a:pt x="631" y="370"/>
                  <a:pt x="632" y="372"/>
                </a:cubicBezTo>
                <a:cubicBezTo>
                  <a:pt x="633" y="373"/>
                  <a:pt x="633" y="375"/>
                  <a:pt x="632" y="376"/>
                </a:cubicBezTo>
                <a:cubicBezTo>
                  <a:pt x="631" y="378"/>
                  <a:pt x="629" y="380"/>
                  <a:pt x="628" y="382"/>
                </a:cubicBezTo>
                <a:cubicBezTo>
                  <a:pt x="627" y="384"/>
                  <a:pt x="630" y="387"/>
                  <a:pt x="629" y="389"/>
                </a:cubicBezTo>
                <a:cubicBezTo>
                  <a:pt x="629" y="390"/>
                  <a:pt x="629" y="392"/>
                  <a:pt x="629" y="393"/>
                </a:cubicBezTo>
                <a:cubicBezTo>
                  <a:pt x="630" y="395"/>
                  <a:pt x="629" y="396"/>
                  <a:pt x="627" y="397"/>
                </a:cubicBezTo>
                <a:cubicBezTo>
                  <a:pt x="627" y="398"/>
                  <a:pt x="626" y="398"/>
                  <a:pt x="625" y="399"/>
                </a:cubicBezTo>
                <a:cubicBezTo>
                  <a:pt x="624" y="402"/>
                  <a:pt x="620" y="404"/>
                  <a:pt x="618" y="407"/>
                </a:cubicBezTo>
                <a:cubicBezTo>
                  <a:pt x="617" y="409"/>
                  <a:pt x="617" y="410"/>
                  <a:pt x="618" y="412"/>
                </a:cubicBezTo>
                <a:cubicBezTo>
                  <a:pt x="619" y="413"/>
                  <a:pt x="620" y="414"/>
                  <a:pt x="621" y="415"/>
                </a:cubicBezTo>
                <a:cubicBezTo>
                  <a:pt x="621" y="416"/>
                  <a:pt x="622" y="417"/>
                  <a:pt x="622" y="419"/>
                </a:cubicBezTo>
                <a:cubicBezTo>
                  <a:pt x="623" y="422"/>
                  <a:pt x="623" y="425"/>
                  <a:pt x="623" y="428"/>
                </a:cubicBezTo>
                <a:cubicBezTo>
                  <a:pt x="624" y="432"/>
                  <a:pt x="622" y="435"/>
                  <a:pt x="623" y="438"/>
                </a:cubicBezTo>
                <a:cubicBezTo>
                  <a:pt x="623" y="439"/>
                  <a:pt x="623" y="439"/>
                  <a:pt x="622" y="440"/>
                </a:cubicBezTo>
                <a:cubicBezTo>
                  <a:pt x="621" y="441"/>
                  <a:pt x="620" y="441"/>
                  <a:pt x="619" y="442"/>
                </a:cubicBezTo>
                <a:cubicBezTo>
                  <a:pt x="615" y="446"/>
                  <a:pt x="611" y="448"/>
                  <a:pt x="606" y="450"/>
                </a:cubicBezTo>
                <a:cubicBezTo>
                  <a:pt x="604" y="451"/>
                  <a:pt x="602" y="452"/>
                  <a:pt x="600" y="453"/>
                </a:cubicBezTo>
                <a:cubicBezTo>
                  <a:pt x="598" y="453"/>
                  <a:pt x="597" y="454"/>
                  <a:pt x="597" y="456"/>
                </a:cubicBezTo>
                <a:cubicBezTo>
                  <a:pt x="597" y="460"/>
                  <a:pt x="598" y="463"/>
                  <a:pt x="597" y="466"/>
                </a:cubicBezTo>
                <a:cubicBezTo>
                  <a:pt x="597" y="469"/>
                  <a:pt x="597" y="471"/>
                  <a:pt x="596" y="473"/>
                </a:cubicBezTo>
                <a:cubicBezTo>
                  <a:pt x="596" y="476"/>
                  <a:pt x="597" y="478"/>
                  <a:pt x="597" y="480"/>
                </a:cubicBezTo>
                <a:cubicBezTo>
                  <a:pt x="597" y="481"/>
                  <a:pt x="597" y="482"/>
                  <a:pt x="596" y="483"/>
                </a:cubicBezTo>
                <a:cubicBezTo>
                  <a:pt x="596" y="484"/>
                  <a:pt x="595" y="486"/>
                  <a:pt x="594" y="487"/>
                </a:cubicBezTo>
                <a:cubicBezTo>
                  <a:pt x="594" y="488"/>
                  <a:pt x="593" y="488"/>
                  <a:pt x="593" y="488"/>
                </a:cubicBezTo>
                <a:cubicBezTo>
                  <a:pt x="590" y="488"/>
                  <a:pt x="589" y="489"/>
                  <a:pt x="588" y="490"/>
                </a:cubicBezTo>
                <a:cubicBezTo>
                  <a:pt x="587" y="491"/>
                  <a:pt x="585" y="491"/>
                  <a:pt x="585" y="490"/>
                </a:cubicBezTo>
                <a:cubicBezTo>
                  <a:pt x="585" y="489"/>
                  <a:pt x="584" y="488"/>
                  <a:pt x="584" y="487"/>
                </a:cubicBezTo>
                <a:cubicBezTo>
                  <a:pt x="583" y="486"/>
                  <a:pt x="583" y="484"/>
                  <a:pt x="582" y="483"/>
                </a:cubicBezTo>
                <a:cubicBezTo>
                  <a:pt x="579" y="481"/>
                  <a:pt x="578" y="477"/>
                  <a:pt x="576" y="474"/>
                </a:cubicBezTo>
                <a:cubicBezTo>
                  <a:pt x="576" y="473"/>
                  <a:pt x="576" y="472"/>
                  <a:pt x="576" y="470"/>
                </a:cubicBezTo>
                <a:cubicBezTo>
                  <a:pt x="578" y="467"/>
                  <a:pt x="580" y="463"/>
                  <a:pt x="580" y="458"/>
                </a:cubicBezTo>
                <a:cubicBezTo>
                  <a:pt x="580" y="457"/>
                  <a:pt x="581" y="455"/>
                  <a:pt x="581" y="454"/>
                </a:cubicBezTo>
                <a:cubicBezTo>
                  <a:pt x="582" y="452"/>
                  <a:pt x="582" y="451"/>
                  <a:pt x="582" y="450"/>
                </a:cubicBezTo>
                <a:cubicBezTo>
                  <a:pt x="583" y="449"/>
                  <a:pt x="582" y="448"/>
                  <a:pt x="581" y="448"/>
                </a:cubicBezTo>
                <a:cubicBezTo>
                  <a:pt x="577" y="447"/>
                  <a:pt x="572" y="445"/>
                  <a:pt x="568" y="445"/>
                </a:cubicBezTo>
                <a:cubicBezTo>
                  <a:pt x="566" y="445"/>
                  <a:pt x="565" y="445"/>
                  <a:pt x="565" y="444"/>
                </a:cubicBezTo>
                <a:cubicBezTo>
                  <a:pt x="562" y="441"/>
                  <a:pt x="560" y="439"/>
                  <a:pt x="557" y="437"/>
                </a:cubicBezTo>
                <a:cubicBezTo>
                  <a:pt x="554" y="436"/>
                  <a:pt x="551" y="434"/>
                  <a:pt x="550" y="431"/>
                </a:cubicBezTo>
                <a:cubicBezTo>
                  <a:pt x="548" y="427"/>
                  <a:pt x="546" y="425"/>
                  <a:pt x="542" y="423"/>
                </a:cubicBezTo>
                <a:cubicBezTo>
                  <a:pt x="540" y="422"/>
                  <a:pt x="537" y="420"/>
                  <a:pt x="534" y="419"/>
                </a:cubicBezTo>
                <a:cubicBezTo>
                  <a:pt x="533" y="418"/>
                  <a:pt x="531" y="418"/>
                  <a:pt x="530" y="418"/>
                </a:cubicBezTo>
                <a:cubicBezTo>
                  <a:pt x="527" y="419"/>
                  <a:pt x="525" y="420"/>
                  <a:pt x="523" y="419"/>
                </a:cubicBezTo>
                <a:cubicBezTo>
                  <a:pt x="523" y="419"/>
                  <a:pt x="522" y="419"/>
                  <a:pt x="522" y="419"/>
                </a:cubicBezTo>
                <a:cubicBezTo>
                  <a:pt x="522" y="420"/>
                  <a:pt x="522" y="420"/>
                  <a:pt x="522" y="420"/>
                </a:cubicBezTo>
                <a:cubicBezTo>
                  <a:pt x="522" y="419"/>
                  <a:pt x="522" y="419"/>
                  <a:pt x="522" y="419"/>
                </a:cubicBezTo>
                <a:cubicBezTo>
                  <a:pt x="522" y="419"/>
                  <a:pt x="522" y="419"/>
                  <a:pt x="523" y="419"/>
                </a:cubicBezTo>
                <a:cubicBezTo>
                  <a:pt x="524" y="417"/>
                  <a:pt x="525" y="415"/>
                  <a:pt x="525" y="412"/>
                </a:cubicBezTo>
                <a:cubicBezTo>
                  <a:pt x="524" y="409"/>
                  <a:pt x="525" y="406"/>
                  <a:pt x="524" y="403"/>
                </a:cubicBezTo>
                <a:cubicBezTo>
                  <a:pt x="524" y="401"/>
                  <a:pt x="524" y="400"/>
                  <a:pt x="524" y="399"/>
                </a:cubicBezTo>
                <a:cubicBezTo>
                  <a:pt x="524" y="399"/>
                  <a:pt x="523" y="398"/>
                  <a:pt x="523" y="398"/>
                </a:cubicBezTo>
                <a:cubicBezTo>
                  <a:pt x="522" y="398"/>
                  <a:pt x="520" y="398"/>
                  <a:pt x="519" y="398"/>
                </a:cubicBezTo>
                <a:cubicBezTo>
                  <a:pt x="518" y="398"/>
                  <a:pt x="517" y="397"/>
                  <a:pt x="517" y="396"/>
                </a:cubicBezTo>
                <a:cubicBezTo>
                  <a:pt x="517" y="395"/>
                  <a:pt x="516" y="394"/>
                  <a:pt x="517" y="393"/>
                </a:cubicBezTo>
                <a:cubicBezTo>
                  <a:pt x="517" y="392"/>
                  <a:pt x="518" y="390"/>
                  <a:pt x="518" y="388"/>
                </a:cubicBezTo>
                <a:cubicBezTo>
                  <a:pt x="520" y="381"/>
                  <a:pt x="523" y="375"/>
                  <a:pt x="529" y="370"/>
                </a:cubicBezTo>
                <a:cubicBezTo>
                  <a:pt x="530" y="369"/>
                  <a:pt x="531" y="367"/>
                  <a:pt x="532" y="366"/>
                </a:cubicBezTo>
                <a:cubicBezTo>
                  <a:pt x="535" y="362"/>
                  <a:pt x="538" y="357"/>
                  <a:pt x="543" y="356"/>
                </a:cubicBezTo>
                <a:cubicBezTo>
                  <a:pt x="545" y="353"/>
                  <a:pt x="548" y="352"/>
                  <a:pt x="549" y="348"/>
                </a:cubicBezTo>
                <a:cubicBezTo>
                  <a:pt x="549" y="348"/>
                  <a:pt x="550" y="347"/>
                  <a:pt x="551" y="347"/>
                </a:cubicBezTo>
                <a:cubicBezTo>
                  <a:pt x="552" y="347"/>
                  <a:pt x="553" y="348"/>
                  <a:pt x="554" y="348"/>
                </a:cubicBezTo>
                <a:cubicBezTo>
                  <a:pt x="557" y="348"/>
                  <a:pt x="560" y="346"/>
                  <a:pt x="560" y="343"/>
                </a:cubicBezTo>
                <a:cubicBezTo>
                  <a:pt x="560" y="342"/>
                  <a:pt x="560" y="340"/>
                  <a:pt x="559" y="339"/>
                </a:cubicBezTo>
                <a:cubicBezTo>
                  <a:pt x="559" y="339"/>
                  <a:pt x="559" y="339"/>
                  <a:pt x="559" y="339"/>
                </a:cubicBezTo>
                <a:cubicBezTo>
                  <a:pt x="559" y="339"/>
                  <a:pt x="559" y="339"/>
                  <a:pt x="559" y="339"/>
                </a:cubicBezTo>
                <a:cubicBezTo>
                  <a:pt x="559" y="339"/>
                  <a:pt x="559" y="339"/>
                  <a:pt x="559" y="339"/>
                </a:cubicBezTo>
                <a:cubicBezTo>
                  <a:pt x="559" y="339"/>
                  <a:pt x="559" y="339"/>
                  <a:pt x="559" y="339"/>
                </a:cubicBezTo>
                <a:cubicBezTo>
                  <a:pt x="563" y="339"/>
                  <a:pt x="567" y="338"/>
                  <a:pt x="568" y="334"/>
                </a:cubicBezTo>
                <a:cubicBezTo>
                  <a:pt x="569" y="333"/>
                  <a:pt x="570" y="333"/>
                  <a:pt x="570" y="333"/>
                </a:cubicBezTo>
                <a:cubicBezTo>
                  <a:pt x="572" y="334"/>
                  <a:pt x="573" y="335"/>
                  <a:pt x="574" y="335"/>
                </a:cubicBezTo>
                <a:cubicBezTo>
                  <a:pt x="576" y="335"/>
                  <a:pt x="577" y="336"/>
                  <a:pt x="579" y="334"/>
                </a:cubicBezTo>
                <a:cubicBezTo>
                  <a:pt x="583" y="330"/>
                  <a:pt x="587" y="326"/>
                  <a:pt x="592" y="322"/>
                </a:cubicBezTo>
                <a:cubicBezTo>
                  <a:pt x="592" y="322"/>
                  <a:pt x="592" y="321"/>
                  <a:pt x="592" y="320"/>
                </a:cubicBezTo>
                <a:cubicBezTo>
                  <a:pt x="592" y="319"/>
                  <a:pt x="593" y="318"/>
                  <a:pt x="594" y="317"/>
                </a:cubicBezTo>
                <a:cubicBezTo>
                  <a:pt x="596" y="316"/>
                  <a:pt x="598" y="314"/>
                  <a:pt x="599" y="313"/>
                </a:cubicBezTo>
                <a:cubicBezTo>
                  <a:pt x="600" y="312"/>
                  <a:pt x="601" y="312"/>
                  <a:pt x="601" y="311"/>
                </a:cubicBezTo>
                <a:cubicBezTo>
                  <a:pt x="601" y="311"/>
                  <a:pt x="601" y="311"/>
                  <a:pt x="601" y="311"/>
                </a:cubicBezTo>
                <a:cubicBezTo>
                  <a:pt x="602" y="310"/>
                  <a:pt x="602" y="310"/>
                  <a:pt x="602" y="310"/>
                </a:cubicBezTo>
                <a:cubicBezTo>
                  <a:pt x="605" y="308"/>
                  <a:pt x="605" y="308"/>
                  <a:pt x="603" y="305"/>
                </a:cubicBezTo>
                <a:cubicBezTo>
                  <a:pt x="603" y="304"/>
                  <a:pt x="603" y="304"/>
                  <a:pt x="603" y="304"/>
                </a:cubicBezTo>
                <a:cubicBezTo>
                  <a:pt x="602" y="303"/>
                  <a:pt x="603" y="303"/>
                  <a:pt x="603" y="303"/>
                </a:cubicBezTo>
                <a:cubicBezTo>
                  <a:pt x="606" y="302"/>
                  <a:pt x="609" y="302"/>
                  <a:pt x="610" y="305"/>
                </a:cubicBezTo>
                <a:cubicBezTo>
                  <a:pt x="610" y="305"/>
                  <a:pt x="610" y="306"/>
                  <a:pt x="610" y="306"/>
                </a:cubicBezTo>
                <a:cubicBezTo>
                  <a:pt x="614" y="308"/>
                  <a:pt x="619" y="308"/>
                  <a:pt x="623" y="306"/>
                </a:cubicBezTo>
                <a:cubicBezTo>
                  <a:pt x="626" y="305"/>
                  <a:pt x="629" y="303"/>
                  <a:pt x="631" y="301"/>
                </a:cubicBezTo>
                <a:cubicBezTo>
                  <a:pt x="632" y="300"/>
                  <a:pt x="633" y="299"/>
                  <a:pt x="634" y="299"/>
                </a:cubicBezTo>
                <a:cubicBezTo>
                  <a:pt x="636" y="299"/>
                  <a:pt x="637" y="297"/>
                  <a:pt x="638" y="295"/>
                </a:cubicBezTo>
                <a:cubicBezTo>
                  <a:pt x="639" y="294"/>
                  <a:pt x="639" y="292"/>
                  <a:pt x="639" y="291"/>
                </a:cubicBezTo>
                <a:cubicBezTo>
                  <a:pt x="638" y="290"/>
                  <a:pt x="638" y="289"/>
                  <a:pt x="638" y="288"/>
                </a:cubicBezTo>
                <a:cubicBezTo>
                  <a:pt x="637" y="286"/>
                  <a:pt x="637" y="284"/>
                  <a:pt x="637" y="283"/>
                </a:cubicBezTo>
                <a:cubicBezTo>
                  <a:pt x="638" y="281"/>
                  <a:pt x="638" y="279"/>
                  <a:pt x="638" y="278"/>
                </a:cubicBezTo>
                <a:cubicBezTo>
                  <a:pt x="638" y="278"/>
                  <a:pt x="638" y="277"/>
                  <a:pt x="638" y="277"/>
                </a:cubicBezTo>
                <a:cubicBezTo>
                  <a:pt x="638" y="277"/>
                  <a:pt x="638" y="277"/>
                  <a:pt x="638" y="277"/>
                </a:cubicBezTo>
                <a:cubicBezTo>
                  <a:pt x="638" y="277"/>
                  <a:pt x="638" y="277"/>
                  <a:pt x="638" y="277"/>
                </a:cubicBezTo>
                <a:cubicBezTo>
                  <a:pt x="638" y="277"/>
                  <a:pt x="638" y="277"/>
                  <a:pt x="638" y="278"/>
                </a:cubicBezTo>
                <a:cubicBezTo>
                  <a:pt x="639" y="278"/>
                  <a:pt x="641" y="278"/>
                  <a:pt x="642" y="278"/>
                </a:cubicBezTo>
                <a:cubicBezTo>
                  <a:pt x="645" y="278"/>
                  <a:pt x="646" y="277"/>
                  <a:pt x="646" y="273"/>
                </a:cubicBezTo>
                <a:cubicBezTo>
                  <a:pt x="646" y="272"/>
                  <a:pt x="646" y="271"/>
                  <a:pt x="647" y="270"/>
                </a:cubicBezTo>
                <a:cubicBezTo>
                  <a:pt x="649" y="268"/>
                  <a:pt x="648" y="267"/>
                  <a:pt x="647" y="266"/>
                </a:cubicBezTo>
                <a:cubicBezTo>
                  <a:pt x="645" y="265"/>
                  <a:pt x="643" y="263"/>
                  <a:pt x="643" y="260"/>
                </a:cubicBezTo>
                <a:cubicBezTo>
                  <a:pt x="643" y="259"/>
                  <a:pt x="642" y="257"/>
                  <a:pt x="640" y="258"/>
                </a:cubicBezTo>
                <a:cubicBezTo>
                  <a:pt x="639" y="258"/>
                  <a:pt x="638" y="256"/>
                  <a:pt x="638" y="255"/>
                </a:cubicBezTo>
                <a:cubicBezTo>
                  <a:pt x="636" y="255"/>
                  <a:pt x="634" y="254"/>
                  <a:pt x="633" y="253"/>
                </a:cubicBezTo>
                <a:cubicBezTo>
                  <a:pt x="633" y="253"/>
                  <a:pt x="633" y="253"/>
                  <a:pt x="633" y="253"/>
                </a:cubicBezTo>
                <a:cubicBezTo>
                  <a:pt x="633" y="253"/>
                  <a:pt x="633" y="253"/>
                  <a:pt x="633" y="253"/>
                </a:cubicBezTo>
                <a:cubicBezTo>
                  <a:pt x="633" y="253"/>
                  <a:pt x="633" y="253"/>
                  <a:pt x="633" y="253"/>
                </a:cubicBezTo>
                <a:cubicBezTo>
                  <a:pt x="632" y="253"/>
                  <a:pt x="632" y="254"/>
                  <a:pt x="631" y="254"/>
                </a:cubicBezTo>
                <a:cubicBezTo>
                  <a:pt x="628" y="254"/>
                  <a:pt x="627" y="255"/>
                  <a:pt x="626" y="257"/>
                </a:cubicBezTo>
                <a:cubicBezTo>
                  <a:pt x="626" y="260"/>
                  <a:pt x="624" y="262"/>
                  <a:pt x="625" y="265"/>
                </a:cubicBezTo>
                <a:cubicBezTo>
                  <a:pt x="625" y="266"/>
                  <a:pt x="625" y="266"/>
                  <a:pt x="624" y="267"/>
                </a:cubicBezTo>
                <a:cubicBezTo>
                  <a:pt x="623" y="267"/>
                  <a:pt x="622" y="269"/>
                  <a:pt x="621" y="270"/>
                </a:cubicBezTo>
                <a:cubicBezTo>
                  <a:pt x="619" y="270"/>
                  <a:pt x="618" y="272"/>
                  <a:pt x="617" y="274"/>
                </a:cubicBezTo>
                <a:cubicBezTo>
                  <a:pt x="616" y="275"/>
                  <a:pt x="615" y="276"/>
                  <a:pt x="615" y="278"/>
                </a:cubicBezTo>
                <a:cubicBezTo>
                  <a:pt x="614" y="279"/>
                  <a:pt x="613" y="279"/>
                  <a:pt x="612" y="279"/>
                </a:cubicBezTo>
                <a:cubicBezTo>
                  <a:pt x="612" y="279"/>
                  <a:pt x="612" y="279"/>
                  <a:pt x="612" y="279"/>
                </a:cubicBezTo>
                <a:cubicBezTo>
                  <a:pt x="612" y="279"/>
                  <a:pt x="612" y="280"/>
                  <a:pt x="611" y="280"/>
                </a:cubicBezTo>
                <a:cubicBezTo>
                  <a:pt x="612" y="280"/>
                  <a:pt x="612" y="279"/>
                  <a:pt x="612" y="279"/>
                </a:cubicBezTo>
                <a:cubicBezTo>
                  <a:pt x="612" y="279"/>
                  <a:pt x="612" y="279"/>
                  <a:pt x="612" y="279"/>
                </a:cubicBezTo>
                <a:cubicBezTo>
                  <a:pt x="611" y="278"/>
                  <a:pt x="611" y="277"/>
                  <a:pt x="610" y="277"/>
                </a:cubicBezTo>
                <a:cubicBezTo>
                  <a:pt x="609" y="277"/>
                  <a:pt x="608" y="278"/>
                  <a:pt x="607" y="280"/>
                </a:cubicBezTo>
                <a:cubicBezTo>
                  <a:pt x="607" y="281"/>
                  <a:pt x="607" y="282"/>
                  <a:pt x="608" y="283"/>
                </a:cubicBezTo>
                <a:cubicBezTo>
                  <a:pt x="608" y="285"/>
                  <a:pt x="608" y="286"/>
                  <a:pt x="607" y="287"/>
                </a:cubicBezTo>
                <a:cubicBezTo>
                  <a:pt x="606" y="287"/>
                  <a:pt x="605" y="288"/>
                  <a:pt x="604" y="288"/>
                </a:cubicBezTo>
                <a:cubicBezTo>
                  <a:pt x="603" y="287"/>
                  <a:pt x="602" y="287"/>
                  <a:pt x="602" y="286"/>
                </a:cubicBezTo>
                <a:cubicBezTo>
                  <a:pt x="601" y="284"/>
                  <a:pt x="601" y="283"/>
                  <a:pt x="601" y="281"/>
                </a:cubicBezTo>
                <a:cubicBezTo>
                  <a:pt x="600" y="278"/>
                  <a:pt x="601" y="275"/>
                  <a:pt x="604" y="272"/>
                </a:cubicBezTo>
                <a:cubicBezTo>
                  <a:pt x="605" y="272"/>
                  <a:pt x="605" y="270"/>
                  <a:pt x="605" y="269"/>
                </a:cubicBezTo>
                <a:cubicBezTo>
                  <a:pt x="606" y="265"/>
                  <a:pt x="604" y="262"/>
                  <a:pt x="603" y="258"/>
                </a:cubicBezTo>
                <a:cubicBezTo>
                  <a:pt x="602" y="258"/>
                  <a:pt x="601" y="258"/>
                  <a:pt x="600" y="259"/>
                </a:cubicBezTo>
                <a:cubicBezTo>
                  <a:pt x="599" y="261"/>
                  <a:pt x="597" y="262"/>
                  <a:pt x="596" y="265"/>
                </a:cubicBezTo>
                <a:cubicBezTo>
                  <a:pt x="595" y="266"/>
                  <a:pt x="594" y="267"/>
                  <a:pt x="593" y="268"/>
                </a:cubicBezTo>
                <a:cubicBezTo>
                  <a:pt x="593" y="269"/>
                  <a:pt x="593" y="269"/>
                  <a:pt x="592" y="269"/>
                </a:cubicBezTo>
                <a:cubicBezTo>
                  <a:pt x="592" y="269"/>
                  <a:pt x="591" y="268"/>
                  <a:pt x="592" y="268"/>
                </a:cubicBezTo>
                <a:cubicBezTo>
                  <a:pt x="593" y="265"/>
                  <a:pt x="593" y="262"/>
                  <a:pt x="593" y="259"/>
                </a:cubicBezTo>
                <a:cubicBezTo>
                  <a:pt x="593" y="258"/>
                  <a:pt x="594" y="257"/>
                  <a:pt x="595" y="257"/>
                </a:cubicBezTo>
                <a:cubicBezTo>
                  <a:pt x="597" y="256"/>
                  <a:pt x="597" y="255"/>
                  <a:pt x="596" y="254"/>
                </a:cubicBezTo>
                <a:cubicBezTo>
                  <a:pt x="594" y="253"/>
                  <a:pt x="593" y="251"/>
                  <a:pt x="591" y="251"/>
                </a:cubicBezTo>
                <a:cubicBezTo>
                  <a:pt x="590" y="251"/>
                  <a:pt x="588" y="250"/>
                  <a:pt x="587" y="249"/>
                </a:cubicBezTo>
                <a:cubicBezTo>
                  <a:pt x="587" y="249"/>
                  <a:pt x="586" y="248"/>
                  <a:pt x="587" y="248"/>
                </a:cubicBezTo>
                <a:cubicBezTo>
                  <a:pt x="588" y="246"/>
                  <a:pt x="590" y="244"/>
                  <a:pt x="592" y="243"/>
                </a:cubicBezTo>
                <a:cubicBezTo>
                  <a:pt x="592" y="242"/>
                  <a:pt x="593" y="242"/>
                  <a:pt x="593" y="242"/>
                </a:cubicBezTo>
                <a:cubicBezTo>
                  <a:pt x="595" y="241"/>
                  <a:pt x="596" y="241"/>
                  <a:pt x="595" y="239"/>
                </a:cubicBezTo>
                <a:cubicBezTo>
                  <a:pt x="594" y="234"/>
                  <a:pt x="593" y="229"/>
                  <a:pt x="596" y="223"/>
                </a:cubicBezTo>
                <a:cubicBezTo>
                  <a:pt x="596" y="222"/>
                  <a:pt x="596" y="221"/>
                  <a:pt x="596" y="221"/>
                </a:cubicBezTo>
                <a:cubicBezTo>
                  <a:pt x="594" y="217"/>
                  <a:pt x="595" y="214"/>
                  <a:pt x="593" y="210"/>
                </a:cubicBezTo>
                <a:cubicBezTo>
                  <a:pt x="593" y="209"/>
                  <a:pt x="593" y="208"/>
                  <a:pt x="594" y="208"/>
                </a:cubicBezTo>
                <a:cubicBezTo>
                  <a:pt x="597" y="206"/>
                  <a:pt x="599" y="204"/>
                  <a:pt x="601" y="203"/>
                </a:cubicBezTo>
                <a:cubicBezTo>
                  <a:pt x="602" y="202"/>
                  <a:pt x="603" y="200"/>
                  <a:pt x="603" y="198"/>
                </a:cubicBezTo>
                <a:cubicBezTo>
                  <a:pt x="603" y="198"/>
                  <a:pt x="603" y="197"/>
                  <a:pt x="604" y="197"/>
                </a:cubicBezTo>
                <a:cubicBezTo>
                  <a:pt x="604" y="196"/>
                  <a:pt x="605" y="196"/>
                  <a:pt x="605" y="196"/>
                </a:cubicBezTo>
                <a:cubicBezTo>
                  <a:pt x="607" y="196"/>
                  <a:pt x="608" y="197"/>
                  <a:pt x="609" y="198"/>
                </a:cubicBezTo>
                <a:cubicBezTo>
                  <a:pt x="611" y="199"/>
                  <a:pt x="612" y="198"/>
                  <a:pt x="614" y="197"/>
                </a:cubicBezTo>
                <a:cubicBezTo>
                  <a:pt x="615" y="197"/>
                  <a:pt x="616" y="196"/>
                  <a:pt x="617" y="195"/>
                </a:cubicBezTo>
                <a:cubicBezTo>
                  <a:pt x="621" y="191"/>
                  <a:pt x="625" y="188"/>
                  <a:pt x="629" y="184"/>
                </a:cubicBezTo>
                <a:cubicBezTo>
                  <a:pt x="630" y="183"/>
                  <a:pt x="630" y="182"/>
                  <a:pt x="631" y="181"/>
                </a:cubicBezTo>
                <a:cubicBezTo>
                  <a:pt x="632" y="180"/>
                  <a:pt x="631" y="177"/>
                  <a:pt x="630" y="176"/>
                </a:cubicBezTo>
                <a:cubicBezTo>
                  <a:pt x="629" y="176"/>
                  <a:pt x="629" y="176"/>
                  <a:pt x="629" y="176"/>
                </a:cubicBezTo>
                <a:cubicBezTo>
                  <a:pt x="625" y="176"/>
                  <a:pt x="622" y="174"/>
                  <a:pt x="619" y="172"/>
                </a:cubicBezTo>
                <a:cubicBezTo>
                  <a:pt x="619" y="171"/>
                  <a:pt x="617" y="171"/>
                  <a:pt x="616" y="171"/>
                </a:cubicBezTo>
                <a:cubicBezTo>
                  <a:pt x="614" y="170"/>
                  <a:pt x="611" y="170"/>
                  <a:pt x="608" y="170"/>
                </a:cubicBezTo>
                <a:cubicBezTo>
                  <a:pt x="608" y="171"/>
                  <a:pt x="607" y="171"/>
                  <a:pt x="606" y="172"/>
                </a:cubicBezTo>
                <a:cubicBezTo>
                  <a:pt x="605" y="173"/>
                  <a:pt x="604" y="175"/>
                  <a:pt x="602" y="176"/>
                </a:cubicBezTo>
                <a:cubicBezTo>
                  <a:pt x="601" y="177"/>
                  <a:pt x="600" y="179"/>
                  <a:pt x="599" y="181"/>
                </a:cubicBezTo>
                <a:cubicBezTo>
                  <a:pt x="597" y="184"/>
                  <a:pt x="596" y="186"/>
                  <a:pt x="594" y="189"/>
                </a:cubicBezTo>
                <a:cubicBezTo>
                  <a:pt x="593" y="191"/>
                  <a:pt x="593" y="193"/>
                  <a:pt x="593" y="194"/>
                </a:cubicBezTo>
                <a:cubicBezTo>
                  <a:pt x="593" y="198"/>
                  <a:pt x="591" y="202"/>
                  <a:pt x="590" y="205"/>
                </a:cubicBezTo>
                <a:cubicBezTo>
                  <a:pt x="589" y="206"/>
                  <a:pt x="589" y="207"/>
                  <a:pt x="588" y="207"/>
                </a:cubicBezTo>
                <a:cubicBezTo>
                  <a:pt x="586" y="208"/>
                  <a:pt x="585" y="209"/>
                  <a:pt x="583" y="211"/>
                </a:cubicBezTo>
                <a:cubicBezTo>
                  <a:pt x="582" y="212"/>
                  <a:pt x="582" y="213"/>
                  <a:pt x="582" y="214"/>
                </a:cubicBezTo>
                <a:cubicBezTo>
                  <a:pt x="582" y="214"/>
                  <a:pt x="582" y="214"/>
                  <a:pt x="582" y="214"/>
                </a:cubicBezTo>
                <a:cubicBezTo>
                  <a:pt x="582" y="214"/>
                  <a:pt x="582" y="215"/>
                  <a:pt x="582" y="215"/>
                </a:cubicBezTo>
                <a:cubicBezTo>
                  <a:pt x="582" y="215"/>
                  <a:pt x="582" y="215"/>
                  <a:pt x="582" y="215"/>
                </a:cubicBezTo>
                <a:cubicBezTo>
                  <a:pt x="582" y="215"/>
                  <a:pt x="582" y="215"/>
                  <a:pt x="582" y="215"/>
                </a:cubicBezTo>
                <a:cubicBezTo>
                  <a:pt x="582" y="215"/>
                  <a:pt x="582" y="215"/>
                  <a:pt x="582" y="214"/>
                </a:cubicBezTo>
                <a:cubicBezTo>
                  <a:pt x="582" y="214"/>
                  <a:pt x="582" y="214"/>
                  <a:pt x="582" y="214"/>
                </a:cubicBezTo>
                <a:cubicBezTo>
                  <a:pt x="581" y="215"/>
                  <a:pt x="579" y="215"/>
                  <a:pt x="578" y="216"/>
                </a:cubicBezTo>
                <a:cubicBezTo>
                  <a:pt x="574" y="218"/>
                  <a:pt x="572" y="222"/>
                  <a:pt x="571" y="226"/>
                </a:cubicBezTo>
                <a:cubicBezTo>
                  <a:pt x="571" y="228"/>
                  <a:pt x="571" y="229"/>
                  <a:pt x="569" y="231"/>
                </a:cubicBezTo>
                <a:cubicBezTo>
                  <a:pt x="569" y="231"/>
                  <a:pt x="569" y="231"/>
                  <a:pt x="568" y="232"/>
                </a:cubicBezTo>
                <a:cubicBezTo>
                  <a:pt x="567" y="233"/>
                  <a:pt x="566" y="235"/>
                  <a:pt x="566" y="237"/>
                </a:cubicBezTo>
                <a:cubicBezTo>
                  <a:pt x="567" y="239"/>
                  <a:pt x="567" y="241"/>
                  <a:pt x="568" y="243"/>
                </a:cubicBezTo>
                <a:cubicBezTo>
                  <a:pt x="569" y="244"/>
                  <a:pt x="569" y="245"/>
                  <a:pt x="570" y="246"/>
                </a:cubicBezTo>
                <a:cubicBezTo>
                  <a:pt x="571" y="246"/>
                  <a:pt x="571" y="246"/>
                  <a:pt x="572" y="247"/>
                </a:cubicBezTo>
                <a:cubicBezTo>
                  <a:pt x="574" y="248"/>
                  <a:pt x="575" y="249"/>
                  <a:pt x="577" y="250"/>
                </a:cubicBezTo>
                <a:cubicBezTo>
                  <a:pt x="577" y="250"/>
                  <a:pt x="577" y="250"/>
                  <a:pt x="577" y="251"/>
                </a:cubicBezTo>
                <a:cubicBezTo>
                  <a:pt x="577" y="251"/>
                  <a:pt x="577" y="251"/>
                  <a:pt x="576" y="251"/>
                </a:cubicBezTo>
                <a:cubicBezTo>
                  <a:pt x="576" y="252"/>
                  <a:pt x="575" y="252"/>
                  <a:pt x="574" y="252"/>
                </a:cubicBezTo>
                <a:cubicBezTo>
                  <a:pt x="573" y="254"/>
                  <a:pt x="572" y="255"/>
                  <a:pt x="570" y="257"/>
                </a:cubicBezTo>
                <a:cubicBezTo>
                  <a:pt x="570" y="258"/>
                  <a:pt x="570" y="259"/>
                  <a:pt x="571" y="260"/>
                </a:cubicBezTo>
                <a:cubicBezTo>
                  <a:pt x="572" y="260"/>
                  <a:pt x="572" y="260"/>
                  <a:pt x="573" y="260"/>
                </a:cubicBezTo>
                <a:cubicBezTo>
                  <a:pt x="573" y="260"/>
                  <a:pt x="573" y="260"/>
                  <a:pt x="573" y="260"/>
                </a:cubicBezTo>
                <a:cubicBezTo>
                  <a:pt x="574" y="260"/>
                  <a:pt x="574" y="260"/>
                  <a:pt x="574" y="260"/>
                </a:cubicBezTo>
                <a:cubicBezTo>
                  <a:pt x="573" y="260"/>
                  <a:pt x="573" y="260"/>
                  <a:pt x="573" y="260"/>
                </a:cubicBezTo>
                <a:cubicBezTo>
                  <a:pt x="573" y="260"/>
                  <a:pt x="573" y="260"/>
                  <a:pt x="573" y="260"/>
                </a:cubicBezTo>
                <a:cubicBezTo>
                  <a:pt x="573" y="261"/>
                  <a:pt x="573" y="262"/>
                  <a:pt x="572" y="263"/>
                </a:cubicBezTo>
                <a:cubicBezTo>
                  <a:pt x="571" y="265"/>
                  <a:pt x="569" y="266"/>
                  <a:pt x="568" y="267"/>
                </a:cubicBezTo>
                <a:cubicBezTo>
                  <a:pt x="566" y="269"/>
                  <a:pt x="564" y="270"/>
                  <a:pt x="562" y="270"/>
                </a:cubicBezTo>
                <a:cubicBezTo>
                  <a:pt x="558" y="270"/>
                  <a:pt x="557" y="272"/>
                  <a:pt x="556" y="275"/>
                </a:cubicBezTo>
                <a:cubicBezTo>
                  <a:pt x="556" y="277"/>
                  <a:pt x="556" y="279"/>
                  <a:pt x="555" y="281"/>
                </a:cubicBezTo>
                <a:cubicBezTo>
                  <a:pt x="555" y="281"/>
                  <a:pt x="555" y="282"/>
                  <a:pt x="555" y="282"/>
                </a:cubicBezTo>
                <a:cubicBezTo>
                  <a:pt x="554" y="282"/>
                  <a:pt x="554" y="282"/>
                  <a:pt x="554" y="282"/>
                </a:cubicBezTo>
                <a:cubicBezTo>
                  <a:pt x="553" y="281"/>
                  <a:pt x="553" y="280"/>
                  <a:pt x="552" y="279"/>
                </a:cubicBezTo>
                <a:cubicBezTo>
                  <a:pt x="551" y="277"/>
                  <a:pt x="551" y="276"/>
                  <a:pt x="552" y="275"/>
                </a:cubicBezTo>
                <a:cubicBezTo>
                  <a:pt x="554" y="273"/>
                  <a:pt x="555" y="271"/>
                  <a:pt x="557" y="269"/>
                </a:cubicBezTo>
                <a:cubicBezTo>
                  <a:pt x="557" y="268"/>
                  <a:pt x="557" y="266"/>
                  <a:pt x="556" y="266"/>
                </a:cubicBezTo>
                <a:cubicBezTo>
                  <a:pt x="553" y="266"/>
                  <a:pt x="552" y="264"/>
                  <a:pt x="552" y="262"/>
                </a:cubicBezTo>
                <a:cubicBezTo>
                  <a:pt x="552" y="261"/>
                  <a:pt x="552" y="261"/>
                  <a:pt x="551" y="261"/>
                </a:cubicBezTo>
                <a:cubicBezTo>
                  <a:pt x="552" y="261"/>
                  <a:pt x="552" y="261"/>
                  <a:pt x="552" y="262"/>
                </a:cubicBezTo>
                <a:cubicBezTo>
                  <a:pt x="552" y="262"/>
                  <a:pt x="552" y="262"/>
                  <a:pt x="552" y="262"/>
                </a:cubicBezTo>
                <a:cubicBezTo>
                  <a:pt x="552" y="262"/>
                  <a:pt x="552" y="262"/>
                  <a:pt x="552" y="262"/>
                </a:cubicBezTo>
                <a:cubicBezTo>
                  <a:pt x="552" y="262"/>
                  <a:pt x="552" y="262"/>
                  <a:pt x="552" y="262"/>
                </a:cubicBezTo>
                <a:cubicBezTo>
                  <a:pt x="553" y="262"/>
                  <a:pt x="554" y="262"/>
                  <a:pt x="555" y="263"/>
                </a:cubicBezTo>
                <a:cubicBezTo>
                  <a:pt x="557" y="263"/>
                  <a:pt x="558" y="263"/>
                  <a:pt x="559" y="263"/>
                </a:cubicBezTo>
                <a:cubicBezTo>
                  <a:pt x="561" y="262"/>
                  <a:pt x="562" y="261"/>
                  <a:pt x="564" y="260"/>
                </a:cubicBezTo>
                <a:cubicBezTo>
                  <a:pt x="565" y="260"/>
                  <a:pt x="565" y="259"/>
                  <a:pt x="565" y="259"/>
                </a:cubicBezTo>
                <a:cubicBezTo>
                  <a:pt x="565" y="257"/>
                  <a:pt x="565" y="255"/>
                  <a:pt x="565" y="253"/>
                </a:cubicBezTo>
                <a:cubicBezTo>
                  <a:pt x="565" y="251"/>
                  <a:pt x="565" y="251"/>
                  <a:pt x="567" y="250"/>
                </a:cubicBezTo>
                <a:cubicBezTo>
                  <a:pt x="569" y="250"/>
                  <a:pt x="569" y="248"/>
                  <a:pt x="570" y="246"/>
                </a:cubicBezTo>
                <a:cubicBezTo>
                  <a:pt x="569" y="246"/>
                  <a:pt x="569" y="246"/>
                  <a:pt x="568" y="246"/>
                </a:cubicBezTo>
                <a:cubicBezTo>
                  <a:pt x="564" y="246"/>
                  <a:pt x="561" y="245"/>
                  <a:pt x="560" y="241"/>
                </a:cubicBezTo>
                <a:cubicBezTo>
                  <a:pt x="560" y="241"/>
                  <a:pt x="559" y="240"/>
                  <a:pt x="559" y="240"/>
                </a:cubicBezTo>
                <a:cubicBezTo>
                  <a:pt x="559" y="239"/>
                  <a:pt x="557" y="239"/>
                  <a:pt x="557" y="239"/>
                </a:cubicBezTo>
                <a:cubicBezTo>
                  <a:pt x="556" y="240"/>
                  <a:pt x="555" y="241"/>
                  <a:pt x="554" y="242"/>
                </a:cubicBezTo>
                <a:cubicBezTo>
                  <a:pt x="551" y="245"/>
                  <a:pt x="549" y="248"/>
                  <a:pt x="545" y="248"/>
                </a:cubicBezTo>
                <a:cubicBezTo>
                  <a:pt x="544" y="249"/>
                  <a:pt x="544" y="249"/>
                  <a:pt x="543" y="249"/>
                </a:cubicBezTo>
                <a:cubicBezTo>
                  <a:pt x="543" y="250"/>
                  <a:pt x="543" y="250"/>
                  <a:pt x="543" y="250"/>
                </a:cubicBezTo>
                <a:cubicBezTo>
                  <a:pt x="542" y="250"/>
                  <a:pt x="542" y="252"/>
                  <a:pt x="543" y="252"/>
                </a:cubicBezTo>
                <a:cubicBezTo>
                  <a:pt x="546" y="255"/>
                  <a:pt x="549" y="256"/>
                  <a:pt x="551" y="260"/>
                </a:cubicBezTo>
                <a:cubicBezTo>
                  <a:pt x="550" y="260"/>
                  <a:pt x="550" y="260"/>
                  <a:pt x="550" y="260"/>
                </a:cubicBezTo>
                <a:cubicBezTo>
                  <a:pt x="550" y="260"/>
                  <a:pt x="550" y="260"/>
                  <a:pt x="550" y="260"/>
                </a:cubicBezTo>
                <a:cubicBezTo>
                  <a:pt x="549" y="260"/>
                  <a:pt x="548" y="261"/>
                  <a:pt x="546" y="261"/>
                </a:cubicBezTo>
                <a:cubicBezTo>
                  <a:pt x="545" y="261"/>
                  <a:pt x="544" y="261"/>
                  <a:pt x="543" y="263"/>
                </a:cubicBezTo>
                <a:cubicBezTo>
                  <a:pt x="542" y="264"/>
                  <a:pt x="541" y="264"/>
                  <a:pt x="541" y="265"/>
                </a:cubicBezTo>
                <a:cubicBezTo>
                  <a:pt x="540" y="266"/>
                  <a:pt x="539" y="266"/>
                  <a:pt x="539" y="267"/>
                </a:cubicBezTo>
                <a:cubicBezTo>
                  <a:pt x="539" y="268"/>
                  <a:pt x="539" y="269"/>
                  <a:pt x="538" y="270"/>
                </a:cubicBezTo>
                <a:cubicBezTo>
                  <a:pt x="537" y="270"/>
                  <a:pt x="536" y="270"/>
                  <a:pt x="535" y="270"/>
                </a:cubicBezTo>
                <a:cubicBezTo>
                  <a:pt x="534" y="269"/>
                  <a:pt x="533" y="269"/>
                  <a:pt x="532" y="268"/>
                </a:cubicBezTo>
                <a:cubicBezTo>
                  <a:pt x="530" y="267"/>
                  <a:pt x="528" y="267"/>
                  <a:pt x="526" y="268"/>
                </a:cubicBezTo>
                <a:cubicBezTo>
                  <a:pt x="525" y="268"/>
                  <a:pt x="524" y="268"/>
                  <a:pt x="523" y="269"/>
                </a:cubicBezTo>
                <a:cubicBezTo>
                  <a:pt x="522" y="269"/>
                  <a:pt x="521" y="269"/>
                  <a:pt x="520" y="268"/>
                </a:cubicBezTo>
                <a:cubicBezTo>
                  <a:pt x="518" y="267"/>
                  <a:pt x="516" y="266"/>
                  <a:pt x="516" y="264"/>
                </a:cubicBezTo>
                <a:cubicBezTo>
                  <a:pt x="514" y="262"/>
                  <a:pt x="512" y="260"/>
                  <a:pt x="510" y="260"/>
                </a:cubicBezTo>
                <a:cubicBezTo>
                  <a:pt x="508" y="259"/>
                  <a:pt x="507" y="259"/>
                  <a:pt x="507" y="257"/>
                </a:cubicBezTo>
                <a:cubicBezTo>
                  <a:pt x="506" y="255"/>
                  <a:pt x="505" y="252"/>
                  <a:pt x="505" y="249"/>
                </a:cubicBezTo>
                <a:cubicBezTo>
                  <a:pt x="505" y="248"/>
                  <a:pt x="505" y="247"/>
                  <a:pt x="505" y="246"/>
                </a:cubicBezTo>
                <a:cubicBezTo>
                  <a:pt x="505" y="244"/>
                  <a:pt x="503" y="242"/>
                  <a:pt x="501" y="243"/>
                </a:cubicBezTo>
                <a:cubicBezTo>
                  <a:pt x="497" y="243"/>
                  <a:pt x="493" y="244"/>
                  <a:pt x="489" y="244"/>
                </a:cubicBezTo>
                <a:cubicBezTo>
                  <a:pt x="487" y="244"/>
                  <a:pt x="486" y="246"/>
                  <a:pt x="485" y="248"/>
                </a:cubicBezTo>
                <a:cubicBezTo>
                  <a:pt x="485" y="249"/>
                  <a:pt x="485" y="250"/>
                  <a:pt x="486" y="251"/>
                </a:cubicBezTo>
                <a:cubicBezTo>
                  <a:pt x="487" y="252"/>
                  <a:pt x="488" y="252"/>
                  <a:pt x="489" y="252"/>
                </a:cubicBezTo>
                <a:cubicBezTo>
                  <a:pt x="489" y="251"/>
                  <a:pt x="490" y="251"/>
                  <a:pt x="490" y="251"/>
                </a:cubicBezTo>
                <a:cubicBezTo>
                  <a:pt x="492" y="250"/>
                  <a:pt x="494" y="250"/>
                  <a:pt x="495" y="250"/>
                </a:cubicBezTo>
                <a:cubicBezTo>
                  <a:pt x="497" y="250"/>
                  <a:pt x="499" y="249"/>
                  <a:pt x="500" y="248"/>
                </a:cubicBezTo>
                <a:cubicBezTo>
                  <a:pt x="501" y="248"/>
                  <a:pt x="501" y="249"/>
                  <a:pt x="501" y="249"/>
                </a:cubicBezTo>
                <a:cubicBezTo>
                  <a:pt x="502" y="249"/>
                  <a:pt x="501" y="250"/>
                  <a:pt x="501" y="250"/>
                </a:cubicBezTo>
                <a:cubicBezTo>
                  <a:pt x="499" y="251"/>
                  <a:pt x="498" y="251"/>
                  <a:pt x="496" y="252"/>
                </a:cubicBezTo>
                <a:cubicBezTo>
                  <a:pt x="494" y="253"/>
                  <a:pt x="492" y="254"/>
                  <a:pt x="490" y="255"/>
                </a:cubicBezTo>
                <a:cubicBezTo>
                  <a:pt x="489" y="255"/>
                  <a:pt x="488" y="255"/>
                  <a:pt x="487" y="256"/>
                </a:cubicBezTo>
                <a:cubicBezTo>
                  <a:pt x="485" y="256"/>
                  <a:pt x="484" y="257"/>
                  <a:pt x="483" y="259"/>
                </a:cubicBezTo>
                <a:cubicBezTo>
                  <a:pt x="482" y="262"/>
                  <a:pt x="482" y="265"/>
                  <a:pt x="481" y="268"/>
                </a:cubicBezTo>
                <a:cubicBezTo>
                  <a:pt x="481" y="269"/>
                  <a:pt x="481" y="269"/>
                  <a:pt x="480" y="270"/>
                </a:cubicBezTo>
                <a:cubicBezTo>
                  <a:pt x="479" y="271"/>
                  <a:pt x="478" y="271"/>
                  <a:pt x="478" y="271"/>
                </a:cubicBezTo>
                <a:cubicBezTo>
                  <a:pt x="477" y="271"/>
                  <a:pt x="477" y="270"/>
                  <a:pt x="478" y="269"/>
                </a:cubicBezTo>
                <a:cubicBezTo>
                  <a:pt x="479" y="267"/>
                  <a:pt x="479" y="266"/>
                  <a:pt x="478" y="265"/>
                </a:cubicBezTo>
                <a:cubicBezTo>
                  <a:pt x="477" y="263"/>
                  <a:pt x="476" y="261"/>
                  <a:pt x="475" y="259"/>
                </a:cubicBezTo>
                <a:cubicBezTo>
                  <a:pt x="475" y="258"/>
                  <a:pt x="474" y="256"/>
                  <a:pt x="473" y="254"/>
                </a:cubicBezTo>
                <a:cubicBezTo>
                  <a:pt x="473" y="254"/>
                  <a:pt x="471" y="253"/>
                  <a:pt x="470" y="253"/>
                </a:cubicBezTo>
                <a:cubicBezTo>
                  <a:pt x="469" y="253"/>
                  <a:pt x="468" y="254"/>
                  <a:pt x="467" y="254"/>
                </a:cubicBezTo>
                <a:cubicBezTo>
                  <a:pt x="458" y="256"/>
                  <a:pt x="450" y="254"/>
                  <a:pt x="443" y="248"/>
                </a:cubicBezTo>
                <a:cubicBezTo>
                  <a:pt x="442" y="248"/>
                  <a:pt x="442" y="247"/>
                  <a:pt x="443" y="246"/>
                </a:cubicBezTo>
                <a:cubicBezTo>
                  <a:pt x="444" y="244"/>
                  <a:pt x="445" y="243"/>
                  <a:pt x="447" y="243"/>
                </a:cubicBezTo>
                <a:cubicBezTo>
                  <a:pt x="448" y="243"/>
                  <a:pt x="449" y="243"/>
                  <a:pt x="450" y="243"/>
                </a:cubicBezTo>
                <a:cubicBezTo>
                  <a:pt x="453" y="243"/>
                  <a:pt x="455" y="241"/>
                  <a:pt x="454" y="238"/>
                </a:cubicBezTo>
                <a:cubicBezTo>
                  <a:pt x="454" y="236"/>
                  <a:pt x="453" y="234"/>
                  <a:pt x="452" y="233"/>
                </a:cubicBezTo>
                <a:cubicBezTo>
                  <a:pt x="451" y="231"/>
                  <a:pt x="449" y="229"/>
                  <a:pt x="447" y="229"/>
                </a:cubicBezTo>
                <a:cubicBezTo>
                  <a:pt x="443" y="230"/>
                  <a:pt x="441" y="229"/>
                  <a:pt x="439" y="227"/>
                </a:cubicBezTo>
                <a:cubicBezTo>
                  <a:pt x="435" y="224"/>
                  <a:pt x="432" y="222"/>
                  <a:pt x="429" y="219"/>
                </a:cubicBezTo>
                <a:cubicBezTo>
                  <a:pt x="427" y="218"/>
                  <a:pt x="425" y="216"/>
                  <a:pt x="425" y="213"/>
                </a:cubicBezTo>
                <a:cubicBezTo>
                  <a:pt x="424" y="209"/>
                  <a:pt x="422" y="208"/>
                  <a:pt x="418" y="206"/>
                </a:cubicBezTo>
                <a:cubicBezTo>
                  <a:pt x="416" y="205"/>
                  <a:pt x="413" y="205"/>
                  <a:pt x="411" y="208"/>
                </a:cubicBezTo>
                <a:cubicBezTo>
                  <a:pt x="411" y="209"/>
                  <a:pt x="410" y="210"/>
                  <a:pt x="409" y="210"/>
                </a:cubicBezTo>
                <a:cubicBezTo>
                  <a:pt x="408" y="210"/>
                  <a:pt x="407" y="210"/>
                  <a:pt x="406" y="211"/>
                </a:cubicBezTo>
                <a:cubicBezTo>
                  <a:pt x="405" y="211"/>
                  <a:pt x="404" y="209"/>
                  <a:pt x="405" y="209"/>
                </a:cubicBezTo>
                <a:cubicBezTo>
                  <a:pt x="407" y="206"/>
                  <a:pt x="408" y="203"/>
                  <a:pt x="408" y="199"/>
                </a:cubicBezTo>
                <a:cubicBezTo>
                  <a:pt x="408" y="199"/>
                  <a:pt x="408" y="199"/>
                  <a:pt x="408" y="199"/>
                </a:cubicBezTo>
                <a:cubicBezTo>
                  <a:pt x="408" y="198"/>
                  <a:pt x="407" y="198"/>
                  <a:pt x="407" y="198"/>
                </a:cubicBezTo>
                <a:cubicBezTo>
                  <a:pt x="406" y="199"/>
                  <a:pt x="406" y="199"/>
                  <a:pt x="405" y="200"/>
                </a:cubicBezTo>
                <a:cubicBezTo>
                  <a:pt x="402" y="202"/>
                  <a:pt x="400" y="204"/>
                  <a:pt x="398" y="206"/>
                </a:cubicBezTo>
                <a:cubicBezTo>
                  <a:pt x="397" y="206"/>
                  <a:pt x="396" y="206"/>
                  <a:pt x="396" y="206"/>
                </a:cubicBezTo>
                <a:cubicBezTo>
                  <a:pt x="396" y="206"/>
                  <a:pt x="395" y="205"/>
                  <a:pt x="395" y="205"/>
                </a:cubicBezTo>
                <a:cubicBezTo>
                  <a:pt x="395" y="202"/>
                  <a:pt x="395" y="200"/>
                  <a:pt x="395" y="198"/>
                </a:cubicBezTo>
                <a:cubicBezTo>
                  <a:pt x="396" y="194"/>
                  <a:pt x="397" y="190"/>
                  <a:pt x="396" y="186"/>
                </a:cubicBezTo>
                <a:cubicBezTo>
                  <a:pt x="396" y="185"/>
                  <a:pt x="396" y="184"/>
                  <a:pt x="396" y="183"/>
                </a:cubicBezTo>
                <a:cubicBezTo>
                  <a:pt x="395" y="183"/>
                  <a:pt x="394" y="183"/>
                  <a:pt x="394" y="183"/>
                </a:cubicBezTo>
                <a:cubicBezTo>
                  <a:pt x="393" y="184"/>
                  <a:pt x="392" y="185"/>
                  <a:pt x="392" y="187"/>
                </a:cubicBezTo>
                <a:cubicBezTo>
                  <a:pt x="392" y="188"/>
                  <a:pt x="392" y="190"/>
                  <a:pt x="390" y="190"/>
                </a:cubicBezTo>
                <a:cubicBezTo>
                  <a:pt x="388" y="191"/>
                  <a:pt x="387" y="192"/>
                  <a:pt x="385" y="193"/>
                </a:cubicBezTo>
                <a:cubicBezTo>
                  <a:pt x="384" y="194"/>
                  <a:pt x="383" y="194"/>
                  <a:pt x="382" y="193"/>
                </a:cubicBezTo>
                <a:cubicBezTo>
                  <a:pt x="381" y="192"/>
                  <a:pt x="381" y="192"/>
                  <a:pt x="381" y="192"/>
                </a:cubicBezTo>
                <a:cubicBezTo>
                  <a:pt x="381" y="192"/>
                  <a:pt x="381" y="192"/>
                  <a:pt x="381" y="192"/>
                </a:cubicBezTo>
                <a:cubicBezTo>
                  <a:pt x="380" y="192"/>
                  <a:pt x="380" y="192"/>
                  <a:pt x="380" y="192"/>
                </a:cubicBezTo>
                <a:cubicBezTo>
                  <a:pt x="379" y="192"/>
                  <a:pt x="379" y="193"/>
                  <a:pt x="378" y="193"/>
                </a:cubicBezTo>
                <a:cubicBezTo>
                  <a:pt x="378" y="193"/>
                  <a:pt x="378" y="193"/>
                  <a:pt x="378" y="193"/>
                </a:cubicBezTo>
                <a:cubicBezTo>
                  <a:pt x="377" y="192"/>
                  <a:pt x="377" y="192"/>
                  <a:pt x="378" y="192"/>
                </a:cubicBezTo>
                <a:cubicBezTo>
                  <a:pt x="379" y="192"/>
                  <a:pt x="379" y="192"/>
                  <a:pt x="380" y="192"/>
                </a:cubicBezTo>
                <a:cubicBezTo>
                  <a:pt x="380" y="192"/>
                  <a:pt x="380" y="192"/>
                  <a:pt x="380" y="192"/>
                </a:cubicBezTo>
                <a:cubicBezTo>
                  <a:pt x="380" y="192"/>
                  <a:pt x="381" y="192"/>
                  <a:pt x="381" y="192"/>
                </a:cubicBezTo>
                <a:cubicBezTo>
                  <a:pt x="381" y="191"/>
                  <a:pt x="381" y="190"/>
                  <a:pt x="381" y="189"/>
                </a:cubicBezTo>
                <a:cubicBezTo>
                  <a:pt x="382" y="188"/>
                  <a:pt x="381" y="187"/>
                  <a:pt x="380" y="187"/>
                </a:cubicBezTo>
                <a:cubicBezTo>
                  <a:pt x="378" y="187"/>
                  <a:pt x="376" y="186"/>
                  <a:pt x="374" y="187"/>
                </a:cubicBezTo>
                <a:cubicBezTo>
                  <a:pt x="370" y="189"/>
                  <a:pt x="366" y="190"/>
                  <a:pt x="361" y="190"/>
                </a:cubicBezTo>
                <a:cubicBezTo>
                  <a:pt x="360" y="190"/>
                  <a:pt x="358" y="191"/>
                  <a:pt x="357" y="192"/>
                </a:cubicBezTo>
                <a:cubicBezTo>
                  <a:pt x="354" y="194"/>
                  <a:pt x="352" y="193"/>
                  <a:pt x="349" y="193"/>
                </a:cubicBezTo>
                <a:cubicBezTo>
                  <a:pt x="349" y="193"/>
                  <a:pt x="349" y="193"/>
                  <a:pt x="349" y="193"/>
                </a:cubicBezTo>
                <a:cubicBezTo>
                  <a:pt x="349" y="194"/>
                  <a:pt x="349" y="194"/>
                  <a:pt x="349" y="194"/>
                </a:cubicBezTo>
                <a:cubicBezTo>
                  <a:pt x="349" y="193"/>
                  <a:pt x="349" y="193"/>
                  <a:pt x="349" y="193"/>
                </a:cubicBezTo>
                <a:cubicBezTo>
                  <a:pt x="349" y="193"/>
                  <a:pt x="349" y="193"/>
                  <a:pt x="349" y="193"/>
                </a:cubicBezTo>
                <a:cubicBezTo>
                  <a:pt x="349" y="193"/>
                  <a:pt x="349" y="193"/>
                  <a:pt x="349" y="193"/>
                </a:cubicBezTo>
                <a:cubicBezTo>
                  <a:pt x="350" y="192"/>
                  <a:pt x="350" y="191"/>
                  <a:pt x="350" y="190"/>
                </a:cubicBezTo>
                <a:cubicBezTo>
                  <a:pt x="349" y="189"/>
                  <a:pt x="348" y="188"/>
                  <a:pt x="347" y="189"/>
                </a:cubicBezTo>
                <a:cubicBezTo>
                  <a:pt x="346" y="190"/>
                  <a:pt x="345" y="190"/>
                  <a:pt x="343" y="191"/>
                </a:cubicBezTo>
                <a:cubicBezTo>
                  <a:pt x="342" y="191"/>
                  <a:pt x="340" y="191"/>
                  <a:pt x="338" y="192"/>
                </a:cubicBezTo>
                <a:cubicBezTo>
                  <a:pt x="335" y="193"/>
                  <a:pt x="334" y="194"/>
                  <a:pt x="333" y="197"/>
                </a:cubicBezTo>
                <a:cubicBezTo>
                  <a:pt x="333" y="198"/>
                  <a:pt x="332" y="198"/>
                  <a:pt x="332" y="198"/>
                </a:cubicBezTo>
                <a:cubicBezTo>
                  <a:pt x="330" y="197"/>
                  <a:pt x="329" y="196"/>
                  <a:pt x="328" y="196"/>
                </a:cubicBezTo>
                <a:cubicBezTo>
                  <a:pt x="326" y="194"/>
                  <a:pt x="325" y="193"/>
                  <a:pt x="324" y="191"/>
                </a:cubicBezTo>
                <a:cubicBezTo>
                  <a:pt x="324" y="189"/>
                  <a:pt x="323" y="187"/>
                  <a:pt x="323" y="185"/>
                </a:cubicBezTo>
                <a:cubicBezTo>
                  <a:pt x="322" y="184"/>
                  <a:pt x="321" y="182"/>
                  <a:pt x="321" y="181"/>
                </a:cubicBezTo>
                <a:cubicBezTo>
                  <a:pt x="319" y="179"/>
                  <a:pt x="316" y="178"/>
                  <a:pt x="314" y="176"/>
                </a:cubicBezTo>
                <a:cubicBezTo>
                  <a:pt x="310" y="174"/>
                  <a:pt x="307" y="171"/>
                  <a:pt x="305" y="167"/>
                </a:cubicBezTo>
                <a:cubicBezTo>
                  <a:pt x="305" y="166"/>
                  <a:pt x="305" y="166"/>
                  <a:pt x="304" y="165"/>
                </a:cubicBezTo>
                <a:cubicBezTo>
                  <a:pt x="303" y="164"/>
                  <a:pt x="303" y="164"/>
                  <a:pt x="301" y="164"/>
                </a:cubicBezTo>
                <a:cubicBezTo>
                  <a:pt x="300" y="163"/>
                  <a:pt x="299" y="163"/>
                  <a:pt x="298" y="163"/>
                </a:cubicBezTo>
                <a:cubicBezTo>
                  <a:pt x="295" y="163"/>
                  <a:pt x="293" y="162"/>
                  <a:pt x="291" y="161"/>
                </a:cubicBezTo>
                <a:cubicBezTo>
                  <a:pt x="289" y="159"/>
                  <a:pt x="286" y="156"/>
                  <a:pt x="283" y="155"/>
                </a:cubicBezTo>
                <a:cubicBezTo>
                  <a:pt x="281" y="155"/>
                  <a:pt x="280" y="153"/>
                  <a:pt x="279" y="152"/>
                </a:cubicBezTo>
                <a:cubicBezTo>
                  <a:pt x="277" y="151"/>
                  <a:pt x="276" y="149"/>
                  <a:pt x="275" y="147"/>
                </a:cubicBezTo>
                <a:cubicBezTo>
                  <a:pt x="274" y="145"/>
                  <a:pt x="272" y="144"/>
                  <a:pt x="270" y="145"/>
                </a:cubicBezTo>
                <a:cubicBezTo>
                  <a:pt x="269" y="145"/>
                  <a:pt x="267" y="145"/>
                  <a:pt x="266" y="146"/>
                </a:cubicBezTo>
                <a:cubicBezTo>
                  <a:pt x="265" y="146"/>
                  <a:pt x="264" y="145"/>
                  <a:pt x="264" y="145"/>
                </a:cubicBezTo>
                <a:cubicBezTo>
                  <a:pt x="262" y="142"/>
                  <a:pt x="262" y="140"/>
                  <a:pt x="261" y="137"/>
                </a:cubicBezTo>
                <a:cubicBezTo>
                  <a:pt x="261" y="137"/>
                  <a:pt x="261" y="136"/>
                  <a:pt x="262" y="136"/>
                </a:cubicBezTo>
                <a:cubicBezTo>
                  <a:pt x="262" y="135"/>
                  <a:pt x="262" y="134"/>
                  <a:pt x="262" y="133"/>
                </a:cubicBezTo>
                <a:cubicBezTo>
                  <a:pt x="262" y="133"/>
                  <a:pt x="261" y="132"/>
                  <a:pt x="260" y="132"/>
                </a:cubicBezTo>
                <a:cubicBezTo>
                  <a:pt x="259" y="131"/>
                  <a:pt x="258" y="130"/>
                  <a:pt x="256" y="130"/>
                </a:cubicBezTo>
                <a:cubicBezTo>
                  <a:pt x="256" y="130"/>
                  <a:pt x="255" y="130"/>
                  <a:pt x="254" y="130"/>
                </a:cubicBezTo>
                <a:cubicBezTo>
                  <a:pt x="253" y="129"/>
                  <a:pt x="252" y="129"/>
                  <a:pt x="252" y="127"/>
                </a:cubicBezTo>
                <a:cubicBezTo>
                  <a:pt x="253" y="126"/>
                  <a:pt x="253" y="124"/>
                  <a:pt x="251" y="124"/>
                </a:cubicBezTo>
                <a:cubicBezTo>
                  <a:pt x="251" y="124"/>
                  <a:pt x="251" y="124"/>
                  <a:pt x="251" y="124"/>
                </a:cubicBezTo>
                <a:cubicBezTo>
                  <a:pt x="251" y="124"/>
                  <a:pt x="251" y="124"/>
                  <a:pt x="251" y="124"/>
                </a:cubicBezTo>
                <a:cubicBezTo>
                  <a:pt x="250" y="124"/>
                  <a:pt x="249" y="124"/>
                  <a:pt x="248" y="125"/>
                </a:cubicBezTo>
                <a:cubicBezTo>
                  <a:pt x="248" y="125"/>
                  <a:pt x="247" y="125"/>
                  <a:pt x="247" y="125"/>
                </a:cubicBezTo>
                <a:cubicBezTo>
                  <a:pt x="247" y="125"/>
                  <a:pt x="247" y="125"/>
                  <a:pt x="247" y="125"/>
                </a:cubicBezTo>
                <a:cubicBezTo>
                  <a:pt x="247" y="126"/>
                  <a:pt x="247" y="126"/>
                  <a:pt x="247" y="127"/>
                </a:cubicBezTo>
                <a:cubicBezTo>
                  <a:pt x="246" y="128"/>
                  <a:pt x="245" y="128"/>
                  <a:pt x="244" y="127"/>
                </a:cubicBezTo>
                <a:cubicBezTo>
                  <a:pt x="243" y="127"/>
                  <a:pt x="243" y="127"/>
                  <a:pt x="243" y="126"/>
                </a:cubicBezTo>
                <a:cubicBezTo>
                  <a:pt x="243" y="126"/>
                  <a:pt x="243" y="126"/>
                  <a:pt x="244" y="126"/>
                </a:cubicBezTo>
                <a:cubicBezTo>
                  <a:pt x="245" y="125"/>
                  <a:pt x="246" y="125"/>
                  <a:pt x="247" y="125"/>
                </a:cubicBezTo>
                <a:cubicBezTo>
                  <a:pt x="247" y="125"/>
                  <a:pt x="247" y="125"/>
                  <a:pt x="247" y="125"/>
                </a:cubicBezTo>
                <a:cubicBezTo>
                  <a:pt x="247" y="125"/>
                  <a:pt x="248" y="125"/>
                  <a:pt x="248" y="125"/>
                </a:cubicBezTo>
                <a:cubicBezTo>
                  <a:pt x="249" y="124"/>
                  <a:pt x="250" y="124"/>
                  <a:pt x="251" y="124"/>
                </a:cubicBezTo>
                <a:cubicBezTo>
                  <a:pt x="251" y="124"/>
                  <a:pt x="251" y="124"/>
                  <a:pt x="251" y="124"/>
                </a:cubicBezTo>
                <a:cubicBezTo>
                  <a:pt x="251" y="124"/>
                  <a:pt x="251" y="124"/>
                  <a:pt x="251" y="124"/>
                </a:cubicBezTo>
                <a:cubicBezTo>
                  <a:pt x="250" y="121"/>
                  <a:pt x="249" y="119"/>
                  <a:pt x="248" y="118"/>
                </a:cubicBezTo>
                <a:cubicBezTo>
                  <a:pt x="247" y="117"/>
                  <a:pt x="246" y="117"/>
                  <a:pt x="245" y="117"/>
                </a:cubicBezTo>
                <a:cubicBezTo>
                  <a:pt x="243" y="118"/>
                  <a:pt x="241" y="118"/>
                  <a:pt x="239" y="120"/>
                </a:cubicBezTo>
                <a:cubicBezTo>
                  <a:pt x="236" y="122"/>
                  <a:pt x="234" y="122"/>
                  <a:pt x="231" y="121"/>
                </a:cubicBezTo>
                <a:cubicBezTo>
                  <a:pt x="229" y="120"/>
                  <a:pt x="227" y="120"/>
                  <a:pt x="226" y="119"/>
                </a:cubicBezTo>
                <a:cubicBezTo>
                  <a:pt x="223" y="119"/>
                  <a:pt x="221" y="120"/>
                  <a:pt x="219" y="122"/>
                </a:cubicBezTo>
                <a:cubicBezTo>
                  <a:pt x="218" y="122"/>
                  <a:pt x="218" y="123"/>
                  <a:pt x="217" y="124"/>
                </a:cubicBezTo>
                <a:cubicBezTo>
                  <a:pt x="217" y="125"/>
                  <a:pt x="216" y="125"/>
                  <a:pt x="215" y="126"/>
                </a:cubicBezTo>
                <a:cubicBezTo>
                  <a:pt x="213" y="126"/>
                  <a:pt x="211" y="127"/>
                  <a:pt x="208" y="126"/>
                </a:cubicBezTo>
                <a:cubicBezTo>
                  <a:pt x="205" y="125"/>
                  <a:pt x="202" y="126"/>
                  <a:pt x="199" y="128"/>
                </a:cubicBezTo>
                <a:cubicBezTo>
                  <a:pt x="194" y="131"/>
                  <a:pt x="189" y="134"/>
                  <a:pt x="184" y="139"/>
                </a:cubicBezTo>
                <a:cubicBezTo>
                  <a:pt x="184" y="139"/>
                  <a:pt x="183" y="140"/>
                  <a:pt x="182" y="140"/>
                </a:cubicBezTo>
                <a:cubicBezTo>
                  <a:pt x="177" y="143"/>
                  <a:pt x="171" y="146"/>
                  <a:pt x="164" y="143"/>
                </a:cubicBezTo>
                <a:cubicBezTo>
                  <a:pt x="164" y="143"/>
                  <a:pt x="164" y="142"/>
                  <a:pt x="163" y="142"/>
                </a:cubicBezTo>
                <a:cubicBezTo>
                  <a:pt x="161" y="141"/>
                  <a:pt x="159" y="142"/>
                  <a:pt x="157" y="144"/>
                </a:cubicBezTo>
                <a:cubicBezTo>
                  <a:pt x="156" y="146"/>
                  <a:pt x="155" y="147"/>
                  <a:pt x="153" y="149"/>
                </a:cubicBezTo>
                <a:cubicBezTo>
                  <a:pt x="151" y="151"/>
                  <a:pt x="150" y="153"/>
                  <a:pt x="152" y="156"/>
                </a:cubicBezTo>
                <a:cubicBezTo>
                  <a:pt x="152" y="158"/>
                  <a:pt x="153" y="160"/>
                  <a:pt x="153" y="162"/>
                </a:cubicBezTo>
                <a:cubicBezTo>
                  <a:pt x="155" y="167"/>
                  <a:pt x="156" y="172"/>
                  <a:pt x="153" y="178"/>
                </a:cubicBezTo>
                <a:cubicBezTo>
                  <a:pt x="152" y="179"/>
                  <a:pt x="153" y="181"/>
                  <a:pt x="154" y="181"/>
                </a:cubicBezTo>
                <a:cubicBezTo>
                  <a:pt x="156" y="182"/>
                  <a:pt x="157" y="183"/>
                  <a:pt x="159" y="184"/>
                </a:cubicBezTo>
                <a:cubicBezTo>
                  <a:pt x="159" y="184"/>
                  <a:pt x="159" y="185"/>
                  <a:pt x="159" y="185"/>
                </a:cubicBezTo>
                <a:cubicBezTo>
                  <a:pt x="159" y="186"/>
                  <a:pt x="159" y="186"/>
                  <a:pt x="158" y="186"/>
                </a:cubicBezTo>
                <a:cubicBezTo>
                  <a:pt x="157" y="186"/>
                  <a:pt x="156" y="186"/>
                  <a:pt x="156" y="187"/>
                </a:cubicBezTo>
                <a:cubicBezTo>
                  <a:pt x="156" y="189"/>
                  <a:pt x="156" y="192"/>
                  <a:pt x="156" y="194"/>
                </a:cubicBezTo>
                <a:cubicBezTo>
                  <a:pt x="156" y="194"/>
                  <a:pt x="157" y="195"/>
                  <a:pt x="157" y="195"/>
                </a:cubicBezTo>
                <a:cubicBezTo>
                  <a:pt x="158" y="195"/>
                  <a:pt x="159" y="195"/>
                  <a:pt x="159" y="195"/>
                </a:cubicBezTo>
                <a:cubicBezTo>
                  <a:pt x="159" y="195"/>
                  <a:pt x="159" y="195"/>
                  <a:pt x="159" y="195"/>
                </a:cubicBezTo>
                <a:cubicBezTo>
                  <a:pt x="159" y="195"/>
                  <a:pt x="160" y="195"/>
                  <a:pt x="160" y="195"/>
                </a:cubicBezTo>
                <a:cubicBezTo>
                  <a:pt x="160" y="195"/>
                  <a:pt x="160" y="194"/>
                  <a:pt x="160" y="194"/>
                </a:cubicBezTo>
                <a:cubicBezTo>
                  <a:pt x="160" y="194"/>
                  <a:pt x="160" y="194"/>
                  <a:pt x="160" y="194"/>
                </a:cubicBezTo>
                <a:cubicBezTo>
                  <a:pt x="159" y="193"/>
                  <a:pt x="159" y="193"/>
                  <a:pt x="159" y="193"/>
                </a:cubicBezTo>
                <a:cubicBezTo>
                  <a:pt x="160" y="193"/>
                  <a:pt x="160" y="193"/>
                  <a:pt x="160" y="193"/>
                </a:cubicBezTo>
                <a:cubicBezTo>
                  <a:pt x="160" y="194"/>
                  <a:pt x="160" y="194"/>
                  <a:pt x="160" y="194"/>
                </a:cubicBezTo>
                <a:cubicBezTo>
                  <a:pt x="162" y="193"/>
                  <a:pt x="165" y="193"/>
                  <a:pt x="167" y="194"/>
                </a:cubicBezTo>
                <a:cubicBezTo>
                  <a:pt x="168" y="195"/>
                  <a:pt x="168" y="196"/>
                  <a:pt x="168" y="196"/>
                </a:cubicBezTo>
                <a:cubicBezTo>
                  <a:pt x="167" y="197"/>
                  <a:pt x="167" y="197"/>
                  <a:pt x="167" y="197"/>
                </a:cubicBezTo>
                <a:cubicBezTo>
                  <a:pt x="164" y="197"/>
                  <a:pt x="162" y="196"/>
                  <a:pt x="160" y="195"/>
                </a:cubicBezTo>
                <a:cubicBezTo>
                  <a:pt x="160" y="195"/>
                  <a:pt x="160" y="195"/>
                  <a:pt x="160" y="195"/>
                </a:cubicBezTo>
                <a:cubicBezTo>
                  <a:pt x="159" y="195"/>
                  <a:pt x="159" y="195"/>
                  <a:pt x="159" y="195"/>
                </a:cubicBezTo>
                <a:cubicBezTo>
                  <a:pt x="159" y="196"/>
                  <a:pt x="159" y="198"/>
                  <a:pt x="158" y="198"/>
                </a:cubicBezTo>
                <a:cubicBezTo>
                  <a:pt x="156" y="198"/>
                  <a:pt x="154" y="198"/>
                  <a:pt x="153" y="200"/>
                </a:cubicBezTo>
                <a:cubicBezTo>
                  <a:pt x="151" y="201"/>
                  <a:pt x="150" y="201"/>
                  <a:pt x="148" y="200"/>
                </a:cubicBezTo>
                <a:cubicBezTo>
                  <a:pt x="146" y="199"/>
                  <a:pt x="144" y="198"/>
                  <a:pt x="143" y="197"/>
                </a:cubicBezTo>
                <a:cubicBezTo>
                  <a:pt x="141" y="196"/>
                  <a:pt x="141" y="195"/>
                  <a:pt x="142" y="194"/>
                </a:cubicBezTo>
                <a:cubicBezTo>
                  <a:pt x="142" y="193"/>
                  <a:pt x="143" y="192"/>
                  <a:pt x="144" y="191"/>
                </a:cubicBezTo>
                <a:cubicBezTo>
                  <a:pt x="145" y="189"/>
                  <a:pt x="143" y="187"/>
                  <a:pt x="141" y="187"/>
                </a:cubicBezTo>
                <a:cubicBezTo>
                  <a:pt x="139" y="187"/>
                  <a:pt x="136" y="187"/>
                  <a:pt x="134" y="187"/>
                </a:cubicBezTo>
                <a:cubicBezTo>
                  <a:pt x="133" y="187"/>
                  <a:pt x="131" y="188"/>
                  <a:pt x="130" y="189"/>
                </a:cubicBezTo>
                <a:cubicBezTo>
                  <a:pt x="129" y="190"/>
                  <a:pt x="128" y="190"/>
                  <a:pt x="126" y="190"/>
                </a:cubicBezTo>
                <a:cubicBezTo>
                  <a:pt x="124" y="190"/>
                  <a:pt x="123" y="191"/>
                  <a:pt x="122" y="191"/>
                </a:cubicBezTo>
                <a:cubicBezTo>
                  <a:pt x="117" y="191"/>
                  <a:pt x="114" y="194"/>
                  <a:pt x="110" y="196"/>
                </a:cubicBezTo>
                <a:cubicBezTo>
                  <a:pt x="109" y="196"/>
                  <a:pt x="109" y="198"/>
                  <a:pt x="109" y="199"/>
                </a:cubicBezTo>
                <a:cubicBezTo>
                  <a:pt x="111" y="201"/>
                  <a:pt x="112" y="203"/>
                  <a:pt x="113" y="205"/>
                </a:cubicBezTo>
                <a:cubicBezTo>
                  <a:pt x="114" y="206"/>
                  <a:pt x="114" y="206"/>
                  <a:pt x="112" y="207"/>
                </a:cubicBezTo>
                <a:cubicBezTo>
                  <a:pt x="112" y="207"/>
                  <a:pt x="111" y="207"/>
                  <a:pt x="111" y="207"/>
                </a:cubicBezTo>
                <a:cubicBezTo>
                  <a:pt x="110" y="210"/>
                  <a:pt x="109" y="213"/>
                  <a:pt x="108" y="216"/>
                </a:cubicBezTo>
                <a:cubicBezTo>
                  <a:pt x="108" y="217"/>
                  <a:pt x="108" y="218"/>
                  <a:pt x="108" y="219"/>
                </a:cubicBezTo>
                <a:cubicBezTo>
                  <a:pt x="110" y="222"/>
                  <a:pt x="113" y="224"/>
                  <a:pt x="117" y="224"/>
                </a:cubicBezTo>
                <a:cubicBezTo>
                  <a:pt x="120" y="223"/>
                  <a:pt x="123" y="223"/>
                  <a:pt x="126" y="226"/>
                </a:cubicBezTo>
                <a:cubicBezTo>
                  <a:pt x="127" y="227"/>
                  <a:pt x="129" y="227"/>
                  <a:pt x="131" y="226"/>
                </a:cubicBezTo>
                <a:cubicBezTo>
                  <a:pt x="134" y="225"/>
                  <a:pt x="137" y="223"/>
                  <a:pt x="140" y="222"/>
                </a:cubicBezTo>
                <a:cubicBezTo>
                  <a:pt x="140" y="222"/>
                  <a:pt x="141" y="222"/>
                  <a:pt x="142" y="223"/>
                </a:cubicBezTo>
                <a:cubicBezTo>
                  <a:pt x="142" y="223"/>
                  <a:pt x="143" y="223"/>
                  <a:pt x="143" y="223"/>
                </a:cubicBezTo>
                <a:cubicBezTo>
                  <a:pt x="143" y="223"/>
                  <a:pt x="143" y="224"/>
                  <a:pt x="143" y="224"/>
                </a:cubicBezTo>
                <a:cubicBezTo>
                  <a:pt x="142" y="224"/>
                  <a:pt x="142" y="225"/>
                  <a:pt x="141" y="225"/>
                </a:cubicBezTo>
                <a:cubicBezTo>
                  <a:pt x="140" y="225"/>
                  <a:pt x="138" y="226"/>
                  <a:pt x="139" y="228"/>
                </a:cubicBezTo>
                <a:cubicBezTo>
                  <a:pt x="139" y="229"/>
                  <a:pt x="139" y="230"/>
                  <a:pt x="139" y="230"/>
                </a:cubicBezTo>
                <a:cubicBezTo>
                  <a:pt x="138" y="233"/>
                  <a:pt x="137" y="235"/>
                  <a:pt x="136" y="238"/>
                </a:cubicBezTo>
                <a:cubicBezTo>
                  <a:pt x="136" y="240"/>
                  <a:pt x="131" y="243"/>
                  <a:pt x="128" y="243"/>
                </a:cubicBezTo>
                <a:cubicBezTo>
                  <a:pt x="128" y="243"/>
                  <a:pt x="127" y="243"/>
                  <a:pt x="127" y="243"/>
                </a:cubicBezTo>
                <a:cubicBezTo>
                  <a:pt x="126" y="242"/>
                  <a:pt x="125" y="242"/>
                  <a:pt x="124" y="241"/>
                </a:cubicBezTo>
                <a:cubicBezTo>
                  <a:pt x="123" y="240"/>
                  <a:pt x="123" y="239"/>
                  <a:pt x="122" y="239"/>
                </a:cubicBezTo>
                <a:cubicBezTo>
                  <a:pt x="121" y="239"/>
                  <a:pt x="121" y="240"/>
                  <a:pt x="121" y="241"/>
                </a:cubicBezTo>
                <a:cubicBezTo>
                  <a:pt x="120" y="244"/>
                  <a:pt x="117" y="246"/>
                  <a:pt x="114" y="247"/>
                </a:cubicBezTo>
                <a:cubicBezTo>
                  <a:pt x="113" y="247"/>
                  <a:pt x="113" y="246"/>
                  <a:pt x="112" y="246"/>
                </a:cubicBezTo>
                <a:cubicBezTo>
                  <a:pt x="112" y="246"/>
                  <a:pt x="112" y="245"/>
                  <a:pt x="111" y="245"/>
                </a:cubicBezTo>
                <a:cubicBezTo>
                  <a:pt x="110" y="242"/>
                  <a:pt x="108" y="242"/>
                  <a:pt x="106" y="243"/>
                </a:cubicBezTo>
                <a:cubicBezTo>
                  <a:pt x="103" y="245"/>
                  <a:pt x="99" y="247"/>
                  <a:pt x="98" y="251"/>
                </a:cubicBezTo>
                <a:cubicBezTo>
                  <a:pt x="98" y="251"/>
                  <a:pt x="98" y="252"/>
                  <a:pt x="97" y="252"/>
                </a:cubicBezTo>
                <a:cubicBezTo>
                  <a:pt x="92" y="255"/>
                  <a:pt x="89" y="260"/>
                  <a:pt x="84" y="263"/>
                </a:cubicBezTo>
                <a:cubicBezTo>
                  <a:pt x="81" y="265"/>
                  <a:pt x="80" y="269"/>
                  <a:pt x="81" y="272"/>
                </a:cubicBezTo>
                <a:cubicBezTo>
                  <a:pt x="81" y="274"/>
                  <a:pt x="81" y="275"/>
                  <a:pt x="82" y="277"/>
                </a:cubicBezTo>
                <a:cubicBezTo>
                  <a:pt x="82" y="278"/>
                  <a:pt x="82" y="279"/>
                  <a:pt x="81" y="281"/>
                </a:cubicBezTo>
                <a:cubicBezTo>
                  <a:pt x="78" y="283"/>
                  <a:pt x="78" y="286"/>
                  <a:pt x="79" y="289"/>
                </a:cubicBezTo>
                <a:cubicBezTo>
                  <a:pt x="80" y="291"/>
                  <a:pt x="80" y="293"/>
                  <a:pt x="81" y="295"/>
                </a:cubicBezTo>
                <a:cubicBezTo>
                  <a:pt x="81" y="297"/>
                  <a:pt x="82" y="297"/>
                  <a:pt x="83" y="298"/>
                </a:cubicBezTo>
                <a:cubicBezTo>
                  <a:pt x="84" y="298"/>
                  <a:pt x="85" y="298"/>
                  <a:pt x="87" y="298"/>
                </a:cubicBezTo>
                <a:cubicBezTo>
                  <a:pt x="89" y="298"/>
                  <a:pt x="91" y="297"/>
                  <a:pt x="93" y="297"/>
                </a:cubicBezTo>
                <a:cubicBezTo>
                  <a:pt x="93" y="297"/>
                  <a:pt x="93" y="297"/>
                  <a:pt x="93" y="297"/>
                </a:cubicBezTo>
                <a:cubicBezTo>
                  <a:pt x="93" y="297"/>
                  <a:pt x="93" y="297"/>
                  <a:pt x="93" y="297"/>
                </a:cubicBezTo>
                <a:cubicBezTo>
                  <a:pt x="93" y="296"/>
                  <a:pt x="94" y="295"/>
                  <a:pt x="94" y="295"/>
                </a:cubicBezTo>
                <a:cubicBezTo>
                  <a:pt x="94" y="295"/>
                  <a:pt x="94" y="294"/>
                  <a:pt x="94" y="294"/>
                </a:cubicBezTo>
                <a:cubicBezTo>
                  <a:pt x="94" y="294"/>
                  <a:pt x="94" y="294"/>
                  <a:pt x="94" y="295"/>
                </a:cubicBezTo>
                <a:cubicBezTo>
                  <a:pt x="94" y="295"/>
                  <a:pt x="94" y="296"/>
                  <a:pt x="93" y="297"/>
                </a:cubicBezTo>
                <a:cubicBezTo>
                  <a:pt x="93" y="297"/>
                  <a:pt x="93" y="297"/>
                  <a:pt x="93" y="297"/>
                </a:cubicBezTo>
                <a:cubicBezTo>
                  <a:pt x="93" y="297"/>
                  <a:pt x="93" y="297"/>
                  <a:pt x="93" y="297"/>
                </a:cubicBezTo>
                <a:cubicBezTo>
                  <a:pt x="93" y="299"/>
                  <a:pt x="93" y="300"/>
                  <a:pt x="93" y="301"/>
                </a:cubicBezTo>
                <a:cubicBezTo>
                  <a:pt x="93" y="304"/>
                  <a:pt x="91" y="305"/>
                  <a:pt x="90" y="307"/>
                </a:cubicBezTo>
                <a:cubicBezTo>
                  <a:pt x="89" y="308"/>
                  <a:pt x="89" y="309"/>
                  <a:pt x="89" y="311"/>
                </a:cubicBezTo>
                <a:cubicBezTo>
                  <a:pt x="90" y="312"/>
                  <a:pt x="90" y="313"/>
                  <a:pt x="89" y="314"/>
                </a:cubicBezTo>
                <a:cubicBezTo>
                  <a:pt x="89" y="315"/>
                  <a:pt x="88" y="315"/>
                  <a:pt x="88" y="316"/>
                </a:cubicBezTo>
                <a:cubicBezTo>
                  <a:pt x="87" y="317"/>
                  <a:pt x="87" y="318"/>
                  <a:pt x="88" y="318"/>
                </a:cubicBezTo>
                <a:cubicBezTo>
                  <a:pt x="91" y="319"/>
                  <a:pt x="93" y="320"/>
                  <a:pt x="95" y="316"/>
                </a:cubicBezTo>
                <a:cubicBezTo>
                  <a:pt x="95" y="316"/>
                  <a:pt x="96" y="316"/>
                  <a:pt x="96" y="316"/>
                </a:cubicBezTo>
                <a:cubicBezTo>
                  <a:pt x="98" y="318"/>
                  <a:pt x="101" y="320"/>
                  <a:pt x="102" y="323"/>
                </a:cubicBezTo>
                <a:cubicBezTo>
                  <a:pt x="102" y="324"/>
                  <a:pt x="103" y="324"/>
                  <a:pt x="104" y="323"/>
                </a:cubicBezTo>
                <a:cubicBezTo>
                  <a:pt x="104" y="323"/>
                  <a:pt x="104" y="323"/>
                  <a:pt x="104" y="323"/>
                </a:cubicBezTo>
                <a:cubicBezTo>
                  <a:pt x="106" y="321"/>
                  <a:pt x="106" y="321"/>
                  <a:pt x="108" y="322"/>
                </a:cubicBezTo>
                <a:cubicBezTo>
                  <a:pt x="109" y="322"/>
                  <a:pt x="110" y="323"/>
                  <a:pt x="111" y="322"/>
                </a:cubicBezTo>
                <a:cubicBezTo>
                  <a:pt x="112" y="322"/>
                  <a:pt x="112" y="322"/>
                  <a:pt x="113" y="322"/>
                </a:cubicBezTo>
                <a:cubicBezTo>
                  <a:pt x="114" y="322"/>
                  <a:pt x="114" y="322"/>
                  <a:pt x="114" y="322"/>
                </a:cubicBezTo>
                <a:cubicBezTo>
                  <a:pt x="115" y="323"/>
                  <a:pt x="115" y="323"/>
                  <a:pt x="114" y="324"/>
                </a:cubicBezTo>
                <a:cubicBezTo>
                  <a:pt x="112" y="325"/>
                  <a:pt x="110" y="328"/>
                  <a:pt x="109" y="330"/>
                </a:cubicBezTo>
                <a:cubicBezTo>
                  <a:pt x="106" y="336"/>
                  <a:pt x="102" y="342"/>
                  <a:pt x="95" y="345"/>
                </a:cubicBezTo>
                <a:cubicBezTo>
                  <a:pt x="93" y="346"/>
                  <a:pt x="92" y="347"/>
                  <a:pt x="89" y="348"/>
                </a:cubicBezTo>
                <a:cubicBezTo>
                  <a:pt x="86" y="350"/>
                  <a:pt x="83" y="352"/>
                  <a:pt x="79" y="354"/>
                </a:cubicBezTo>
                <a:cubicBezTo>
                  <a:pt x="77" y="355"/>
                  <a:pt x="75" y="356"/>
                  <a:pt x="74" y="358"/>
                </a:cubicBezTo>
                <a:cubicBezTo>
                  <a:pt x="73" y="359"/>
                  <a:pt x="72" y="359"/>
                  <a:pt x="71" y="359"/>
                </a:cubicBezTo>
                <a:cubicBezTo>
                  <a:pt x="68" y="358"/>
                  <a:pt x="66" y="359"/>
                  <a:pt x="64" y="360"/>
                </a:cubicBezTo>
                <a:cubicBezTo>
                  <a:pt x="62" y="361"/>
                  <a:pt x="60" y="363"/>
                  <a:pt x="58" y="364"/>
                </a:cubicBezTo>
                <a:cubicBezTo>
                  <a:pt x="55" y="367"/>
                  <a:pt x="52" y="368"/>
                  <a:pt x="48" y="369"/>
                </a:cubicBezTo>
                <a:cubicBezTo>
                  <a:pt x="46" y="369"/>
                  <a:pt x="45" y="369"/>
                  <a:pt x="43" y="369"/>
                </a:cubicBezTo>
                <a:cubicBezTo>
                  <a:pt x="40" y="369"/>
                  <a:pt x="39" y="371"/>
                  <a:pt x="37" y="373"/>
                </a:cubicBezTo>
                <a:cubicBezTo>
                  <a:pt x="37" y="374"/>
                  <a:pt x="37" y="375"/>
                  <a:pt x="37" y="375"/>
                </a:cubicBezTo>
                <a:cubicBezTo>
                  <a:pt x="38" y="375"/>
                  <a:pt x="38" y="376"/>
                  <a:pt x="39" y="376"/>
                </a:cubicBezTo>
                <a:cubicBezTo>
                  <a:pt x="40" y="376"/>
                  <a:pt x="40" y="376"/>
                  <a:pt x="41" y="375"/>
                </a:cubicBezTo>
                <a:cubicBezTo>
                  <a:pt x="43" y="375"/>
                  <a:pt x="45" y="375"/>
                  <a:pt x="46" y="375"/>
                </a:cubicBezTo>
                <a:cubicBezTo>
                  <a:pt x="48" y="375"/>
                  <a:pt x="49" y="374"/>
                  <a:pt x="50" y="374"/>
                </a:cubicBezTo>
                <a:cubicBezTo>
                  <a:pt x="52" y="371"/>
                  <a:pt x="54" y="371"/>
                  <a:pt x="57" y="371"/>
                </a:cubicBezTo>
                <a:cubicBezTo>
                  <a:pt x="60" y="371"/>
                  <a:pt x="63" y="369"/>
                  <a:pt x="65" y="365"/>
                </a:cubicBezTo>
                <a:cubicBezTo>
                  <a:pt x="65" y="365"/>
                  <a:pt x="65" y="365"/>
                  <a:pt x="65" y="365"/>
                </a:cubicBezTo>
                <a:cubicBezTo>
                  <a:pt x="65" y="365"/>
                  <a:pt x="65" y="365"/>
                  <a:pt x="65" y="365"/>
                </a:cubicBezTo>
                <a:cubicBezTo>
                  <a:pt x="65" y="365"/>
                  <a:pt x="65" y="365"/>
                  <a:pt x="65" y="365"/>
                </a:cubicBezTo>
                <a:cubicBezTo>
                  <a:pt x="65" y="365"/>
                  <a:pt x="65" y="365"/>
                  <a:pt x="65" y="365"/>
                </a:cubicBezTo>
                <a:cubicBezTo>
                  <a:pt x="66" y="367"/>
                  <a:pt x="66" y="368"/>
                  <a:pt x="67" y="369"/>
                </a:cubicBezTo>
                <a:cubicBezTo>
                  <a:pt x="68" y="370"/>
                  <a:pt x="68" y="370"/>
                  <a:pt x="68" y="368"/>
                </a:cubicBezTo>
                <a:cubicBezTo>
                  <a:pt x="69" y="368"/>
                  <a:pt x="69" y="367"/>
                  <a:pt x="69" y="367"/>
                </a:cubicBezTo>
                <a:cubicBezTo>
                  <a:pt x="72" y="366"/>
                  <a:pt x="74" y="365"/>
                  <a:pt x="77" y="365"/>
                </a:cubicBezTo>
                <a:cubicBezTo>
                  <a:pt x="78" y="365"/>
                  <a:pt x="79" y="366"/>
                  <a:pt x="80" y="365"/>
                </a:cubicBezTo>
                <a:cubicBezTo>
                  <a:pt x="81" y="364"/>
                  <a:pt x="83" y="363"/>
                  <a:pt x="85" y="363"/>
                </a:cubicBezTo>
                <a:cubicBezTo>
                  <a:pt x="87" y="361"/>
                  <a:pt x="90" y="361"/>
                  <a:pt x="91" y="358"/>
                </a:cubicBezTo>
                <a:cubicBezTo>
                  <a:pt x="93" y="357"/>
                  <a:pt x="95" y="355"/>
                  <a:pt x="97" y="354"/>
                </a:cubicBezTo>
                <a:cubicBezTo>
                  <a:pt x="98" y="354"/>
                  <a:pt x="99" y="354"/>
                  <a:pt x="100" y="355"/>
                </a:cubicBezTo>
                <a:cubicBezTo>
                  <a:pt x="100" y="354"/>
                  <a:pt x="101" y="353"/>
                  <a:pt x="101" y="353"/>
                </a:cubicBezTo>
                <a:cubicBezTo>
                  <a:pt x="103" y="352"/>
                  <a:pt x="105" y="351"/>
                  <a:pt x="107" y="350"/>
                </a:cubicBezTo>
                <a:cubicBezTo>
                  <a:pt x="109" y="349"/>
                  <a:pt x="110" y="348"/>
                  <a:pt x="111" y="346"/>
                </a:cubicBezTo>
                <a:cubicBezTo>
                  <a:pt x="111" y="345"/>
                  <a:pt x="112" y="345"/>
                  <a:pt x="113" y="344"/>
                </a:cubicBezTo>
                <a:cubicBezTo>
                  <a:pt x="117" y="342"/>
                  <a:pt x="121" y="339"/>
                  <a:pt x="125" y="338"/>
                </a:cubicBezTo>
                <a:cubicBezTo>
                  <a:pt x="129" y="337"/>
                  <a:pt x="131" y="336"/>
                  <a:pt x="133" y="333"/>
                </a:cubicBezTo>
                <a:cubicBezTo>
                  <a:pt x="134" y="332"/>
                  <a:pt x="135" y="331"/>
                  <a:pt x="136" y="331"/>
                </a:cubicBezTo>
                <a:cubicBezTo>
                  <a:pt x="137" y="330"/>
                  <a:pt x="138" y="329"/>
                  <a:pt x="139" y="329"/>
                </a:cubicBezTo>
                <a:cubicBezTo>
                  <a:pt x="141" y="328"/>
                  <a:pt x="142" y="326"/>
                  <a:pt x="141" y="324"/>
                </a:cubicBezTo>
                <a:cubicBezTo>
                  <a:pt x="140" y="324"/>
                  <a:pt x="140" y="323"/>
                  <a:pt x="140" y="322"/>
                </a:cubicBezTo>
                <a:cubicBezTo>
                  <a:pt x="139" y="321"/>
                  <a:pt x="139" y="320"/>
                  <a:pt x="140" y="319"/>
                </a:cubicBezTo>
                <a:cubicBezTo>
                  <a:pt x="142" y="317"/>
                  <a:pt x="144" y="316"/>
                  <a:pt x="146" y="317"/>
                </a:cubicBezTo>
                <a:cubicBezTo>
                  <a:pt x="148" y="317"/>
                  <a:pt x="149" y="317"/>
                  <a:pt x="150" y="316"/>
                </a:cubicBezTo>
                <a:cubicBezTo>
                  <a:pt x="152" y="314"/>
                  <a:pt x="154" y="313"/>
                  <a:pt x="155" y="311"/>
                </a:cubicBezTo>
                <a:cubicBezTo>
                  <a:pt x="155" y="309"/>
                  <a:pt x="156" y="308"/>
                  <a:pt x="158" y="308"/>
                </a:cubicBezTo>
                <a:cubicBezTo>
                  <a:pt x="159" y="308"/>
                  <a:pt x="160" y="308"/>
                  <a:pt x="161" y="307"/>
                </a:cubicBezTo>
                <a:cubicBezTo>
                  <a:pt x="164" y="301"/>
                  <a:pt x="169" y="300"/>
                  <a:pt x="174" y="297"/>
                </a:cubicBezTo>
                <a:cubicBezTo>
                  <a:pt x="176" y="296"/>
                  <a:pt x="178" y="298"/>
                  <a:pt x="178" y="300"/>
                </a:cubicBezTo>
                <a:cubicBezTo>
                  <a:pt x="178" y="301"/>
                  <a:pt x="178" y="302"/>
                  <a:pt x="178" y="302"/>
                </a:cubicBezTo>
                <a:cubicBezTo>
                  <a:pt x="178" y="303"/>
                  <a:pt x="177" y="303"/>
                  <a:pt x="176" y="303"/>
                </a:cubicBezTo>
                <a:cubicBezTo>
                  <a:pt x="173" y="301"/>
                  <a:pt x="170" y="302"/>
                  <a:pt x="167" y="304"/>
                </a:cubicBezTo>
                <a:cubicBezTo>
                  <a:pt x="166" y="304"/>
                  <a:pt x="165" y="305"/>
                  <a:pt x="165" y="306"/>
                </a:cubicBezTo>
                <a:cubicBezTo>
                  <a:pt x="163" y="310"/>
                  <a:pt x="160" y="313"/>
                  <a:pt x="157" y="316"/>
                </a:cubicBezTo>
                <a:cubicBezTo>
                  <a:pt x="156" y="317"/>
                  <a:pt x="156" y="319"/>
                  <a:pt x="157" y="320"/>
                </a:cubicBezTo>
                <a:cubicBezTo>
                  <a:pt x="158" y="320"/>
                  <a:pt x="158" y="321"/>
                  <a:pt x="157" y="321"/>
                </a:cubicBezTo>
                <a:cubicBezTo>
                  <a:pt x="156" y="322"/>
                  <a:pt x="154" y="323"/>
                  <a:pt x="152" y="324"/>
                </a:cubicBezTo>
                <a:cubicBezTo>
                  <a:pt x="152" y="324"/>
                  <a:pt x="151" y="325"/>
                  <a:pt x="152" y="326"/>
                </a:cubicBezTo>
                <a:cubicBezTo>
                  <a:pt x="152" y="327"/>
                  <a:pt x="153" y="327"/>
                  <a:pt x="154" y="327"/>
                </a:cubicBezTo>
                <a:cubicBezTo>
                  <a:pt x="155" y="327"/>
                  <a:pt x="157" y="327"/>
                  <a:pt x="158" y="326"/>
                </a:cubicBezTo>
                <a:cubicBezTo>
                  <a:pt x="161" y="325"/>
                  <a:pt x="163" y="324"/>
                  <a:pt x="166" y="323"/>
                </a:cubicBezTo>
                <a:cubicBezTo>
                  <a:pt x="167" y="323"/>
                  <a:pt x="168" y="322"/>
                  <a:pt x="169" y="322"/>
                </a:cubicBezTo>
                <a:cubicBezTo>
                  <a:pt x="172" y="321"/>
                  <a:pt x="174" y="319"/>
                  <a:pt x="178" y="320"/>
                </a:cubicBezTo>
                <a:cubicBezTo>
                  <a:pt x="178" y="320"/>
                  <a:pt x="179" y="319"/>
                  <a:pt x="180" y="319"/>
                </a:cubicBezTo>
                <a:cubicBezTo>
                  <a:pt x="181" y="318"/>
                  <a:pt x="182" y="317"/>
                  <a:pt x="183" y="316"/>
                </a:cubicBezTo>
                <a:cubicBezTo>
                  <a:pt x="184" y="315"/>
                  <a:pt x="185" y="315"/>
                  <a:pt x="186" y="316"/>
                </a:cubicBezTo>
                <a:cubicBezTo>
                  <a:pt x="186" y="316"/>
                  <a:pt x="187" y="316"/>
                  <a:pt x="188" y="316"/>
                </a:cubicBezTo>
                <a:cubicBezTo>
                  <a:pt x="188" y="315"/>
                  <a:pt x="189" y="314"/>
                  <a:pt x="187" y="313"/>
                </a:cubicBezTo>
                <a:cubicBezTo>
                  <a:pt x="186" y="312"/>
                  <a:pt x="186" y="311"/>
                  <a:pt x="185" y="310"/>
                </a:cubicBezTo>
                <a:cubicBezTo>
                  <a:pt x="184" y="308"/>
                  <a:pt x="185" y="306"/>
                  <a:pt x="186" y="305"/>
                </a:cubicBezTo>
                <a:cubicBezTo>
                  <a:pt x="187" y="305"/>
                  <a:pt x="188" y="304"/>
                  <a:pt x="189" y="305"/>
                </a:cubicBezTo>
                <a:cubicBezTo>
                  <a:pt x="189" y="307"/>
                  <a:pt x="190" y="308"/>
                  <a:pt x="192" y="308"/>
                </a:cubicBezTo>
                <a:cubicBezTo>
                  <a:pt x="194" y="308"/>
                  <a:pt x="195" y="308"/>
                  <a:pt x="196" y="308"/>
                </a:cubicBezTo>
                <a:cubicBezTo>
                  <a:pt x="196" y="308"/>
                  <a:pt x="196" y="308"/>
                  <a:pt x="196" y="307"/>
                </a:cubicBezTo>
                <a:cubicBezTo>
                  <a:pt x="197" y="307"/>
                  <a:pt x="197" y="307"/>
                  <a:pt x="197" y="307"/>
                </a:cubicBezTo>
                <a:cubicBezTo>
                  <a:pt x="196" y="308"/>
                  <a:pt x="196" y="308"/>
                  <a:pt x="196" y="308"/>
                </a:cubicBezTo>
                <a:cubicBezTo>
                  <a:pt x="196" y="308"/>
                  <a:pt x="196" y="308"/>
                  <a:pt x="196" y="308"/>
                </a:cubicBezTo>
                <a:cubicBezTo>
                  <a:pt x="196" y="308"/>
                  <a:pt x="196" y="309"/>
                  <a:pt x="196" y="310"/>
                </a:cubicBezTo>
                <a:cubicBezTo>
                  <a:pt x="197" y="313"/>
                  <a:pt x="198" y="316"/>
                  <a:pt x="202" y="317"/>
                </a:cubicBezTo>
                <a:cubicBezTo>
                  <a:pt x="204" y="318"/>
                  <a:pt x="205" y="320"/>
                  <a:pt x="206" y="321"/>
                </a:cubicBezTo>
                <a:cubicBezTo>
                  <a:pt x="207" y="322"/>
                  <a:pt x="207" y="323"/>
                  <a:pt x="207" y="324"/>
                </a:cubicBezTo>
                <a:cubicBezTo>
                  <a:pt x="208" y="325"/>
                  <a:pt x="209" y="326"/>
                  <a:pt x="210" y="326"/>
                </a:cubicBezTo>
                <a:cubicBezTo>
                  <a:pt x="211" y="326"/>
                  <a:pt x="212" y="326"/>
                  <a:pt x="213" y="326"/>
                </a:cubicBezTo>
                <a:cubicBezTo>
                  <a:pt x="216" y="326"/>
                  <a:pt x="218" y="327"/>
                  <a:pt x="220" y="329"/>
                </a:cubicBezTo>
                <a:cubicBezTo>
                  <a:pt x="221" y="330"/>
                  <a:pt x="222" y="330"/>
                  <a:pt x="223" y="330"/>
                </a:cubicBezTo>
                <a:cubicBezTo>
                  <a:pt x="223" y="330"/>
                  <a:pt x="223" y="330"/>
                  <a:pt x="223" y="330"/>
                </a:cubicBezTo>
                <a:cubicBezTo>
                  <a:pt x="223" y="330"/>
                  <a:pt x="223" y="330"/>
                  <a:pt x="223" y="330"/>
                </a:cubicBezTo>
                <a:cubicBezTo>
                  <a:pt x="223" y="330"/>
                  <a:pt x="223" y="330"/>
                  <a:pt x="223" y="330"/>
                </a:cubicBezTo>
                <a:cubicBezTo>
                  <a:pt x="223" y="330"/>
                  <a:pt x="223" y="330"/>
                  <a:pt x="223" y="330"/>
                </a:cubicBezTo>
                <a:cubicBezTo>
                  <a:pt x="223" y="331"/>
                  <a:pt x="224" y="332"/>
                  <a:pt x="224" y="332"/>
                </a:cubicBezTo>
                <a:cubicBezTo>
                  <a:pt x="226" y="334"/>
                  <a:pt x="228" y="336"/>
                  <a:pt x="231" y="335"/>
                </a:cubicBezTo>
                <a:cubicBezTo>
                  <a:pt x="231" y="335"/>
                  <a:pt x="232" y="335"/>
                  <a:pt x="232" y="335"/>
                </a:cubicBezTo>
                <a:cubicBezTo>
                  <a:pt x="233" y="335"/>
                  <a:pt x="233" y="336"/>
                  <a:pt x="232" y="336"/>
                </a:cubicBezTo>
                <a:cubicBezTo>
                  <a:pt x="231" y="338"/>
                  <a:pt x="231" y="340"/>
                  <a:pt x="233" y="342"/>
                </a:cubicBezTo>
                <a:cubicBezTo>
                  <a:pt x="233" y="342"/>
                  <a:pt x="234" y="344"/>
                  <a:pt x="235" y="344"/>
                </a:cubicBezTo>
                <a:cubicBezTo>
                  <a:pt x="236" y="345"/>
                  <a:pt x="237" y="345"/>
                  <a:pt x="237" y="347"/>
                </a:cubicBezTo>
                <a:cubicBezTo>
                  <a:pt x="237" y="348"/>
                  <a:pt x="237" y="350"/>
                  <a:pt x="238" y="351"/>
                </a:cubicBezTo>
                <a:cubicBezTo>
                  <a:pt x="238" y="353"/>
                  <a:pt x="239" y="356"/>
                  <a:pt x="241" y="358"/>
                </a:cubicBezTo>
                <a:cubicBezTo>
                  <a:pt x="242" y="359"/>
                  <a:pt x="243" y="359"/>
                  <a:pt x="245" y="359"/>
                </a:cubicBezTo>
                <a:cubicBezTo>
                  <a:pt x="246" y="359"/>
                  <a:pt x="247" y="358"/>
                  <a:pt x="247" y="357"/>
                </a:cubicBezTo>
                <a:cubicBezTo>
                  <a:pt x="247" y="356"/>
                  <a:pt x="246" y="355"/>
                  <a:pt x="246" y="354"/>
                </a:cubicBezTo>
                <a:cubicBezTo>
                  <a:pt x="246" y="354"/>
                  <a:pt x="246" y="354"/>
                  <a:pt x="246" y="353"/>
                </a:cubicBezTo>
                <a:cubicBezTo>
                  <a:pt x="247" y="353"/>
                  <a:pt x="247" y="353"/>
                  <a:pt x="247" y="354"/>
                </a:cubicBezTo>
                <a:cubicBezTo>
                  <a:pt x="248" y="355"/>
                  <a:pt x="248" y="356"/>
                  <a:pt x="248" y="357"/>
                </a:cubicBezTo>
                <a:cubicBezTo>
                  <a:pt x="249" y="359"/>
                  <a:pt x="250" y="360"/>
                  <a:pt x="251" y="361"/>
                </a:cubicBezTo>
                <a:cubicBezTo>
                  <a:pt x="251" y="362"/>
                  <a:pt x="251" y="362"/>
                  <a:pt x="251" y="362"/>
                </a:cubicBezTo>
                <a:cubicBezTo>
                  <a:pt x="251" y="363"/>
                  <a:pt x="250" y="363"/>
                  <a:pt x="250" y="362"/>
                </a:cubicBezTo>
                <a:cubicBezTo>
                  <a:pt x="249" y="362"/>
                  <a:pt x="249" y="362"/>
                  <a:pt x="248" y="362"/>
                </a:cubicBezTo>
                <a:cubicBezTo>
                  <a:pt x="246" y="361"/>
                  <a:pt x="244" y="362"/>
                  <a:pt x="244" y="364"/>
                </a:cubicBezTo>
                <a:cubicBezTo>
                  <a:pt x="243" y="365"/>
                  <a:pt x="242" y="367"/>
                  <a:pt x="243" y="369"/>
                </a:cubicBezTo>
                <a:cubicBezTo>
                  <a:pt x="243" y="370"/>
                  <a:pt x="243" y="372"/>
                  <a:pt x="244" y="374"/>
                </a:cubicBezTo>
                <a:cubicBezTo>
                  <a:pt x="243" y="374"/>
                  <a:pt x="243" y="374"/>
                  <a:pt x="243" y="374"/>
                </a:cubicBezTo>
                <a:cubicBezTo>
                  <a:pt x="243" y="374"/>
                  <a:pt x="243" y="374"/>
                  <a:pt x="243" y="374"/>
                </a:cubicBezTo>
                <a:cubicBezTo>
                  <a:pt x="244" y="374"/>
                  <a:pt x="244" y="374"/>
                  <a:pt x="244" y="374"/>
                </a:cubicBezTo>
                <a:cubicBezTo>
                  <a:pt x="245" y="375"/>
                  <a:pt x="245" y="377"/>
                  <a:pt x="245" y="378"/>
                </a:cubicBezTo>
                <a:cubicBezTo>
                  <a:pt x="244" y="381"/>
                  <a:pt x="243" y="384"/>
                  <a:pt x="244" y="387"/>
                </a:cubicBezTo>
                <a:cubicBezTo>
                  <a:pt x="244" y="387"/>
                  <a:pt x="244" y="388"/>
                  <a:pt x="244" y="388"/>
                </a:cubicBezTo>
                <a:cubicBezTo>
                  <a:pt x="245" y="388"/>
                  <a:pt x="246" y="388"/>
                  <a:pt x="246" y="387"/>
                </a:cubicBezTo>
                <a:cubicBezTo>
                  <a:pt x="247" y="385"/>
                  <a:pt x="248" y="383"/>
                  <a:pt x="249" y="382"/>
                </a:cubicBezTo>
                <a:cubicBezTo>
                  <a:pt x="249" y="381"/>
                  <a:pt x="249" y="381"/>
                  <a:pt x="249" y="381"/>
                </a:cubicBezTo>
                <a:cubicBezTo>
                  <a:pt x="249" y="381"/>
                  <a:pt x="249" y="381"/>
                  <a:pt x="249" y="381"/>
                </a:cubicBezTo>
                <a:cubicBezTo>
                  <a:pt x="250" y="380"/>
                  <a:pt x="251" y="379"/>
                  <a:pt x="252" y="379"/>
                </a:cubicBezTo>
                <a:cubicBezTo>
                  <a:pt x="252" y="379"/>
                  <a:pt x="253" y="379"/>
                  <a:pt x="253" y="379"/>
                </a:cubicBezTo>
                <a:cubicBezTo>
                  <a:pt x="253" y="379"/>
                  <a:pt x="253" y="379"/>
                  <a:pt x="253" y="379"/>
                </a:cubicBezTo>
                <a:cubicBezTo>
                  <a:pt x="253" y="379"/>
                  <a:pt x="253" y="379"/>
                  <a:pt x="253" y="379"/>
                </a:cubicBezTo>
                <a:cubicBezTo>
                  <a:pt x="255" y="375"/>
                  <a:pt x="258" y="372"/>
                  <a:pt x="259" y="368"/>
                </a:cubicBezTo>
                <a:cubicBezTo>
                  <a:pt x="259" y="368"/>
                  <a:pt x="260" y="368"/>
                  <a:pt x="260" y="368"/>
                </a:cubicBezTo>
                <a:cubicBezTo>
                  <a:pt x="261" y="368"/>
                  <a:pt x="261" y="369"/>
                  <a:pt x="261" y="369"/>
                </a:cubicBezTo>
                <a:cubicBezTo>
                  <a:pt x="261" y="370"/>
                  <a:pt x="261" y="371"/>
                  <a:pt x="261" y="371"/>
                </a:cubicBezTo>
                <a:cubicBezTo>
                  <a:pt x="260" y="373"/>
                  <a:pt x="259" y="375"/>
                  <a:pt x="259" y="377"/>
                </a:cubicBezTo>
                <a:cubicBezTo>
                  <a:pt x="258" y="378"/>
                  <a:pt x="259" y="379"/>
                  <a:pt x="259" y="381"/>
                </a:cubicBezTo>
                <a:cubicBezTo>
                  <a:pt x="260" y="381"/>
                  <a:pt x="260" y="381"/>
                  <a:pt x="260" y="381"/>
                </a:cubicBezTo>
                <a:cubicBezTo>
                  <a:pt x="260" y="381"/>
                  <a:pt x="260" y="381"/>
                  <a:pt x="260" y="381"/>
                </a:cubicBezTo>
                <a:cubicBezTo>
                  <a:pt x="260" y="382"/>
                  <a:pt x="261" y="383"/>
                  <a:pt x="261" y="384"/>
                </a:cubicBezTo>
                <a:cubicBezTo>
                  <a:pt x="261" y="384"/>
                  <a:pt x="261" y="384"/>
                  <a:pt x="261" y="384"/>
                </a:cubicBezTo>
                <a:cubicBezTo>
                  <a:pt x="261" y="385"/>
                  <a:pt x="261" y="385"/>
                  <a:pt x="261" y="385"/>
                </a:cubicBezTo>
                <a:cubicBezTo>
                  <a:pt x="261" y="384"/>
                  <a:pt x="261" y="384"/>
                  <a:pt x="261" y="384"/>
                </a:cubicBezTo>
                <a:cubicBezTo>
                  <a:pt x="261" y="384"/>
                  <a:pt x="261" y="384"/>
                  <a:pt x="261" y="384"/>
                </a:cubicBezTo>
                <a:cubicBezTo>
                  <a:pt x="260" y="383"/>
                  <a:pt x="260" y="382"/>
                  <a:pt x="260" y="381"/>
                </a:cubicBezTo>
                <a:cubicBezTo>
                  <a:pt x="260" y="381"/>
                  <a:pt x="260" y="381"/>
                  <a:pt x="260" y="381"/>
                </a:cubicBezTo>
                <a:cubicBezTo>
                  <a:pt x="260" y="381"/>
                  <a:pt x="260" y="381"/>
                  <a:pt x="259" y="381"/>
                </a:cubicBezTo>
                <a:cubicBezTo>
                  <a:pt x="258" y="380"/>
                  <a:pt x="257" y="380"/>
                  <a:pt x="257" y="380"/>
                </a:cubicBezTo>
                <a:cubicBezTo>
                  <a:pt x="255" y="379"/>
                  <a:pt x="254" y="379"/>
                  <a:pt x="253" y="379"/>
                </a:cubicBezTo>
                <a:cubicBezTo>
                  <a:pt x="253" y="379"/>
                  <a:pt x="253" y="379"/>
                  <a:pt x="253" y="379"/>
                </a:cubicBezTo>
                <a:cubicBezTo>
                  <a:pt x="253" y="379"/>
                  <a:pt x="253" y="379"/>
                  <a:pt x="252" y="379"/>
                </a:cubicBezTo>
                <a:cubicBezTo>
                  <a:pt x="252" y="381"/>
                  <a:pt x="250" y="381"/>
                  <a:pt x="249" y="381"/>
                </a:cubicBezTo>
                <a:cubicBezTo>
                  <a:pt x="249" y="381"/>
                  <a:pt x="249" y="381"/>
                  <a:pt x="249" y="381"/>
                </a:cubicBezTo>
                <a:cubicBezTo>
                  <a:pt x="249" y="381"/>
                  <a:pt x="249" y="381"/>
                  <a:pt x="249" y="382"/>
                </a:cubicBezTo>
                <a:cubicBezTo>
                  <a:pt x="248" y="384"/>
                  <a:pt x="249" y="387"/>
                  <a:pt x="248" y="389"/>
                </a:cubicBezTo>
                <a:cubicBezTo>
                  <a:pt x="247" y="390"/>
                  <a:pt x="248" y="391"/>
                  <a:pt x="249" y="392"/>
                </a:cubicBezTo>
                <a:cubicBezTo>
                  <a:pt x="250" y="392"/>
                  <a:pt x="250" y="392"/>
                  <a:pt x="251" y="392"/>
                </a:cubicBezTo>
                <a:cubicBezTo>
                  <a:pt x="251" y="392"/>
                  <a:pt x="251" y="392"/>
                  <a:pt x="251" y="392"/>
                </a:cubicBezTo>
                <a:cubicBezTo>
                  <a:pt x="251" y="391"/>
                  <a:pt x="251" y="391"/>
                  <a:pt x="251" y="391"/>
                </a:cubicBezTo>
                <a:cubicBezTo>
                  <a:pt x="251" y="391"/>
                  <a:pt x="251" y="390"/>
                  <a:pt x="252" y="390"/>
                </a:cubicBezTo>
                <a:cubicBezTo>
                  <a:pt x="252" y="390"/>
                  <a:pt x="252" y="390"/>
                  <a:pt x="252" y="390"/>
                </a:cubicBezTo>
                <a:cubicBezTo>
                  <a:pt x="252" y="391"/>
                  <a:pt x="251" y="391"/>
                  <a:pt x="251" y="391"/>
                </a:cubicBezTo>
                <a:cubicBezTo>
                  <a:pt x="251" y="391"/>
                  <a:pt x="251" y="392"/>
                  <a:pt x="251" y="392"/>
                </a:cubicBezTo>
                <a:cubicBezTo>
                  <a:pt x="251" y="392"/>
                  <a:pt x="251" y="392"/>
                  <a:pt x="251" y="392"/>
                </a:cubicBezTo>
                <a:cubicBezTo>
                  <a:pt x="250" y="393"/>
                  <a:pt x="250" y="394"/>
                  <a:pt x="250" y="394"/>
                </a:cubicBezTo>
                <a:cubicBezTo>
                  <a:pt x="251" y="395"/>
                  <a:pt x="252" y="396"/>
                  <a:pt x="251" y="398"/>
                </a:cubicBezTo>
                <a:cubicBezTo>
                  <a:pt x="251" y="399"/>
                  <a:pt x="251" y="400"/>
                  <a:pt x="250" y="401"/>
                </a:cubicBezTo>
                <a:cubicBezTo>
                  <a:pt x="250" y="402"/>
                  <a:pt x="250" y="403"/>
                  <a:pt x="250" y="404"/>
                </a:cubicBezTo>
                <a:cubicBezTo>
                  <a:pt x="252" y="406"/>
                  <a:pt x="252" y="408"/>
                  <a:pt x="253" y="410"/>
                </a:cubicBezTo>
                <a:cubicBezTo>
                  <a:pt x="253" y="411"/>
                  <a:pt x="254" y="411"/>
                  <a:pt x="254" y="411"/>
                </a:cubicBezTo>
                <a:cubicBezTo>
                  <a:pt x="254" y="411"/>
                  <a:pt x="255" y="411"/>
                  <a:pt x="255" y="410"/>
                </a:cubicBezTo>
                <a:cubicBezTo>
                  <a:pt x="256" y="408"/>
                  <a:pt x="258" y="405"/>
                  <a:pt x="258" y="402"/>
                </a:cubicBezTo>
                <a:cubicBezTo>
                  <a:pt x="258" y="402"/>
                  <a:pt x="258" y="402"/>
                  <a:pt x="258" y="402"/>
                </a:cubicBezTo>
                <a:cubicBezTo>
                  <a:pt x="258" y="402"/>
                  <a:pt x="258" y="402"/>
                  <a:pt x="258" y="402"/>
                </a:cubicBezTo>
                <a:cubicBezTo>
                  <a:pt x="257" y="402"/>
                  <a:pt x="257" y="401"/>
                  <a:pt x="257" y="401"/>
                </a:cubicBezTo>
                <a:cubicBezTo>
                  <a:pt x="257" y="401"/>
                  <a:pt x="258" y="401"/>
                  <a:pt x="258" y="401"/>
                </a:cubicBezTo>
                <a:cubicBezTo>
                  <a:pt x="258" y="402"/>
                  <a:pt x="258" y="402"/>
                  <a:pt x="258" y="402"/>
                </a:cubicBezTo>
                <a:cubicBezTo>
                  <a:pt x="258" y="402"/>
                  <a:pt x="258" y="402"/>
                  <a:pt x="258" y="402"/>
                </a:cubicBezTo>
                <a:cubicBezTo>
                  <a:pt x="258" y="402"/>
                  <a:pt x="258" y="402"/>
                  <a:pt x="258" y="402"/>
                </a:cubicBezTo>
                <a:cubicBezTo>
                  <a:pt x="258" y="402"/>
                  <a:pt x="259" y="402"/>
                  <a:pt x="259" y="402"/>
                </a:cubicBezTo>
                <a:cubicBezTo>
                  <a:pt x="259" y="402"/>
                  <a:pt x="259" y="402"/>
                  <a:pt x="259" y="402"/>
                </a:cubicBezTo>
                <a:cubicBezTo>
                  <a:pt x="259" y="402"/>
                  <a:pt x="260" y="402"/>
                  <a:pt x="260" y="402"/>
                </a:cubicBezTo>
                <a:cubicBezTo>
                  <a:pt x="260" y="402"/>
                  <a:pt x="260" y="402"/>
                  <a:pt x="260" y="402"/>
                </a:cubicBezTo>
                <a:cubicBezTo>
                  <a:pt x="260" y="402"/>
                  <a:pt x="260" y="402"/>
                  <a:pt x="259" y="402"/>
                </a:cubicBezTo>
                <a:cubicBezTo>
                  <a:pt x="260" y="403"/>
                  <a:pt x="261" y="404"/>
                  <a:pt x="261" y="405"/>
                </a:cubicBezTo>
                <a:cubicBezTo>
                  <a:pt x="261" y="405"/>
                  <a:pt x="261" y="405"/>
                  <a:pt x="262" y="405"/>
                </a:cubicBezTo>
                <a:cubicBezTo>
                  <a:pt x="262" y="405"/>
                  <a:pt x="262" y="406"/>
                  <a:pt x="262" y="406"/>
                </a:cubicBezTo>
                <a:cubicBezTo>
                  <a:pt x="262" y="406"/>
                  <a:pt x="262" y="406"/>
                  <a:pt x="262" y="407"/>
                </a:cubicBezTo>
                <a:cubicBezTo>
                  <a:pt x="262" y="408"/>
                  <a:pt x="262" y="408"/>
                  <a:pt x="262" y="407"/>
                </a:cubicBezTo>
                <a:cubicBezTo>
                  <a:pt x="262" y="407"/>
                  <a:pt x="262" y="406"/>
                  <a:pt x="262" y="406"/>
                </a:cubicBezTo>
                <a:cubicBezTo>
                  <a:pt x="262" y="406"/>
                  <a:pt x="262" y="406"/>
                  <a:pt x="262" y="406"/>
                </a:cubicBezTo>
                <a:cubicBezTo>
                  <a:pt x="262" y="406"/>
                  <a:pt x="261" y="405"/>
                  <a:pt x="261" y="405"/>
                </a:cubicBezTo>
                <a:cubicBezTo>
                  <a:pt x="261" y="405"/>
                  <a:pt x="261" y="405"/>
                  <a:pt x="261" y="405"/>
                </a:cubicBezTo>
                <a:cubicBezTo>
                  <a:pt x="260" y="406"/>
                  <a:pt x="260" y="407"/>
                  <a:pt x="260" y="409"/>
                </a:cubicBezTo>
                <a:cubicBezTo>
                  <a:pt x="260" y="410"/>
                  <a:pt x="261" y="411"/>
                  <a:pt x="262" y="411"/>
                </a:cubicBezTo>
                <a:cubicBezTo>
                  <a:pt x="263" y="412"/>
                  <a:pt x="264" y="412"/>
                  <a:pt x="264" y="412"/>
                </a:cubicBezTo>
                <a:cubicBezTo>
                  <a:pt x="266" y="412"/>
                  <a:pt x="266" y="413"/>
                  <a:pt x="265" y="414"/>
                </a:cubicBezTo>
                <a:cubicBezTo>
                  <a:pt x="264" y="415"/>
                  <a:pt x="262" y="417"/>
                  <a:pt x="262" y="420"/>
                </a:cubicBezTo>
                <a:cubicBezTo>
                  <a:pt x="262" y="421"/>
                  <a:pt x="261" y="421"/>
                  <a:pt x="260" y="421"/>
                </a:cubicBezTo>
                <a:cubicBezTo>
                  <a:pt x="259" y="422"/>
                  <a:pt x="259" y="422"/>
                  <a:pt x="260" y="423"/>
                </a:cubicBezTo>
                <a:cubicBezTo>
                  <a:pt x="262" y="425"/>
                  <a:pt x="262" y="426"/>
                  <a:pt x="259" y="427"/>
                </a:cubicBezTo>
                <a:cubicBezTo>
                  <a:pt x="259" y="428"/>
                  <a:pt x="258" y="428"/>
                  <a:pt x="258" y="428"/>
                </a:cubicBezTo>
                <a:cubicBezTo>
                  <a:pt x="259" y="430"/>
                  <a:pt x="260" y="432"/>
                  <a:pt x="262" y="431"/>
                </a:cubicBezTo>
                <a:cubicBezTo>
                  <a:pt x="264" y="431"/>
                  <a:pt x="266" y="430"/>
                  <a:pt x="268" y="430"/>
                </a:cubicBezTo>
                <a:cubicBezTo>
                  <a:pt x="268" y="430"/>
                  <a:pt x="269" y="430"/>
                  <a:pt x="269" y="430"/>
                </a:cubicBezTo>
                <a:cubicBezTo>
                  <a:pt x="269" y="431"/>
                  <a:pt x="269" y="431"/>
                  <a:pt x="268" y="432"/>
                </a:cubicBezTo>
                <a:cubicBezTo>
                  <a:pt x="268" y="432"/>
                  <a:pt x="267" y="433"/>
                  <a:pt x="266" y="434"/>
                </a:cubicBezTo>
                <a:cubicBezTo>
                  <a:pt x="264" y="435"/>
                  <a:pt x="264" y="437"/>
                  <a:pt x="264" y="439"/>
                </a:cubicBezTo>
                <a:cubicBezTo>
                  <a:pt x="264" y="440"/>
                  <a:pt x="264" y="440"/>
                  <a:pt x="265" y="441"/>
                </a:cubicBezTo>
                <a:cubicBezTo>
                  <a:pt x="265" y="441"/>
                  <a:pt x="265" y="441"/>
                  <a:pt x="265" y="441"/>
                </a:cubicBezTo>
                <a:cubicBezTo>
                  <a:pt x="265" y="441"/>
                  <a:pt x="265" y="440"/>
                  <a:pt x="265" y="440"/>
                </a:cubicBezTo>
                <a:cubicBezTo>
                  <a:pt x="265" y="440"/>
                  <a:pt x="265" y="440"/>
                  <a:pt x="265" y="440"/>
                </a:cubicBezTo>
                <a:cubicBezTo>
                  <a:pt x="265" y="440"/>
                  <a:pt x="265" y="440"/>
                  <a:pt x="265" y="440"/>
                </a:cubicBezTo>
                <a:cubicBezTo>
                  <a:pt x="266" y="440"/>
                  <a:pt x="265" y="440"/>
                  <a:pt x="265" y="440"/>
                </a:cubicBezTo>
                <a:cubicBezTo>
                  <a:pt x="265" y="440"/>
                  <a:pt x="265" y="441"/>
                  <a:pt x="265" y="441"/>
                </a:cubicBezTo>
                <a:cubicBezTo>
                  <a:pt x="266" y="442"/>
                  <a:pt x="268" y="444"/>
                  <a:pt x="269" y="445"/>
                </a:cubicBezTo>
                <a:cubicBezTo>
                  <a:pt x="270" y="446"/>
                  <a:pt x="270" y="447"/>
                  <a:pt x="270" y="448"/>
                </a:cubicBezTo>
                <a:cubicBezTo>
                  <a:pt x="269" y="449"/>
                  <a:pt x="269" y="450"/>
                  <a:pt x="268" y="451"/>
                </a:cubicBezTo>
                <a:cubicBezTo>
                  <a:pt x="268" y="451"/>
                  <a:pt x="268" y="451"/>
                  <a:pt x="268" y="451"/>
                </a:cubicBezTo>
                <a:cubicBezTo>
                  <a:pt x="268" y="451"/>
                  <a:pt x="268" y="451"/>
                  <a:pt x="268" y="451"/>
                </a:cubicBezTo>
                <a:cubicBezTo>
                  <a:pt x="268" y="451"/>
                  <a:pt x="268" y="451"/>
                  <a:pt x="268" y="451"/>
                </a:cubicBezTo>
                <a:cubicBezTo>
                  <a:pt x="268" y="452"/>
                  <a:pt x="268" y="453"/>
                  <a:pt x="268" y="454"/>
                </a:cubicBezTo>
                <a:cubicBezTo>
                  <a:pt x="269" y="455"/>
                  <a:pt x="269" y="456"/>
                  <a:pt x="268" y="458"/>
                </a:cubicBezTo>
                <a:cubicBezTo>
                  <a:pt x="268" y="458"/>
                  <a:pt x="267" y="458"/>
                  <a:pt x="267" y="458"/>
                </a:cubicBezTo>
                <a:cubicBezTo>
                  <a:pt x="270" y="464"/>
                  <a:pt x="270" y="464"/>
                  <a:pt x="270" y="464"/>
                </a:cubicBezTo>
                <a:cubicBezTo>
                  <a:pt x="271" y="464"/>
                  <a:pt x="273" y="465"/>
                  <a:pt x="274" y="467"/>
                </a:cubicBezTo>
                <a:cubicBezTo>
                  <a:pt x="275" y="468"/>
                  <a:pt x="276" y="469"/>
                  <a:pt x="278" y="470"/>
                </a:cubicBezTo>
                <a:cubicBezTo>
                  <a:pt x="279" y="470"/>
                  <a:pt x="281" y="471"/>
                  <a:pt x="282" y="472"/>
                </a:cubicBezTo>
                <a:cubicBezTo>
                  <a:pt x="283" y="472"/>
                  <a:pt x="283" y="473"/>
                  <a:pt x="283" y="474"/>
                </a:cubicBezTo>
                <a:cubicBezTo>
                  <a:pt x="282" y="475"/>
                  <a:pt x="282" y="477"/>
                  <a:pt x="283" y="479"/>
                </a:cubicBezTo>
                <a:cubicBezTo>
                  <a:pt x="283" y="480"/>
                  <a:pt x="283" y="480"/>
                  <a:pt x="284" y="481"/>
                </a:cubicBezTo>
                <a:cubicBezTo>
                  <a:pt x="284" y="481"/>
                  <a:pt x="284" y="481"/>
                  <a:pt x="284" y="481"/>
                </a:cubicBezTo>
                <a:cubicBezTo>
                  <a:pt x="284" y="481"/>
                  <a:pt x="284" y="481"/>
                  <a:pt x="284" y="481"/>
                </a:cubicBezTo>
                <a:cubicBezTo>
                  <a:pt x="284" y="481"/>
                  <a:pt x="284" y="481"/>
                  <a:pt x="284" y="481"/>
                </a:cubicBezTo>
                <a:cubicBezTo>
                  <a:pt x="284" y="481"/>
                  <a:pt x="284" y="481"/>
                  <a:pt x="284" y="481"/>
                </a:cubicBezTo>
                <a:cubicBezTo>
                  <a:pt x="284" y="481"/>
                  <a:pt x="284" y="482"/>
                  <a:pt x="284" y="483"/>
                </a:cubicBezTo>
                <a:cubicBezTo>
                  <a:pt x="285" y="483"/>
                  <a:pt x="286" y="483"/>
                  <a:pt x="286" y="483"/>
                </a:cubicBezTo>
                <a:cubicBezTo>
                  <a:pt x="288" y="483"/>
                  <a:pt x="289" y="484"/>
                  <a:pt x="289" y="485"/>
                </a:cubicBezTo>
                <a:cubicBezTo>
                  <a:pt x="290" y="487"/>
                  <a:pt x="290" y="489"/>
                  <a:pt x="291" y="491"/>
                </a:cubicBezTo>
                <a:cubicBezTo>
                  <a:pt x="292" y="492"/>
                  <a:pt x="291" y="494"/>
                  <a:pt x="291" y="496"/>
                </a:cubicBezTo>
                <a:cubicBezTo>
                  <a:pt x="290" y="496"/>
                  <a:pt x="290" y="497"/>
                  <a:pt x="290" y="497"/>
                </a:cubicBezTo>
                <a:cubicBezTo>
                  <a:pt x="289" y="497"/>
                  <a:pt x="288" y="498"/>
                  <a:pt x="287" y="498"/>
                </a:cubicBezTo>
                <a:cubicBezTo>
                  <a:pt x="285" y="497"/>
                  <a:pt x="282" y="497"/>
                  <a:pt x="280" y="495"/>
                </a:cubicBezTo>
                <a:cubicBezTo>
                  <a:pt x="281" y="495"/>
                  <a:pt x="281" y="495"/>
                  <a:pt x="281" y="495"/>
                </a:cubicBezTo>
                <a:cubicBezTo>
                  <a:pt x="281" y="495"/>
                  <a:pt x="281" y="495"/>
                  <a:pt x="280" y="495"/>
                </a:cubicBezTo>
                <a:cubicBezTo>
                  <a:pt x="281" y="495"/>
                  <a:pt x="282" y="495"/>
                  <a:pt x="283" y="495"/>
                </a:cubicBezTo>
                <a:cubicBezTo>
                  <a:pt x="285" y="495"/>
                  <a:pt x="286" y="494"/>
                  <a:pt x="286" y="493"/>
                </a:cubicBezTo>
                <a:cubicBezTo>
                  <a:pt x="286" y="489"/>
                  <a:pt x="285" y="486"/>
                  <a:pt x="284" y="483"/>
                </a:cubicBezTo>
                <a:cubicBezTo>
                  <a:pt x="283" y="482"/>
                  <a:pt x="281" y="482"/>
                  <a:pt x="281" y="480"/>
                </a:cubicBezTo>
                <a:cubicBezTo>
                  <a:pt x="281" y="479"/>
                  <a:pt x="280" y="477"/>
                  <a:pt x="280" y="476"/>
                </a:cubicBezTo>
                <a:cubicBezTo>
                  <a:pt x="279" y="473"/>
                  <a:pt x="277" y="471"/>
                  <a:pt x="274" y="470"/>
                </a:cubicBezTo>
                <a:cubicBezTo>
                  <a:pt x="272" y="469"/>
                  <a:pt x="270" y="468"/>
                  <a:pt x="268" y="466"/>
                </a:cubicBezTo>
                <a:cubicBezTo>
                  <a:pt x="267" y="466"/>
                  <a:pt x="266" y="465"/>
                  <a:pt x="265" y="464"/>
                </a:cubicBezTo>
                <a:cubicBezTo>
                  <a:pt x="264" y="463"/>
                  <a:pt x="263" y="463"/>
                  <a:pt x="262" y="463"/>
                </a:cubicBezTo>
                <a:cubicBezTo>
                  <a:pt x="261" y="463"/>
                  <a:pt x="260" y="464"/>
                  <a:pt x="260" y="465"/>
                </a:cubicBezTo>
                <a:cubicBezTo>
                  <a:pt x="261" y="466"/>
                  <a:pt x="261" y="468"/>
                  <a:pt x="261" y="470"/>
                </a:cubicBezTo>
                <a:cubicBezTo>
                  <a:pt x="261" y="471"/>
                  <a:pt x="261" y="472"/>
                  <a:pt x="262" y="472"/>
                </a:cubicBezTo>
                <a:cubicBezTo>
                  <a:pt x="263" y="474"/>
                  <a:pt x="265" y="475"/>
                  <a:pt x="266" y="477"/>
                </a:cubicBezTo>
                <a:cubicBezTo>
                  <a:pt x="269" y="482"/>
                  <a:pt x="274" y="486"/>
                  <a:pt x="277" y="491"/>
                </a:cubicBezTo>
                <a:cubicBezTo>
                  <a:pt x="277" y="492"/>
                  <a:pt x="278" y="493"/>
                  <a:pt x="279" y="493"/>
                </a:cubicBezTo>
                <a:cubicBezTo>
                  <a:pt x="279" y="493"/>
                  <a:pt x="279" y="493"/>
                  <a:pt x="279" y="493"/>
                </a:cubicBezTo>
                <a:cubicBezTo>
                  <a:pt x="279" y="493"/>
                  <a:pt x="279" y="493"/>
                  <a:pt x="279" y="493"/>
                </a:cubicBezTo>
                <a:cubicBezTo>
                  <a:pt x="277" y="494"/>
                  <a:pt x="275" y="496"/>
                  <a:pt x="275" y="498"/>
                </a:cubicBezTo>
                <a:cubicBezTo>
                  <a:pt x="275" y="502"/>
                  <a:pt x="275" y="506"/>
                  <a:pt x="275" y="510"/>
                </a:cubicBezTo>
                <a:cubicBezTo>
                  <a:pt x="275" y="515"/>
                  <a:pt x="274" y="519"/>
                  <a:pt x="273" y="523"/>
                </a:cubicBezTo>
                <a:cubicBezTo>
                  <a:pt x="271" y="528"/>
                  <a:pt x="269" y="532"/>
                  <a:pt x="268" y="537"/>
                </a:cubicBezTo>
                <a:cubicBezTo>
                  <a:pt x="267" y="542"/>
                  <a:pt x="265" y="546"/>
                  <a:pt x="262" y="550"/>
                </a:cubicBezTo>
                <a:cubicBezTo>
                  <a:pt x="260" y="554"/>
                  <a:pt x="259" y="558"/>
                  <a:pt x="259" y="562"/>
                </a:cubicBezTo>
                <a:cubicBezTo>
                  <a:pt x="259" y="563"/>
                  <a:pt x="259" y="564"/>
                  <a:pt x="259" y="564"/>
                </a:cubicBezTo>
                <a:cubicBezTo>
                  <a:pt x="260" y="569"/>
                  <a:pt x="259" y="574"/>
                  <a:pt x="256" y="578"/>
                </a:cubicBezTo>
                <a:cubicBezTo>
                  <a:pt x="255" y="579"/>
                  <a:pt x="255" y="581"/>
                  <a:pt x="256" y="582"/>
                </a:cubicBezTo>
                <a:cubicBezTo>
                  <a:pt x="257" y="585"/>
                  <a:pt x="258" y="588"/>
                  <a:pt x="257" y="591"/>
                </a:cubicBezTo>
                <a:cubicBezTo>
                  <a:pt x="256" y="593"/>
                  <a:pt x="257" y="594"/>
                  <a:pt x="257" y="596"/>
                </a:cubicBezTo>
                <a:cubicBezTo>
                  <a:pt x="257" y="596"/>
                  <a:pt x="257" y="597"/>
                  <a:pt x="257" y="598"/>
                </a:cubicBezTo>
                <a:cubicBezTo>
                  <a:pt x="258" y="601"/>
                  <a:pt x="259" y="603"/>
                  <a:pt x="260" y="605"/>
                </a:cubicBezTo>
                <a:cubicBezTo>
                  <a:pt x="261" y="606"/>
                  <a:pt x="261" y="606"/>
                  <a:pt x="262" y="607"/>
                </a:cubicBezTo>
                <a:cubicBezTo>
                  <a:pt x="264" y="608"/>
                  <a:pt x="264" y="608"/>
                  <a:pt x="263" y="609"/>
                </a:cubicBezTo>
                <a:cubicBezTo>
                  <a:pt x="263" y="610"/>
                  <a:pt x="262" y="611"/>
                  <a:pt x="262" y="612"/>
                </a:cubicBezTo>
                <a:cubicBezTo>
                  <a:pt x="262" y="613"/>
                  <a:pt x="262" y="613"/>
                  <a:pt x="262" y="614"/>
                </a:cubicBezTo>
                <a:cubicBezTo>
                  <a:pt x="263" y="617"/>
                  <a:pt x="264" y="619"/>
                  <a:pt x="263" y="622"/>
                </a:cubicBezTo>
                <a:cubicBezTo>
                  <a:pt x="263" y="622"/>
                  <a:pt x="264" y="623"/>
                  <a:pt x="264" y="624"/>
                </a:cubicBezTo>
                <a:cubicBezTo>
                  <a:pt x="265" y="627"/>
                  <a:pt x="267" y="631"/>
                  <a:pt x="268" y="634"/>
                </a:cubicBezTo>
                <a:cubicBezTo>
                  <a:pt x="269" y="635"/>
                  <a:pt x="269" y="637"/>
                  <a:pt x="269" y="639"/>
                </a:cubicBezTo>
                <a:cubicBezTo>
                  <a:pt x="269" y="641"/>
                  <a:pt x="270" y="642"/>
                  <a:pt x="271" y="642"/>
                </a:cubicBezTo>
                <a:cubicBezTo>
                  <a:pt x="276" y="643"/>
                  <a:pt x="280" y="646"/>
                  <a:pt x="284" y="649"/>
                </a:cubicBezTo>
                <a:cubicBezTo>
                  <a:pt x="288" y="651"/>
                  <a:pt x="290" y="654"/>
                  <a:pt x="290" y="658"/>
                </a:cubicBezTo>
                <a:cubicBezTo>
                  <a:pt x="290" y="661"/>
                  <a:pt x="291" y="664"/>
                  <a:pt x="292" y="667"/>
                </a:cubicBezTo>
                <a:cubicBezTo>
                  <a:pt x="293" y="673"/>
                  <a:pt x="296" y="678"/>
                  <a:pt x="297" y="683"/>
                </a:cubicBezTo>
                <a:cubicBezTo>
                  <a:pt x="297" y="685"/>
                  <a:pt x="298" y="686"/>
                  <a:pt x="299" y="688"/>
                </a:cubicBezTo>
                <a:cubicBezTo>
                  <a:pt x="302" y="690"/>
                  <a:pt x="304" y="693"/>
                  <a:pt x="306" y="696"/>
                </a:cubicBezTo>
                <a:cubicBezTo>
                  <a:pt x="307" y="698"/>
                  <a:pt x="306" y="699"/>
                  <a:pt x="305" y="701"/>
                </a:cubicBezTo>
                <a:cubicBezTo>
                  <a:pt x="305" y="702"/>
                  <a:pt x="304" y="702"/>
                  <a:pt x="302" y="702"/>
                </a:cubicBezTo>
                <a:cubicBezTo>
                  <a:pt x="302" y="702"/>
                  <a:pt x="302" y="702"/>
                  <a:pt x="302" y="702"/>
                </a:cubicBezTo>
                <a:cubicBezTo>
                  <a:pt x="301" y="703"/>
                  <a:pt x="300" y="704"/>
                  <a:pt x="301" y="705"/>
                </a:cubicBezTo>
                <a:cubicBezTo>
                  <a:pt x="302" y="707"/>
                  <a:pt x="304" y="709"/>
                  <a:pt x="307" y="711"/>
                </a:cubicBezTo>
                <a:cubicBezTo>
                  <a:pt x="310" y="712"/>
                  <a:pt x="313" y="715"/>
                  <a:pt x="315" y="718"/>
                </a:cubicBezTo>
                <a:cubicBezTo>
                  <a:pt x="317" y="719"/>
                  <a:pt x="317" y="720"/>
                  <a:pt x="317" y="722"/>
                </a:cubicBezTo>
                <a:cubicBezTo>
                  <a:pt x="317" y="723"/>
                  <a:pt x="317" y="724"/>
                  <a:pt x="317" y="726"/>
                </a:cubicBezTo>
                <a:cubicBezTo>
                  <a:pt x="316" y="728"/>
                  <a:pt x="317" y="729"/>
                  <a:pt x="318" y="731"/>
                </a:cubicBezTo>
                <a:cubicBezTo>
                  <a:pt x="322" y="735"/>
                  <a:pt x="328" y="738"/>
                  <a:pt x="330" y="744"/>
                </a:cubicBezTo>
                <a:cubicBezTo>
                  <a:pt x="331" y="745"/>
                  <a:pt x="332" y="745"/>
                  <a:pt x="333" y="744"/>
                </a:cubicBezTo>
                <a:cubicBezTo>
                  <a:pt x="335" y="743"/>
                  <a:pt x="335" y="742"/>
                  <a:pt x="335" y="740"/>
                </a:cubicBezTo>
                <a:cubicBezTo>
                  <a:pt x="334" y="738"/>
                  <a:pt x="333" y="737"/>
                  <a:pt x="332" y="735"/>
                </a:cubicBezTo>
                <a:cubicBezTo>
                  <a:pt x="331" y="734"/>
                  <a:pt x="327" y="728"/>
                  <a:pt x="327" y="726"/>
                </a:cubicBezTo>
                <a:cubicBezTo>
                  <a:pt x="326" y="725"/>
                  <a:pt x="326" y="723"/>
                  <a:pt x="325" y="722"/>
                </a:cubicBezTo>
                <a:cubicBezTo>
                  <a:pt x="325" y="720"/>
                  <a:pt x="325" y="717"/>
                  <a:pt x="324" y="715"/>
                </a:cubicBezTo>
                <a:cubicBezTo>
                  <a:pt x="324" y="712"/>
                  <a:pt x="321" y="711"/>
                  <a:pt x="320" y="708"/>
                </a:cubicBezTo>
                <a:cubicBezTo>
                  <a:pt x="319" y="705"/>
                  <a:pt x="317" y="701"/>
                  <a:pt x="315" y="697"/>
                </a:cubicBezTo>
                <a:cubicBezTo>
                  <a:pt x="313" y="694"/>
                  <a:pt x="311" y="690"/>
                  <a:pt x="308" y="686"/>
                </a:cubicBezTo>
                <a:cubicBezTo>
                  <a:pt x="308" y="686"/>
                  <a:pt x="307" y="685"/>
                  <a:pt x="307" y="684"/>
                </a:cubicBezTo>
                <a:cubicBezTo>
                  <a:pt x="307" y="680"/>
                  <a:pt x="306" y="675"/>
                  <a:pt x="307" y="671"/>
                </a:cubicBezTo>
                <a:cubicBezTo>
                  <a:pt x="307" y="670"/>
                  <a:pt x="308" y="670"/>
                  <a:pt x="308" y="670"/>
                </a:cubicBezTo>
                <a:cubicBezTo>
                  <a:pt x="310" y="671"/>
                  <a:pt x="312" y="672"/>
                  <a:pt x="313" y="672"/>
                </a:cubicBezTo>
                <a:cubicBezTo>
                  <a:pt x="315" y="673"/>
                  <a:pt x="316" y="674"/>
                  <a:pt x="316" y="676"/>
                </a:cubicBezTo>
                <a:cubicBezTo>
                  <a:pt x="317" y="680"/>
                  <a:pt x="317" y="684"/>
                  <a:pt x="319" y="687"/>
                </a:cubicBezTo>
                <a:cubicBezTo>
                  <a:pt x="321" y="693"/>
                  <a:pt x="324" y="698"/>
                  <a:pt x="327" y="702"/>
                </a:cubicBezTo>
                <a:cubicBezTo>
                  <a:pt x="328" y="703"/>
                  <a:pt x="329" y="704"/>
                  <a:pt x="329" y="705"/>
                </a:cubicBezTo>
                <a:cubicBezTo>
                  <a:pt x="330" y="708"/>
                  <a:pt x="332" y="710"/>
                  <a:pt x="334" y="711"/>
                </a:cubicBezTo>
                <a:cubicBezTo>
                  <a:pt x="335" y="712"/>
                  <a:pt x="337" y="713"/>
                  <a:pt x="338" y="715"/>
                </a:cubicBezTo>
                <a:cubicBezTo>
                  <a:pt x="339" y="715"/>
                  <a:pt x="339" y="716"/>
                  <a:pt x="338" y="717"/>
                </a:cubicBezTo>
                <a:cubicBezTo>
                  <a:pt x="338" y="718"/>
                  <a:pt x="338" y="718"/>
                  <a:pt x="337" y="719"/>
                </a:cubicBezTo>
                <a:cubicBezTo>
                  <a:pt x="336" y="720"/>
                  <a:pt x="337" y="722"/>
                  <a:pt x="338" y="723"/>
                </a:cubicBezTo>
                <a:cubicBezTo>
                  <a:pt x="339" y="724"/>
                  <a:pt x="341" y="725"/>
                  <a:pt x="343" y="726"/>
                </a:cubicBezTo>
                <a:cubicBezTo>
                  <a:pt x="345" y="727"/>
                  <a:pt x="346" y="728"/>
                  <a:pt x="346" y="731"/>
                </a:cubicBezTo>
                <a:cubicBezTo>
                  <a:pt x="346" y="732"/>
                  <a:pt x="347" y="733"/>
                  <a:pt x="348" y="733"/>
                </a:cubicBezTo>
                <a:cubicBezTo>
                  <a:pt x="357" y="743"/>
                  <a:pt x="360" y="747"/>
                  <a:pt x="362" y="758"/>
                </a:cubicBezTo>
                <a:cubicBezTo>
                  <a:pt x="362" y="759"/>
                  <a:pt x="362" y="760"/>
                  <a:pt x="362" y="761"/>
                </a:cubicBezTo>
                <a:cubicBezTo>
                  <a:pt x="362" y="762"/>
                  <a:pt x="361" y="763"/>
                  <a:pt x="361" y="764"/>
                </a:cubicBezTo>
                <a:cubicBezTo>
                  <a:pt x="359" y="767"/>
                  <a:pt x="360" y="769"/>
                  <a:pt x="361" y="772"/>
                </a:cubicBezTo>
                <a:cubicBezTo>
                  <a:pt x="362" y="774"/>
                  <a:pt x="364" y="776"/>
                  <a:pt x="367" y="777"/>
                </a:cubicBezTo>
                <a:cubicBezTo>
                  <a:pt x="369" y="778"/>
                  <a:pt x="371" y="779"/>
                  <a:pt x="373" y="782"/>
                </a:cubicBezTo>
                <a:cubicBezTo>
                  <a:pt x="374" y="784"/>
                  <a:pt x="377" y="785"/>
                  <a:pt x="379" y="786"/>
                </a:cubicBezTo>
                <a:cubicBezTo>
                  <a:pt x="380" y="786"/>
                  <a:pt x="382" y="786"/>
                  <a:pt x="383" y="786"/>
                </a:cubicBezTo>
                <a:cubicBezTo>
                  <a:pt x="384" y="787"/>
                  <a:pt x="385" y="787"/>
                  <a:pt x="386" y="788"/>
                </a:cubicBezTo>
                <a:cubicBezTo>
                  <a:pt x="390" y="791"/>
                  <a:pt x="394" y="794"/>
                  <a:pt x="399" y="795"/>
                </a:cubicBezTo>
                <a:cubicBezTo>
                  <a:pt x="401" y="796"/>
                  <a:pt x="404" y="797"/>
                  <a:pt x="406" y="798"/>
                </a:cubicBezTo>
                <a:cubicBezTo>
                  <a:pt x="408" y="800"/>
                  <a:pt x="411" y="801"/>
                  <a:pt x="414" y="801"/>
                </a:cubicBezTo>
                <a:cubicBezTo>
                  <a:pt x="424" y="804"/>
                  <a:pt x="424" y="804"/>
                  <a:pt x="433" y="801"/>
                </a:cubicBezTo>
                <a:cubicBezTo>
                  <a:pt x="436" y="800"/>
                  <a:pt x="439" y="800"/>
                  <a:pt x="441" y="802"/>
                </a:cubicBezTo>
                <a:cubicBezTo>
                  <a:pt x="445" y="806"/>
                  <a:pt x="450" y="809"/>
                  <a:pt x="454" y="814"/>
                </a:cubicBezTo>
                <a:cubicBezTo>
                  <a:pt x="456" y="816"/>
                  <a:pt x="458" y="818"/>
                  <a:pt x="461" y="818"/>
                </a:cubicBezTo>
                <a:cubicBezTo>
                  <a:pt x="465" y="818"/>
                  <a:pt x="468" y="819"/>
                  <a:pt x="472" y="821"/>
                </a:cubicBezTo>
                <a:cubicBezTo>
                  <a:pt x="476" y="822"/>
                  <a:pt x="480" y="824"/>
                  <a:pt x="485" y="823"/>
                </a:cubicBezTo>
                <a:cubicBezTo>
                  <a:pt x="486" y="823"/>
                  <a:pt x="486" y="824"/>
                  <a:pt x="487" y="825"/>
                </a:cubicBezTo>
                <a:cubicBezTo>
                  <a:pt x="488" y="827"/>
                  <a:pt x="490" y="829"/>
                  <a:pt x="491" y="831"/>
                </a:cubicBezTo>
                <a:cubicBezTo>
                  <a:pt x="493" y="833"/>
                  <a:pt x="495" y="835"/>
                  <a:pt x="497" y="838"/>
                </a:cubicBezTo>
                <a:cubicBezTo>
                  <a:pt x="498" y="839"/>
                  <a:pt x="499" y="841"/>
                  <a:pt x="498" y="843"/>
                </a:cubicBezTo>
                <a:cubicBezTo>
                  <a:pt x="497" y="845"/>
                  <a:pt x="499" y="847"/>
                  <a:pt x="501" y="848"/>
                </a:cubicBezTo>
                <a:cubicBezTo>
                  <a:pt x="503" y="848"/>
                  <a:pt x="504" y="848"/>
                  <a:pt x="505" y="848"/>
                </a:cubicBezTo>
                <a:cubicBezTo>
                  <a:pt x="506" y="848"/>
                  <a:pt x="507" y="848"/>
                  <a:pt x="507" y="849"/>
                </a:cubicBezTo>
                <a:cubicBezTo>
                  <a:pt x="509" y="851"/>
                  <a:pt x="512" y="852"/>
                  <a:pt x="512" y="855"/>
                </a:cubicBezTo>
                <a:cubicBezTo>
                  <a:pt x="513" y="858"/>
                  <a:pt x="515" y="859"/>
                  <a:pt x="518" y="859"/>
                </a:cubicBezTo>
                <a:cubicBezTo>
                  <a:pt x="519" y="859"/>
                  <a:pt x="520" y="859"/>
                  <a:pt x="521" y="859"/>
                </a:cubicBezTo>
                <a:cubicBezTo>
                  <a:pt x="523" y="858"/>
                  <a:pt x="526" y="859"/>
                  <a:pt x="528" y="861"/>
                </a:cubicBezTo>
                <a:cubicBezTo>
                  <a:pt x="529" y="863"/>
                  <a:pt x="532" y="864"/>
                  <a:pt x="533" y="865"/>
                </a:cubicBezTo>
                <a:cubicBezTo>
                  <a:pt x="535" y="867"/>
                  <a:pt x="536" y="867"/>
                  <a:pt x="539" y="865"/>
                </a:cubicBezTo>
                <a:cubicBezTo>
                  <a:pt x="540" y="864"/>
                  <a:pt x="540" y="863"/>
                  <a:pt x="539" y="862"/>
                </a:cubicBezTo>
                <a:cubicBezTo>
                  <a:pt x="539" y="861"/>
                  <a:pt x="539" y="860"/>
                  <a:pt x="539" y="859"/>
                </a:cubicBezTo>
                <a:cubicBezTo>
                  <a:pt x="542" y="858"/>
                  <a:pt x="543" y="856"/>
                  <a:pt x="545" y="854"/>
                </a:cubicBezTo>
                <a:cubicBezTo>
                  <a:pt x="545" y="853"/>
                  <a:pt x="546" y="853"/>
                  <a:pt x="547" y="854"/>
                </a:cubicBezTo>
                <a:cubicBezTo>
                  <a:pt x="550" y="855"/>
                  <a:pt x="551" y="857"/>
                  <a:pt x="552" y="859"/>
                </a:cubicBezTo>
                <a:cubicBezTo>
                  <a:pt x="552" y="862"/>
                  <a:pt x="552" y="863"/>
                  <a:pt x="554" y="865"/>
                </a:cubicBezTo>
                <a:cubicBezTo>
                  <a:pt x="555" y="867"/>
                  <a:pt x="556" y="870"/>
                  <a:pt x="558" y="872"/>
                </a:cubicBezTo>
                <a:cubicBezTo>
                  <a:pt x="558" y="872"/>
                  <a:pt x="558" y="873"/>
                  <a:pt x="558" y="874"/>
                </a:cubicBezTo>
                <a:cubicBezTo>
                  <a:pt x="558" y="878"/>
                  <a:pt x="558" y="882"/>
                  <a:pt x="558" y="886"/>
                </a:cubicBezTo>
                <a:cubicBezTo>
                  <a:pt x="558" y="888"/>
                  <a:pt x="558" y="890"/>
                  <a:pt x="559" y="891"/>
                </a:cubicBezTo>
                <a:cubicBezTo>
                  <a:pt x="560" y="892"/>
                  <a:pt x="560" y="893"/>
                  <a:pt x="559" y="894"/>
                </a:cubicBezTo>
                <a:cubicBezTo>
                  <a:pt x="557" y="896"/>
                  <a:pt x="556" y="899"/>
                  <a:pt x="553" y="901"/>
                </a:cubicBezTo>
                <a:cubicBezTo>
                  <a:pt x="549" y="902"/>
                  <a:pt x="548" y="904"/>
                  <a:pt x="547" y="908"/>
                </a:cubicBezTo>
                <a:cubicBezTo>
                  <a:pt x="546" y="909"/>
                  <a:pt x="545" y="911"/>
                  <a:pt x="544" y="912"/>
                </a:cubicBezTo>
                <a:cubicBezTo>
                  <a:pt x="542" y="912"/>
                  <a:pt x="540" y="913"/>
                  <a:pt x="539" y="914"/>
                </a:cubicBezTo>
                <a:cubicBezTo>
                  <a:pt x="539" y="914"/>
                  <a:pt x="538" y="915"/>
                  <a:pt x="538" y="916"/>
                </a:cubicBezTo>
                <a:cubicBezTo>
                  <a:pt x="536" y="923"/>
                  <a:pt x="536" y="923"/>
                  <a:pt x="534" y="928"/>
                </a:cubicBezTo>
                <a:cubicBezTo>
                  <a:pt x="533" y="928"/>
                  <a:pt x="533" y="929"/>
                  <a:pt x="533" y="929"/>
                </a:cubicBezTo>
                <a:cubicBezTo>
                  <a:pt x="533" y="932"/>
                  <a:pt x="532" y="935"/>
                  <a:pt x="533" y="938"/>
                </a:cubicBezTo>
                <a:cubicBezTo>
                  <a:pt x="533" y="940"/>
                  <a:pt x="535" y="941"/>
                  <a:pt x="537" y="942"/>
                </a:cubicBezTo>
                <a:cubicBezTo>
                  <a:pt x="537" y="942"/>
                  <a:pt x="538" y="942"/>
                  <a:pt x="538" y="942"/>
                </a:cubicBezTo>
                <a:cubicBezTo>
                  <a:pt x="538" y="941"/>
                  <a:pt x="539" y="941"/>
                  <a:pt x="539" y="940"/>
                </a:cubicBezTo>
                <a:cubicBezTo>
                  <a:pt x="539" y="941"/>
                  <a:pt x="539" y="941"/>
                  <a:pt x="539" y="942"/>
                </a:cubicBezTo>
                <a:cubicBezTo>
                  <a:pt x="539" y="943"/>
                  <a:pt x="539" y="945"/>
                  <a:pt x="538" y="946"/>
                </a:cubicBezTo>
                <a:cubicBezTo>
                  <a:pt x="536" y="947"/>
                  <a:pt x="534" y="948"/>
                  <a:pt x="533" y="949"/>
                </a:cubicBezTo>
                <a:cubicBezTo>
                  <a:pt x="530" y="951"/>
                  <a:pt x="529" y="954"/>
                  <a:pt x="530" y="957"/>
                </a:cubicBezTo>
                <a:cubicBezTo>
                  <a:pt x="530" y="958"/>
                  <a:pt x="531" y="960"/>
                  <a:pt x="531" y="961"/>
                </a:cubicBezTo>
                <a:cubicBezTo>
                  <a:pt x="531" y="962"/>
                  <a:pt x="531" y="963"/>
                  <a:pt x="531" y="964"/>
                </a:cubicBezTo>
                <a:cubicBezTo>
                  <a:pt x="530" y="965"/>
                  <a:pt x="531" y="967"/>
                  <a:pt x="532" y="967"/>
                </a:cubicBezTo>
                <a:cubicBezTo>
                  <a:pt x="534" y="968"/>
                  <a:pt x="536" y="969"/>
                  <a:pt x="537" y="970"/>
                </a:cubicBezTo>
                <a:cubicBezTo>
                  <a:pt x="539" y="971"/>
                  <a:pt x="541" y="973"/>
                  <a:pt x="542" y="975"/>
                </a:cubicBezTo>
                <a:cubicBezTo>
                  <a:pt x="543" y="977"/>
                  <a:pt x="544" y="979"/>
                  <a:pt x="546" y="980"/>
                </a:cubicBezTo>
                <a:cubicBezTo>
                  <a:pt x="547" y="981"/>
                  <a:pt x="547" y="982"/>
                  <a:pt x="548" y="983"/>
                </a:cubicBezTo>
                <a:cubicBezTo>
                  <a:pt x="549" y="987"/>
                  <a:pt x="551" y="990"/>
                  <a:pt x="552" y="993"/>
                </a:cubicBezTo>
                <a:cubicBezTo>
                  <a:pt x="554" y="998"/>
                  <a:pt x="557" y="1002"/>
                  <a:pt x="559" y="1006"/>
                </a:cubicBezTo>
                <a:cubicBezTo>
                  <a:pt x="562" y="1010"/>
                  <a:pt x="565" y="1015"/>
                  <a:pt x="568" y="1020"/>
                </a:cubicBezTo>
                <a:cubicBezTo>
                  <a:pt x="568" y="1020"/>
                  <a:pt x="568" y="1021"/>
                  <a:pt x="568" y="1022"/>
                </a:cubicBezTo>
                <a:cubicBezTo>
                  <a:pt x="568" y="1025"/>
                  <a:pt x="569" y="1026"/>
                  <a:pt x="571" y="1028"/>
                </a:cubicBezTo>
                <a:cubicBezTo>
                  <a:pt x="576" y="1034"/>
                  <a:pt x="582" y="1037"/>
                  <a:pt x="588" y="1041"/>
                </a:cubicBezTo>
                <a:cubicBezTo>
                  <a:pt x="589" y="1042"/>
                  <a:pt x="591" y="1042"/>
                  <a:pt x="592" y="1043"/>
                </a:cubicBezTo>
                <a:cubicBezTo>
                  <a:pt x="595" y="1044"/>
                  <a:pt x="599" y="1046"/>
                  <a:pt x="601" y="1048"/>
                </a:cubicBezTo>
                <a:cubicBezTo>
                  <a:pt x="604" y="1052"/>
                  <a:pt x="608" y="1055"/>
                  <a:pt x="611" y="1058"/>
                </a:cubicBezTo>
                <a:cubicBezTo>
                  <a:pt x="612" y="1058"/>
                  <a:pt x="613" y="1060"/>
                  <a:pt x="613" y="1061"/>
                </a:cubicBezTo>
                <a:cubicBezTo>
                  <a:pt x="613" y="1062"/>
                  <a:pt x="613" y="1064"/>
                  <a:pt x="613" y="1065"/>
                </a:cubicBezTo>
                <a:cubicBezTo>
                  <a:pt x="614" y="1068"/>
                  <a:pt x="615" y="1071"/>
                  <a:pt x="614" y="1074"/>
                </a:cubicBezTo>
                <a:cubicBezTo>
                  <a:pt x="613" y="1075"/>
                  <a:pt x="614" y="1076"/>
                  <a:pt x="614" y="1077"/>
                </a:cubicBezTo>
                <a:cubicBezTo>
                  <a:pt x="616" y="1083"/>
                  <a:pt x="615" y="1089"/>
                  <a:pt x="614" y="1094"/>
                </a:cubicBezTo>
                <a:cubicBezTo>
                  <a:pt x="614" y="1095"/>
                  <a:pt x="614" y="1096"/>
                  <a:pt x="614" y="1097"/>
                </a:cubicBezTo>
                <a:cubicBezTo>
                  <a:pt x="616" y="1105"/>
                  <a:pt x="615" y="1114"/>
                  <a:pt x="615" y="1123"/>
                </a:cubicBezTo>
                <a:cubicBezTo>
                  <a:pt x="615" y="1125"/>
                  <a:pt x="615" y="1128"/>
                  <a:pt x="614" y="1130"/>
                </a:cubicBezTo>
                <a:cubicBezTo>
                  <a:pt x="614" y="1133"/>
                  <a:pt x="613" y="1136"/>
                  <a:pt x="612" y="1138"/>
                </a:cubicBezTo>
                <a:cubicBezTo>
                  <a:pt x="612" y="1140"/>
                  <a:pt x="612" y="1142"/>
                  <a:pt x="613" y="1143"/>
                </a:cubicBezTo>
                <a:cubicBezTo>
                  <a:pt x="613" y="1146"/>
                  <a:pt x="613" y="1149"/>
                  <a:pt x="612" y="1151"/>
                </a:cubicBezTo>
                <a:cubicBezTo>
                  <a:pt x="611" y="1154"/>
                  <a:pt x="611" y="1156"/>
                  <a:pt x="612" y="1159"/>
                </a:cubicBezTo>
                <a:cubicBezTo>
                  <a:pt x="614" y="1162"/>
                  <a:pt x="613" y="1166"/>
                  <a:pt x="614" y="1169"/>
                </a:cubicBezTo>
                <a:cubicBezTo>
                  <a:pt x="615" y="1171"/>
                  <a:pt x="614" y="1173"/>
                  <a:pt x="614" y="1174"/>
                </a:cubicBezTo>
                <a:cubicBezTo>
                  <a:pt x="614" y="1176"/>
                  <a:pt x="614" y="1177"/>
                  <a:pt x="615" y="1179"/>
                </a:cubicBezTo>
                <a:cubicBezTo>
                  <a:pt x="615" y="1180"/>
                  <a:pt x="615" y="1181"/>
                  <a:pt x="615" y="1183"/>
                </a:cubicBezTo>
                <a:cubicBezTo>
                  <a:pt x="614" y="1185"/>
                  <a:pt x="613" y="1187"/>
                  <a:pt x="613" y="1189"/>
                </a:cubicBezTo>
                <a:cubicBezTo>
                  <a:pt x="611" y="1195"/>
                  <a:pt x="610" y="1202"/>
                  <a:pt x="608" y="1208"/>
                </a:cubicBezTo>
                <a:cubicBezTo>
                  <a:pt x="608" y="1210"/>
                  <a:pt x="608" y="1211"/>
                  <a:pt x="607" y="1211"/>
                </a:cubicBezTo>
                <a:cubicBezTo>
                  <a:pt x="605" y="1213"/>
                  <a:pt x="605" y="1215"/>
                  <a:pt x="606" y="1217"/>
                </a:cubicBezTo>
                <a:cubicBezTo>
                  <a:pt x="608" y="1220"/>
                  <a:pt x="608" y="1224"/>
                  <a:pt x="610" y="1227"/>
                </a:cubicBezTo>
                <a:cubicBezTo>
                  <a:pt x="612" y="1229"/>
                  <a:pt x="612" y="1232"/>
                  <a:pt x="610" y="1235"/>
                </a:cubicBezTo>
                <a:cubicBezTo>
                  <a:pt x="609" y="1237"/>
                  <a:pt x="609" y="1238"/>
                  <a:pt x="609" y="1240"/>
                </a:cubicBezTo>
                <a:cubicBezTo>
                  <a:pt x="609" y="1242"/>
                  <a:pt x="609" y="1243"/>
                  <a:pt x="609" y="1245"/>
                </a:cubicBezTo>
                <a:cubicBezTo>
                  <a:pt x="609" y="1247"/>
                  <a:pt x="610" y="1249"/>
                  <a:pt x="611" y="1251"/>
                </a:cubicBezTo>
                <a:cubicBezTo>
                  <a:pt x="612" y="1252"/>
                  <a:pt x="613" y="1253"/>
                  <a:pt x="613" y="1254"/>
                </a:cubicBezTo>
                <a:cubicBezTo>
                  <a:pt x="610" y="1253"/>
                  <a:pt x="610" y="1254"/>
                  <a:pt x="609" y="1256"/>
                </a:cubicBezTo>
                <a:cubicBezTo>
                  <a:pt x="609" y="1257"/>
                  <a:pt x="609" y="1258"/>
                  <a:pt x="609" y="1259"/>
                </a:cubicBezTo>
                <a:cubicBezTo>
                  <a:pt x="609" y="1262"/>
                  <a:pt x="610" y="1264"/>
                  <a:pt x="610" y="1267"/>
                </a:cubicBezTo>
                <a:cubicBezTo>
                  <a:pt x="610" y="1268"/>
                  <a:pt x="612" y="1269"/>
                  <a:pt x="613" y="1268"/>
                </a:cubicBezTo>
                <a:cubicBezTo>
                  <a:pt x="614" y="1267"/>
                  <a:pt x="615" y="1266"/>
                  <a:pt x="615" y="1264"/>
                </a:cubicBezTo>
                <a:cubicBezTo>
                  <a:pt x="615" y="1262"/>
                  <a:pt x="615" y="1260"/>
                  <a:pt x="615" y="1258"/>
                </a:cubicBezTo>
                <a:cubicBezTo>
                  <a:pt x="615" y="1257"/>
                  <a:pt x="615" y="1255"/>
                  <a:pt x="614" y="1254"/>
                </a:cubicBezTo>
                <a:cubicBezTo>
                  <a:pt x="615" y="1254"/>
                  <a:pt x="616" y="1254"/>
                  <a:pt x="618" y="1253"/>
                </a:cubicBezTo>
                <a:cubicBezTo>
                  <a:pt x="619" y="1252"/>
                  <a:pt x="619" y="1253"/>
                  <a:pt x="619" y="1254"/>
                </a:cubicBezTo>
                <a:cubicBezTo>
                  <a:pt x="619" y="1255"/>
                  <a:pt x="620" y="1256"/>
                  <a:pt x="620" y="1256"/>
                </a:cubicBezTo>
                <a:cubicBezTo>
                  <a:pt x="620" y="1260"/>
                  <a:pt x="619" y="1264"/>
                  <a:pt x="619" y="1268"/>
                </a:cubicBezTo>
                <a:cubicBezTo>
                  <a:pt x="619" y="1271"/>
                  <a:pt x="619" y="1275"/>
                  <a:pt x="618" y="1279"/>
                </a:cubicBezTo>
                <a:cubicBezTo>
                  <a:pt x="618" y="1280"/>
                  <a:pt x="618" y="1281"/>
                  <a:pt x="619" y="1282"/>
                </a:cubicBezTo>
                <a:cubicBezTo>
                  <a:pt x="621" y="1285"/>
                  <a:pt x="620" y="1289"/>
                  <a:pt x="618" y="1292"/>
                </a:cubicBezTo>
                <a:cubicBezTo>
                  <a:pt x="618" y="1293"/>
                  <a:pt x="618" y="1293"/>
                  <a:pt x="617" y="1292"/>
                </a:cubicBezTo>
                <a:cubicBezTo>
                  <a:pt x="617" y="1292"/>
                  <a:pt x="616" y="1292"/>
                  <a:pt x="616" y="1292"/>
                </a:cubicBezTo>
                <a:cubicBezTo>
                  <a:pt x="616" y="1291"/>
                  <a:pt x="616" y="1290"/>
                  <a:pt x="615" y="1289"/>
                </a:cubicBezTo>
                <a:cubicBezTo>
                  <a:pt x="613" y="1289"/>
                  <a:pt x="611" y="1290"/>
                  <a:pt x="610" y="1292"/>
                </a:cubicBezTo>
                <a:cubicBezTo>
                  <a:pt x="610" y="1295"/>
                  <a:pt x="608" y="1298"/>
                  <a:pt x="607" y="1300"/>
                </a:cubicBezTo>
                <a:cubicBezTo>
                  <a:pt x="607" y="1301"/>
                  <a:pt x="607" y="1301"/>
                  <a:pt x="607" y="1302"/>
                </a:cubicBezTo>
                <a:cubicBezTo>
                  <a:pt x="608" y="1302"/>
                  <a:pt x="608" y="1302"/>
                  <a:pt x="609" y="1302"/>
                </a:cubicBezTo>
                <a:cubicBezTo>
                  <a:pt x="610" y="1302"/>
                  <a:pt x="610" y="1301"/>
                  <a:pt x="611" y="1301"/>
                </a:cubicBezTo>
                <a:cubicBezTo>
                  <a:pt x="613" y="1301"/>
                  <a:pt x="614" y="1301"/>
                  <a:pt x="616" y="1302"/>
                </a:cubicBezTo>
                <a:cubicBezTo>
                  <a:pt x="617" y="1302"/>
                  <a:pt x="618" y="1304"/>
                  <a:pt x="617" y="1305"/>
                </a:cubicBezTo>
                <a:cubicBezTo>
                  <a:pt x="617" y="1307"/>
                  <a:pt x="616" y="1309"/>
                  <a:pt x="617" y="1311"/>
                </a:cubicBezTo>
                <a:cubicBezTo>
                  <a:pt x="617" y="1311"/>
                  <a:pt x="617" y="1311"/>
                  <a:pt x="617" y="1311"/>
                </a:cubicBezTo>
                <a:cubicBezTo>
                  <a:pt x="617" y="1311"/>
                  <a:pt x="617" y="1311"/>
                  <a:pt x="617" y="1312"/>
                </a:cubicBezTo>
                <a:cubicBezTo>
                  <a:pt x="617" y="1312"/>
                  <a:pt x="618" y="1312"/>
                  <a:pt x="617" y="1312"/>
                </a:cubicBezTo>
                <a:cubicBezTo>
                  <a:pt x="617" y="1312"/>
                  <a:pt x="617" y="1312"/>
                  <a:pt x="617" y="1312"/>
                </a:cubicBezTo>
                <a:cubicBezTo>
                  <a:pt x="617" y="1312"/>
                  <a:pt x="617" y="1312"/>
                  <a:pt x="617" y="1311"/>
                </a:cubicBezTo>
                <a:cubicBezTo>
                  <a:pt x="617" y="1311"/>
                  <a:pt x="617" y="1311"/>
                  <a:pt x="617" y="1311"/>
                </a:cubicBezTo>
                <a:cubicBezTo>
                  <a:pt x="615" y="1312"/>
                  <a:pt x="614" y="1312"/>
                  <a:pt x="612" y="1313"/>
                </a:cubicBezTo>
                <a:cubicBezTo>
                  <a:pt x="611" y="1314"/>
                  <a:pt x="611" y="1315"/>
                  <a:pt x="611" y="1316"/>
                </a:cubicBezTo>
                <a:cubicBezTo>
                  <a:pt x="611" y="1317"/>
                  <a:pt x="612" y="1318"/>
                  <a:pt x="612" y="1319"/>
                </a:cubicBezTo>
                <a:cubicBezTo>
                  <a:pt x="612" y="1320"/>
                  <a:pt x="613" y="1321"/>
                  <a:pt x="613" y="1321"/>
                </a:cubicBezTo>
                <a:cubicBezTo>
                  <a:pt x="613" y="1322"/>
                  <a:pt x="613" y="1324"/>
                  <a:pt x="614" y="1325"/>
                </a:cubicBezTo>
                <a:cubicBezTo>
                  <a:pt x="614" y="1325"/>
                  <a:pt x="615" y="1325"/>
                  <a:pt x="615" y="1325"/>
                </a:cubicBezTo>
                <a:cubicBezTo>
                  <a:pt x="615" y="1325"/>
                  <a:pt x="615" y="1325"/>
                  <a:pt x="615" y="1325"/>
                </a:cubicBezTo>
                <a:cubicBezTo>
                  <a:pt x="615" y="1325"/>
                  <a:pt x="615" y="1325"/>
                  <a:pt x="615" y="1325"/>
                </a:cubicBezTo>
                <a:cubicBezTo>
                  <a:pt x="615" y="1326"/>
                  <a:pt x="615" y="1326"/>
                  <a:pt x="615" y="1326"/>
                </a:cubicBezTo>
                <a:cubicBezTo>
                  <a:pt x="615" y="1326"/>
                  <a:pt x="615" y="1326"/>
                  <a:pt x="615" y="1325"/>
                </a:cubicBezTo>
                <a:cubicBezTo>
                  <a:pt x="615" y="1326"/>
                  <a:pt x="615" y="1327"/>
                  <a:pt x="615" y="1328"/>
                </a:cubicBezTo>
                <a:cubicBezTo>
                  <a:pt x="614" y="1330"/>
                  <a:pt x="614" y="1330"/>
                  <a:pt x="617" y="1332"/>
                </a:cubicBezTo>
                <a:cubicBezTo>
                  <a:pt x="618" y="1332"/>
                  <a:pt x="619" y="1333"/>
                  <a:pt x="620" y="1334"/>
                </a:cubicBezTo>
                <a:cubicBezTo>
                  <a:pt x="620" y="1334"/>
                  <a:pt x="620" y="1334"/>
                  <a:pt x="620" y="1334"/>
                </a:cubicBezTo>
                <a:cubicBezTo>
                  <a:pt x="620" y="1334"/>
                  <a:pt x="620" y="1334"/>
                  <a:pt x="621" y="1334"/>
                </a:cubicBezTo>
                <a:cubicBezTo>
                  <a:pt x="622" y="1336"/>
                  <a:pt x="622" y="1336"/>
                  <a:pt x="621" y="1338"/>
                </a:cubicBezTo>
                <a:cubicBezTo>
                  <a:pt x="621" y="1338"/>
                  <a:pt x="620" y="1338"/>
                  <a:pt x="620" y="1338"/>
                </a:cubicBezTo>
                <a:cubicBezTo>
                  <a:pt x="620" y="1338"/>
                  <a:pt x="620" y="1338"/>
                  <a:pt x="620" y="1338"/>
                </a:cubicBezTo>
                <a:cubicBezTo>
                  <a:pt x="621" y="1338"/>
                  <a:pt x="621" y="1338"/>
                  <a:pt x="621" y="1338"/>
                </a:cubicBezTo>
                <a:cubicBezTo>
                  <a:pt x="621" y="1340"/>
                  <a:pt x="622" y="1343"/>
                  <a:pt x="621" y="1346"/>
                </a:cubicBezTo>
                <a:cubicBezTo>
                  <a:pt x="620" y="1347"/>
                  <a:pt x="621" y="1348"/>
                  <a:pt x="623" y="1348"/>
                </a:cubicBezTo>
                <a:cubicBezTo>
                  <a:pt x="624" y="1348"/>
                  <a:pt x="625" y="1348"/>
                  <a:pt x="625" y="1346"/>
                </a:cubicBezTo>
                <a:cubicBezTo>
                  <a:pt x="625" y="1344"/>
                  <a:pt x="625" y="1342"/>
                  <a:pt x="626" y="1340"/>
                </a:cubicBezTo>
                <a:cubicBezTo>
                  <a:pt x="626" y="1340"/>
                  <a:pt x="626" y="1340"/>
                  <a:pt x="626" y="1340"/>
                </a:cubicBezTo>
                <a:cubicBezTo>
                  <a:pt x="625" y="1339"/>
                  <a:pt x="625" y="1339"/>
                  <a:pt x="625" y="1339"/>
                </a:cubicBezTo>
                <a:cubicBezTo>
                  <a:pt x="626" y="1339"/>
                  <a:pt x="626" y="1339"/>
                  <a:pt x="626" y="1339"/>
                </a:cubicBezTo>
                <a:cubicBezTo>
                  <a:pt x="626" y="1340"/>
                  <a:pt x="626" y="1340"/>
                  <a:pt x="626" y="1340"/>
                </a:cubicBezTo>
                <a:cubicBezTo>
                  <a:pt x="627" y="1341"/>
                  <a:pt x="627" y="1342"/>
                  <a:pt x="627" y="1343"/>
                </a:cubicBezTo>
                <a:cubicBezTo>
                  <a:pt x="627" y="1344"/>
                  <a:pt x="628" y="1345"/>
                  <a:pt x="628" y="1346"/>
                </a:cubicBezTo>
                <a:cubicBezTo>
                  <a:pt x="629" y="1347"/>
                  <a:pt x="630" y="1348"/>
                  <a:pt x="629" y="1349"/>
                </a:cubicBezTo>
                <a:cubicBezTo>
                  <a:pt x="628" y="1350"/>
                  <a:pt x="627" y="1351"/>
                  <a:pt x="626" y="1351"/>
                </a:cubicBezTo>
                <a:cubicBezTo>
                  <a:pt x="625" y="1351"/>
                  <a:pt x="625" y="1351"/>
                  <a:pt x="624" y="1351"/>
                </a:cubicBezTo>
                <a:cubicBezTo>
                  <a:pt x="624" y="1351"/>
                  <a:pt x="623" y="1351"/>
                  <a:pt x="623" y="1352"/>
                </a:cubicBezTo>
                <a:cubicBezTo>
                  <a:pt x="623" y="1352"/>
                  <a:pt x="623" y="1353"/>
                  <a:pt x="624" y="1353"/>
                </a:cubicBezTo>
                <a:cubicBezTo>
                  <a:pt x="624" y="1353"/>
                  <a:pt x="625" y="1354"/>
                  <a:pt x="626" y="1354"/>
                </a:cubicBezTo>
                <a:cubicBezTo>
                  <a:pt x="629" y="1354"/>
                  <a:pt x="630" y="1356"/>
                  <a:pt x="631" y="1358"/>
                </a:cubicBezTo>
                <a:cubicBezTo>
                  <a:pt x="630" y="1360"/>
                  <a:pt x="631" y="1361"/>
                  <a:pt x="632" y="1362"/>
                </a:cubicBezTo>
                <a:cubicBezTo>
                  <a:pt x="634" y="1363"/>
                  <a:pt x="636" y="1364"/>
                  <a:pt x="638" y="1366"/>
                </a:cubicBezTo>
                <a:cubicBezTo>
                  <a:pt x="638" y="1366"/>
                  <a:pt x="638" y="1366"/>
                  <a:pt x="638" y="1366"/>
                </a:cubicBezTo>
                <a:cubicBezTo>
                  <a:pt x="638" y="1366"/>
                  <a:pt x="638" y="1366"/>
                  <a:pt x="638" y="1366"/>
                </a:cubicBezTo>
                <a:cubicBezTo>
                  <a:pt x="639" y="1366"/>
                  <a:pt x="639" y="1367"/>
                  <a:pt x="639" y="1367"/>
                </a:cubicBezTo>
                <a:cubicBezTo>
                  <a:pt x="640" y="1367"/>
                  <a:pt x="640" y="1367"/>
                  <a:pt x="640" y="1367"/>
                </a:cubicBezTo>
                <a:cubicBezTo>
                  <a:pt x="640" y="1368"/>
                  <a:pt x="640" y="1368"/>
                  <a:pt x="640" y="1368"/>
                </a:cubicBezTo>
                <a:cubicBezTo>
                  <a:pt x="640" y="1367"/>
                  <a:pt x="640" y="1367"/>
                  <a:pt x="640" y="1367"/>
                </a:cubicBezTo>
                <a:cubicBezTo>
                  <a:pt x="640" y="1367"/>
                  <a:pt x="639" y="1367"/>
                  <a:pt x="639" y="1367"/>
                </a:cubicBezTo>
                <a:cubicBezTo>
                  <a:pt x="639" y="1367"/>
                  <a:pt x="638" y="1367"/>
                  <a:pt x="638" y="1366"/>
                </a:cubicBezTo>
                <a:cubicBezTo>
                  <a:pt x="638" y="1366"/>
                  <a:pt x="638" y="1366"/>
                  <a:pt x="638" y="1366"/>
                </a:cubicBezTo>
                <a:cubicBezTo>
                  <a:pt x="638" y="1366"/>
                  <a:pt x="638" y="1366"/>
                  <a:pt x="638" y="1366"/>
                </a:cubicBezTo>
                <a:cubicBezTo>
                  <a:pt x="635" y="1366"/>
                  <a:pt x="633" y="1365"/>
                  <a:pt x="631" y="1364"/>
                </a:cubicBezTo>
                <a:cubicBezTo>
                  <a:pt x="630" y="1364"/>
                  <a:pt x="630" y="1364"/>
                  <a:pt x="629" y="1364"/>
                </a:cubicBezTo>
                <a:cubicBezTo>
                  <a:pt x="629" y="1364"/>
                  <a:pt x="628" y="1364"/>
                  <a:pt x="628" y="1364"/>
                </a:cubicBezTo>
                <a:cubicBezTo>
                  <a:pt x="628" y="1365"/>
                  <a:pt x="629" y="1366"/>
                  <a:pt x="629" y="1366"/>
                </a:cubicBezTo>
                <a:cubicBezTo>
                  <a:pt x="632" y="1368"/>
                  <a:pt x="636" y="1371"/>
                  <a:pt x="639" y="1374"/>
                </a:cubicBezTo>
                <a:cubicBezTo>
                  <a:pt x="640" y="1375"/>
                  <a:pt x="642" y="1376"/>
                  <a:pt x="643" y="1376"/>
                </a:cubicBezTo>
                <a:cubicBezTo>
                  <a:pt x="644" y="1376"/>
                  <a:pt x="646" y="1376"/>
                  <a:pt x="647" y="1376"/>
                </a:cubicBezTo>
                <a:cubicBezTo>
                  <a:pt x="647" y="1376"/>
                  <a:pt x="647" y="1375"/>
                  <a:pt x="648" y="1374"/>
                </a:cubicBezTo>
                <a:cubicBezTo>
                  <a:pt x="648" y="1374"/>
                  <a:pt x="648" y="1374"/>
                  <a:pt x="648" y="1374"/>
                </a:cubicBezTo>
                <a:cubicBezTo>
                  <a:pt x="649" y="1374"/>
                  <a:pt x="649" y="1374"/>
                  <a:pt x="649" y="1375"/>
                </a:cubicBezTo>
                <a:cubicBezTo>
                  <a:pt x="649" y="1375"/>
                  <a:pt x="649" y="1376"/>
                  <a:pt x="649" y="1376"/>
                </a:cubicBezTo>
                <a:cubicBezTo>
                  <a:pt x="649" y="1376"/>
                  <a:pt x="650" y="1377"/>
                  <a:pt x="650" y="1377"/>
                </a:cubicBezTo>
                <a:cubicBezTo>
                  <a:pt x="652" y="1377"/>
                  <a:pt x="653" y="1378"/>
                  <a:pt x="653" y="1380"/>
                </a:cubicBezTo>
                <a:cubicBezTo>
                  <a:pt x="653" y="1381"/>
                  <a:pt x="653" y="1381"/>
                  <a:pt x="654" y="1381"/>
                </a:cubicBezTo>
                <a:cubicBezTo>
                  <a:pt x="656" y="1382"/>
                  <a:pt x="657" y="1383"/>
                  <a:pt x="658" y="1385"/>
                </a:cubicBezTo>
                <a:cubicBezTo>
                  <a:pt x="658" y="1386"/>
                  <a:pt x="660" y="1387"/>
                  <a:pt x="661" y="1387"/>
                </a:cubicBezTo>
                <a:cubicBezTo>
                  <a:pt x="662" y="1385"/>
                  <a:pt x="662" y="1384"/>
                  <a:pt x="664" y="1383"/>
                </a:cubicBezTo>
                <a:cubicBezTo>
                  <a:pt x="665" y="1383"/>
                  <a:pt x="665" y="1383"/>
                  <a:pt x="665" y="1384"/>
                </a:cubicBezTo>
                <a:cubicBezTo>
                  <a:pt x="666" y="1384"/>
                  <a:pt x="666" y="1385"/>
                  <a:pt x="666" y="1385"/>
                </a:cubicBezTo>
                <a:cubicBezTo>
                  <a:pt x="665" y="1386"/>
                  <a:pt x="665" y="1388"/>
                  <a:pt x="666" y="1388"/>
                </a:cubicBezTo>
                <a:cubicBezTo>
                  <a:pt x="667" y="1389"/>
                  <a:pt x="668" y="1389"/>
                  <a:pt x="669" y="1390"/>
                </a:cubicBezTo>
                <a:cubicBezTo>
                  <a:pt x="670" y="1390"/>
                  <a:pt x="671" y="1389"/>
                  <a:pt x="672" y="1389"/>
                </a:cubicBezTo>
                <a:cubicBezTo>
                  <a:pt x="673" y="1389"/>
                  <a:pt x="674" y="1389"/>
                  <a:pt x="675" y="1389"/>
                </a:cubicBezTo>
                <a:cubicBezTo>
                  <a:pt x="677" y="1390"/>
                  <a:pt x="677" y="1390"/>
                  <a:pt x="677" y="1387"/>
                </a:cubicBezTo>
                <a:cubicBezTo>
                  <a:pt x="677" y="1387"/>
                  <a:pt x="676" y="1387"/>
                  <a:pt x="676" y="1387"/>
                </a:cubicBezTo>
                <a:cubicBezTo>
                  <a:pt x="676" y="1387"/>
                  <a:pt x="676" y="1387"/>
                  <a:pt x="676" y="1387"/>
                </a:cubicBezTo>
                <a:cubicBezTo>
                  <a:pt x="676" y="1387"/>
                  <a:pt x="676" y="1386"/>
                  <a:pt x="676" y="1386"/>
                </a:cubicBezTo>
                <a:cubicBezTo>
                  <a:pt x="676" y="1386"/>
                  <a:pt x="676" y="1386"/>
                  <a:pt x="676" y="1387"/>
                </a:cubicBezTo>
                <a:cubicBezTo>
                  <a:pt x="676" y="1387"/>
                  <a:pt x="677" y="1387"/>
                  <a:pt x="677" y="1387"/>
                </a:cubicBezTo>
                <a:cubicBezTo>
                  <a:pt x="677" y="1387"/>
                  <a:pt x="677" y="1387"/>
                  <a:pt x="677" y="1387"/>
                </a:cubicBezTo>
                <a:cubicBezTo>
                  <a:pt x="678" y="1387"/>
                  <a:pt x="680" y="1386"/>
                  <a:pt x="681" y="1386"/>
                </a:cubicBezTo>
                <a:cubicBezTo>
                  <a:pt x="683" y="1385"/>
                  <a:pt x="683" y="1384"/>
                  <a:pt x="683" y="1383"/>
                </a:cubicBezTo>
                <a:cubicBezTo>
                  <a:pt x="684" y="1382"/>
                  <a:pt x="684" y="1382"/>
                  <a:pt x="685" y="1382"/>
                </a:cubicBezTo>
                <a:cubicBezTo>
                  <a:pt x="686" y="1383"/>
                  <a:pt x="687" y="1383"/>
                  <a:pt x="688" y="1383"/>
                </a:cubicBezTo>
                <a:cubicBezTo>
                  <a:pt x="690" y="1382"/>
                  <a:pt x="692" y="1380"/>
                  <a:pt x="694" y="1379"/>
                </a:cubicBezTo>
                <a:cubicBezTo>
                  <a:pt x="694" y="1379"/>
                  <a:pt x="694" y="1378"/>
                  <a:pt x="693" y="1378"/>
                </a:cubicBezTo>
                <a:cubicBezTo>
                  <a:pt x="693" y="1377"/>
                  <a:pt x="691" y="1378"/>
                  <a:pt x="690" y="1377"/>
                </a:cubicBezTo>
                <a:cubicBezTo>
                  <a:pt x="687" y="1376"/>
                  <a:pt x="683" y="1374"/>
                  <a:pt x="679" y="1372"/>
                </a:cubicBezTo>
                <a:cubicBezTo>
                  <a:pt x="679" y="1372"/>
                  <a:pt x="678" y="1372"/>
                  <a:pt x="678" y="1371"/>
                </a:cubicBezTo>
                <a:cubicBezTo>
                  <a:pt x="676" y="1369"/>
                  <a:pt x="674" y="1368"/>
                  <a:pt x="672" y="1366"/>
                </a:cubicBezTo>
                <a:cubicBezTo>
                  <a:pt x="671" y="1365"/>
                  <a:pt x="671" y="1364"/>
                  <a:pt x="671" y="1362"/>
                </a:cubicBezTo>
                <a:cubicBezTo>
                  <a:pt x="670" y="1358"/>
                  <a:pt x="668" y="1357"/>
                  <a:pt x="664" y="1357"/>
                </a:cubicBezTo>
                <a:cubicBezTo>
                  <a:pt x="663" y="1357"/>
                  <a:pt x="662" y="1357"/>
                  <a:pt x="661" y="1357"/>
                </a:cubicBezTo>
                <a:cubicBezTo>
                  <a:pt x="661" y="1357"/>
                  <a:pt x="661" y="1357"/>
                  <a:pt x="661" y="1357"/>
                </a:cubicBezTo>
                <a:cubicBezTo>
                  <a:pt x="661" y="1357"/>
                  <a:pt x="661" y="1357"/>
                  <a:pt x="661" y="1357"/>
                </a:cubicBezTo>
                <a:cubicBezTo>
                  <a:pt x="660" y="1358"/>
                  <a:pt x="660" y="1359"/>
                  <a:pt x="660" y="1359"/>
                </a:cubicBezTo>
                <a:cubicBezTo>
                  <a:pt x="657" y="1361"/>
                  <a:pt x="657" y="1363"/>
                  <a:pt x="657" y="1366"/>
                </a:cubicBezTo>
                <a:cubicBezTo>
                  <a:pt x="657" y="1366"/>
                  <a:pt x="657" y="1366"/>
                  <a:pt x="657" y="1367"/>
                </a:cubicBezTo>
                <a:cubicBezTo>
                  <a:pt x="657" y="1367"/>
                  <a:pt x="656" y="1367"/>
                  <a:pt x="656" y="1367"/>
                </a:cubicBezTo>
                <a:cubicBezTo>
                  <a:pt x="656" y="1367"/>
                  <a:pt x="656" y="1367"/>
                  <a:pt x="656" y="1366"/>
                </a:cubicBezTo>
                <a:cubicBezTo>
                  <a:pt x="656" y="1365"/>
                  <a:pt x="655" y="1364"/>
                  <a:pt x="656" y="1363"/>
                </a:cubicBezTo>
                <a:cubicBezTo>
                  <a:pt x="656" y="1360"/>
                  <a:pt x="658" y="1358"/>
                  <a:pt x="661" y="1357"/>
                </a:cubicBezTo>
                <a:cubicBezTo>
                  <a:pt x="661" y="1357"/>
                  <a:pt x="661" y="1357"/>
                  <a:pt x="661" y="1357"/>
                </a:cubicBezTo>
                <a:cubicBezTo>
                  <a:pt x="661" y="1357"/>
                  <a:pt x="661" y="1357"/>
                  <a:pt x="661" y="1357"/>
                </a:cubicBezTo>
                <a:cubicBezTo>
                  <a:pt x="662" y="1355"/>
                  <a:pt x="663" y="1354"/>
                  <a:pt x="665" y="1354"/>
                </a:cubicBezTo>
                <a:cubicBezTo>
                  <a:pt x="665" y="1355"/>
                  <a:pt x="665" y="1355"/>
                  <a:pt x="666" y="1355"/>
                </a:cubicBezTo>
                <a:cubicBezTo>
                  <a:pt x="666" y="1354"/>
                  <a:pt x="667" y="1354"/>
                  <a:pt x="667" y="1354"/>
                </a:cubicBezTo>
                <a:cubicBezTo>
                  <a:pt x="667" y="1353"/>
                  <a:pt x="667" y="1353"/>
                  <a:pt x="667" y="1352"/>
                </a:cubicBezTo>
                <a:cubicBezTo>
                  <a:pt x="666" y="1350"/>
                  <a:pt x="664" y="1349"/>
                  <a:pt x="663" y="1347"/>
                </a:cubicBezTo>
                <a:cubicBezTo>
                  <a:pt x="662" y="1345"/>
                  <a:pt x="662" y="1342"/>
                  <a:pt x="661" y="1340"/>
                </a:cubicBezTo>
                <a:cubicBezTo>
                  <a:pt x="660" y="1338"/>
                  <a:pt x="661" y="1335"/>
                  <a:pt x="662" y="1334"/>
                </a:cubicBezTo>
                <a:cubicBezTo>
                  <a:pt x="663" y="1333"/>
                  <a:pt x="664" y="1332"/>
                  <a:pt x="665" y="1331"/>
                </a:cubicBezTo>
                <a:cubicBezTo>
                  <a:pt x="667" y="1329"/>
                  <a:pt x="668" y="1327"/>
                  <a:pt x="668" y="1324"/>
                </a:cubicBezTo>
                <a:cubicBezTo>
                  <a:pt x="668" y="1322"/>
                  <a:pt x="668" y="1320"/>
                  <a:pt x="670" y="1318"/>
                </a:cubicBezTo>
                <a:cubicBezTo>
                  <a:pt x="672" y="1316"/>
                  <a:pt x="674" y="1314"/>
                  <a:pt x="675" y="1312"/>
                </a:cubicBezTo>
                <a:cubicBezTo>
                  <a:pt x="676" y="1311"/>
                  <a:pt x="677" y="1309"/>
                  <a:pt x="676" y="1308"/>
                </a:cubicBezTo>
                <a:cubicBezTo>
                  <a:pt x="676" y="1307"/>
                  <a:pt x="676" y="1306"/>
                  <a:pt x="676" y="1305"/>
                </a:cubicBezTo>
                <a:cubicBezTo>
                  <a:pt x="675" y="1303"/>
                  <a:pt x="675" y="1301"/>
                  <a:pt x="672" y="1301"/>
                </a:cubicBezTo>
                <a:cubicBezTo>
                  <a:pt x="670" y="1301"/>
                  <a:pt x="669" y="1300"/>
                  <a:pt x="668" y="1299"/>
                </a:cubicBezTo>
                <a:cubicBezTo>
                  <a:pt x="666" y="1298"/>
                  <a:pt x="665" y="1297"/>
                  <a:pt x="664" y="1296"/>
                </a:cubicBezTo>
                <a:cubicBezTo>
                  <a:pt x="661" y="1293"/>
                  <a:pt x="661" y="1290"/>
                  <a:pt x="663" y="1287"/>
                </a:cubicBezTo>
                <a:cubicBezTo>
                  <a:pt x="664" y="1286"/>
                  <a:pt x="665" y="1285"/>
                  <a:pt x="666" y="1284"/>
                </a:cubicBezTo>
                <a:cubicBezTo>
                  <a:pt x="668" y="1283"/>
                  <a:pt x="670" y="1283"/>
                  <a:pt x="671" y="1282"/>
                </a:cubicBezTo>
                <a:cubicBezTo>
                  <a:pt x="672" y="1282"/>
                  <a:pt x="673" y="1281"/>
                  <a:pt x="673" y="1281"/>
                </a:cubicBezTo>
                <a:cubicBezTo>
                  <a:pt x="673" y="1278"/>
                  <a:pt x="675" y="1276"/>
                  <a:pt x="674" y="1273"/>
                </a:cubicBezTo>
                <a:cubicBezTo>
                  <a:pt x="673" y="1273"/>
                  <a:pt x="673" y="1272"/>
                  <a:pt x="673" y="1271"/>
                </a:cubicBezTo>
                <a:cubicBezTo>
                  <a:pt x="673" y="1268"/>
                  <a:pt x="674" y="1266"/>
                  <a:pt x="675" y="1264"/>
                </a:cubicBezTo>
                <a:cubicBezTo>
                  <a:pt x="677" y="1263"/>
                  <a:pt x="677" y="1262"/>
                  <a:pt x="678" y="1261"/>
                </a:cubicBezTo>
                <a:cubicBezTo>
                  <a:pt x="678" y="1261"/>
                  <a:pt x="678" y="1261"/>
                  <a:pt x="678" y="1261"/>
                </a:cubicBezTo>
                <a:cubicBezTo>
                  <a:pt x="678" y="1261"/>
                  <a:pt x="678" y="1260"/>
                  <a:pt x="678" y="1260"/>
                </a:cubicBezTo>
                <a:cubicBezTo>
                  <a:pt x="677" y="1260"/>
                  <a:pt x="677" y="1260"/>
                  <a:pt x="676" y="1260"/>
                </a:cubicBezTo>
                <a:cubicBezTo>
                  <a:pt x="676" y="1260"/>
                  <a:pt x="676" y="1259"/>
                  <a:pt x="676" y="1259"/>
                </a:cubicBezTo>
                <a:cubicBezTo>
                  <a:pt x="676" y="1259"/>
                  <a:pt x="677" y="1259"/>
                  <a:pt x="677" y="1259"/>
                </a:cubicBezTo>
                <a:cubicBezTo>
                  <a:pt x="677" y="1259"/>
                  <a:pt x="678" y="1260"/>
                  <a:pt x="678" y="1260"/>
                </a:cubicBezTo>
                <a:cubicBezTo>
                  <a:pt x="678" y="1260"/>
                  <a:pt x="678" y="1260"/>
                  <a:pt x="679" y="1260"/>
                </a:cubicBezTo>
                <a:cubicBezTo>
                  <a:pt x="679" y="1260"/>
                  <a:pt x="678" y="1261"/>
                  <a:pt x="678" y="1261"/>
                </a:cubicBezTo>
                <a:cubicBezTo>
                  <a:pt x="679" y="1261"/>
                  <a:pt x="680" y="1261"/>
                  <a:pt x="680" y="1261"/>
                </a:cubicBezTo>
                <a:cubicBezTo>
                  <a:pt x="682" y="1261"/>
                  <a:pt x="684" y="1259"/>
                  <a:pt x="683" y="1258"/>
                </a:cubicBezTo>
                <a:cubicBezTo>
                  <a:pt x="683" y="1256"/>
                  <a:pt x="682" y="1255"/>
                  <a:pt x="682" y="1253"/>
                </a:cubicBezTo>
                <a:cubicBezTo>
                  <a:pt x="682" y="1253"/>
                  <a:pt x="681" y="1252"/>
                  <a:pt x="680" y="1253"/>
                </a:cubicBezTo>
                <a:cubicBezTo>
                  <a:pt x="679" y="1253"/>
                  <a:pt x="679" y="1253"/>
                  <a:pt x="678" y="1253"/>
                </a:cubicBezTo>
                <a:cubicBezTo>
                  <a:pt x="676" y="1255"/>
                  <a:pt x="673" y="1253"/>
                  <a:pt x="672" y="1251"/>
                </a:cubicBezTo>
                <a:cubicBezTo>
                  <a:pt x="672" y="1249"/>
                  <a:pt x="671" y="1247"/>
                  <a:pt x="671" y="1245"/>
                </a:cubicBezTo>
                <a:cubicBezTo>
                  <a:pt x="671" y="1245"/>
                  <a:pt x="671" y="1244"/>
                  <a:pt x="671" y="1244"/>
                </a:cubicBezTo>
                <a:cubicBezTo>
                  <a:pt x="670" y="1243"/>
                  <a:pt x="672" y="1242"/>
                  <a:pt x="673" y="1242"/>
                </a:cubicBezTo>
                <a:cubicBezTo>
                  <a:pt x="675" y="1243"/>
                  <a:pt x="676" y="1243"/>
                  <a:pt x="678" y="1244"/>
                </a:cubicBezTo>
                <a:cubicBezTo>
                  <a:pt x="680" y="1245"/>
                  <a:pt x="682" y="1245"/>
                  <a:pt x="685" y="1245"/>
                </a:cubicBezTo>
                <a:cubicBezTo>
                  <a:pt x="687" y="1245"/>
                  <a:pt x="690" y="1242"/>
                  <a:pt x="690" y="1240"/>
                </a:cubicBezTo>
                <a:cubicBezTo>
                  <a:pt x="690" y="1238"/>
                  <a:pt x="689" y="1236"/>
                  <a:pt x="689" y="1235"/>
                </a:cubicBezTo>
                <a:cubicBezTo>
                  <a:pt x="689" y="1233"/>
                  <a:pt x="690" y="1231"/>
                  <a:pt x="690" y="1229"/>
                </a:cubicBezTo>
                <a:cubicBezTo>
                  <a:pt x="690" y="1228"/>
                  <a:pt x="690" y="1228"/>
                  <a:pt x="690" y="1228"/>
                </a:cubicBezTo>
                <a:cubicBezTo>
                  <a:pt x="689" y="1227"/>
                  <a:pt x="689" y="1227"/>
                  <a:pt x="689" y="1226"/>
                </a:cubicBezTo>
                <a:cubicBezTo>
                  <a:pt x="689" y="1224"/>
                  <a:pt x="690" y="1223"/>
                  <a:pt x="691" y="1224"/>
                </a:cubicBezTo>
                <a:cubicBezTo>
                  <a:pt x="698" y="1225"/>
                  <a:pt x="704" y="1224"/>
                  <a:pt x="710" y="1222"/>
                </a:cubicBezTo>
                <a:cubicBezTo>
                  <a:pt x="712" y="1221"/>
                  <a:pt x="714" y="1221"/>
                  <a:pt x="715" y="1220"/>
                </a:cubicBezTo>
                <a:cubicBezTo>
                  <a:pt x="718" y="1219"/>
                  <a:pt x="720" y="1217"/>
                  <a:pt x="721" y="1214"/>
                </a:cubicBezTo>
                <a:cubicBezTo>
                  <a:pt x="721" y="1212"/>
                  <a:pt x="722" y="1210"/>
                  <a:pt x="723" y="1208"/>
                </a:cubicBezTo>
                <a:cubicBezTo>
                  <a:pt x="724" y="1207"/>
                  <a:pt x="724" y="1206"/>
                  <a:pt x="724" y="1205"/>
                </a:cubicBezTo>
                <a:cubicBezTo>
                  <a:pt x="724" y="1204"/>
                  <a:pt x="724" y="1202"/>
                  <a:pt x="723" y="1201"/>
                </a:cubicBezTo>
                <a:cubicBezTo>
                  <a:pt x="722" y="1201"/>
                  <a:pt x="721" y="1201"/>
                  <a:pt x="720" y="1200"/>
                </a:cubicBezTo>
                <a:cubicBezTo>
                  <a:pt x="719" y="1200"/>
                  <a:pt x="719" y="1199"/>
                  <a:pt x="719" y="1198"/>
                </a:cubicBezTo>
                <a:cubicBezTo>
                  <a:pt x="719" y="1197"/>
                  <a:pt x="719" y="1196"/>
                  <a:pt x="720" y="1195"/>
                </a:cubicBezTo>
                <a:cubicBezTo>
                  <a:pt x="721" y="1193"/>
                  <a:pt x="719" y="1191"/>
                  <a:pt x="718" y="1190"/>
                </a:cubicBezTo>
                <a:cubicBezTo>
                  <a:pt x="716" y="1188"/>
                  <a:pt x="714" y="1187"/>
                  <a:pt x="712" y="1186"/>
                </a:cubicBezTo>
                <a:cubicBezTo>
                  <a:pt x="712" y="1186"/>
                  <a:pt x="712" y="1185"/>
                  <a:pt x="711" y="1185"/>
                </a:cubicBezTo>
                <a:cubicBezTo>
                  <a:pt x="711" y="1185"/>
                  <a:pt x="711" y="1185"/>
                  <a:pt x="711" y="1185"/>
                </a:cubicBezTo>
                <a:cubicBezTo>
                  <a:pt x="711" y="1185"/>
                  <a:pt x="711" y="1185"/>
                  <a:pt x="711" y="1185"/>
                </a:cubicBezTo>
                <a:cubicBezTo>
                  <a:pt x="711" y="1185"/>
                  <a:pt x="711" y="1185"/>
                  <a:pt x="711" y="1185"/>
                </a:cubicBezTo>
                <a:cubicBezTo>
                  <a:pt x="711" y="1185"/>
                  <a:pt x="711" y="1185"/>
                  <a:pt x="711" y="1185"/>
                </a:cubicBezTo>
                <a:cubicBezTo>
                  <a:pt x="712" y="1185"/>
                  <a:pt x="712" y="1185"/>
                  <a:pt x="712" y="1185"/>
                </a:cubicBezTo>
                <a:cubicBezTo>
                  <a:pt x="712" y="1185"/>
                  <a:pt x="712" y="1185"/>
                  <a:pt x="712" y="1186"/>
                </a:cubicBezTo>
                <a:cubicBezTo>
                  <a:pt x="716" y="1186"/>
                  <a:pt x="720" y="1186"/>
                  <a:pt x="724" y="1188"/>
                </a:cubicBezTo>
                <a:cubicBezTo>
                  <a:pt x="725" y="1189"/>
                  <a:pt x="726" y="1189"/>
                  <a:pt x="727" y="1189"/>
                </a:cubicBezTo>
                <a:cubicBezTo>
                  <a:pt x="728" y="1189"/>
                  <a:pt x="730" y="1189"/>
                  <a:pt x="732" y="1189"/>
                </a:cubicBezTo>
                <a:cubicBezTo>
                  <a:pt x="736" y="1189"/>
                  <a:pt x="740" y="1187"/>
                  <a:pt x="742" y="1183"/>
                </a:cubicBezTo>
                <a:cubicBezTo>
                  <a:pt x="743" y="1181"/>
                  <a:pt x="744" y="1179"/>
                  <a:pt x="746" y="1178"/>
                </a:cubicBezTo>
                <a:cubicBezTo>
                  <a:pt x="748" y="1176"/>
                  <a:pt x="749" y="1173"/>
                  <a:pt x="750" y="1171"/>
                </a:cubicBezTo>
                <a:cubicBezTo>
                  <a:pt x="750" y="1168"/>
                  <a:pt x="751" y="1165"/>
                  <a:pt x="752" y="1162"/>
                </a:cubicBezTo>
                <a:cubicBezTo>
                  <a:pt x="752" y="1163"/>
                  <a:pt x="752" y="1163"/>
                  <a:pt x="752" y="1163"/>
                </a:cubicBezTo>
                <a:cubicBezTo>
                  <a:pt x="752" y="1163"/>
                  <a:pt x="752" y="1162"/>
                  <a:pt x="752" y="1162"/>
                </a:cubicBezTo>
                <a:cubicBezTo>
                  <a:pt x="752" y="1162"/>
                  <a:pt x="752" y="1162"/>
                  <a:pt x="752" y="1162"/>
                </a:cubicBezTo>
                <a:cubicBezTo>
                  <a:pt x="751" y="1160"/>
                  <a:pt x="751" y="1159"/>
                  <a:pt x="753" y="1158"/>
                </a:cubicBezTo>
                <a:cubicBezTo>
                  <a:pt x="754" y="1157"/>
                  <a:pt x="755" y="1157"/>
                  <a:pt x="755" y="1157"/>
                </a:cubicBezTo>
                <a:cubicBezTo>
                  <a:pt x="756" y="1155"/>
                  <a:pt x="757" y="1153"/>
                  <a:pt x="758" y="1151"/>
                </a:cubicBezTo>
                <a:cubicBezTo>
                  <a:pt x="758" y="1151"/>
                  <a:pt x="759" y="1150"/>
                  <a:pt x="759" y="1150"/>
                </a:cubicBezTo>
                <a:cubicBezTo>
                  <a:pt x="760" y="1150"/>
                  <a:pt x="760" y="1151"/>
                  <a:pt x="760" y="1151"/>
                </a:cubicBezTo>
                <a:cubicBezTo>
                  <a:pt x="760" y="1152"/>
                  <a:pt x="761" y="1153"/>
                  <a:pt x="761" y="1154"/>
                </a:cubicBezTo>
                <a:cubicBezTo>
                  <a:pt x="762" y="1153"/>
                  <a:pt x="763" y="1152"/>
                  <a:pt x="764" y="1151"/>
                </a:cubicBezTo>
                <a:cubicBezTo>
                  <a:pt x="766" y="1145"/>
                  <a:pt x="769" y="1140"/>
                  <a:pt x="772" y="1135"/>
                </a:cubicBezTo>
                <a:cubicBezTo>
                  <a:pt x="775" y="1131"/>
                  <a:pt x="776" y="1127"/>
                  <a:pt x="774" y="1123"/>
                </a:cubicBezTo>
                <a:cubicBezTo>
                  <a:pt x="773" y="1123"/>
                  <a:pt x="773" y="1122"/>
                  <a:pt x="773" y="1121"/>
                </a:cubicBezTo>
                <a:cubicBezTo>
                  <a:pt x="772" y="1116"/>
                  <a:pt x="773" y="1112"/>
                  <a:pt x="778" y="1108"/>
                </a:cubicBezTo>
                <a:cubicBezTo>
                  <a:pt x="779" y="1107"/>
                  <a:pt x="781" y="1105"/>
                  <a:pt x="783" y="1103"/>
                </a:cubicBezTo>
                <a:cubicBezTo>
                  <a:pt x="785" y="1101"/>
                  <a:pt x="789" y="1099"/>
                  <a:pt x="792" y="1097"/>
                </a:cubicBezTo>
                <a:cubicBezTo>
                  <a:pt x="794" y="1097"/>
                  <a:pt x="796" y="1096"/>
                  <a:pt x="797" y="1094"/>
                </a:cubicBezTo>
                <a:cubicBezTo>
                  <a:pt x="799" y="1093"/>
                  <a:pt x="800" y="1092"/>
                  <a:pt x="801" y="1091"/>
                </a:cubicBezTo>
                <a:cubicBezTo>
                  <a:pt x="801" y="1090"/>
                  <a:pt x="802" y="1090"/>
                  <a:pt x="802" y="1090"/>
                </a:cubicBezTo>
                <a:cubicBezTo>
                  <a:pt x="804" y="1090"/>
                  <a:pt x="806" y="1090"/>
                  <a:pt x="807" y="1090"/>
                </a:cubicBezTo>
                <a:cubicBezTo>
                  <a:pt x="809" y="1089"/>
                  <a:pt x="811" y="1090"/>
                  <a:pt x="812" y="1090"/>
                </a:cubicBezTo>
                <a:cubicBezTo>
                  <a:pt x="816" y="1090"/>
                  <a:pt x="819" y="1089"/>
                  <a:pt x="821" y="1086"/>
                </a:cubicBezTo>
                <a:cubicBezTo>
                  <a:pt x="822" y="1085"/>
                  <a:pt x="824" y="1084"/>
                  <a:pt x="825" y="1083"/>
                </a:cubicBezTo>
                <a:cubicBezTo>
                  <a:pt x="826" y="1083"/>
                  <a:pt x="827" y="1082"/>
                  <a:pt x="826" y="1080"/>
                </a:cubicBezTo>
                <a:cubicBezTo>
                  <a:pt x="826" y="1079"/>
                  <a:pt x="826" y="1077"/>
                  <a:pt x="827" y="1076"/>
                </a:cubicBezTo>
                <a:cubicBezTo>
                  <a:pt x="829" y="1073"/>
                  <a:pt x="830" y="1070"/>
                  <a:pt x="832" y="1067"/>
                </a:cubicBezTo>
                <a:cubicBezTo>
                  <a:pt x="834" y="1065"/>
                  <a:pt x="834" y="1062"/>
                  <a:pt x="834" y="1060"/>
                </a:cubicBezTo>
                <a:cubicBezTo>
                  <a:pt x="834" y="1057"/>
                  <a:pt x="834" y="1055"/>
                  <a:pt x="835" y="1054"/>
                </a:cubicBezTo>
                <a:cubicBezTo>
                  <a:pt x="837" y="1050"/>
                  <a:pt x="838" y="1047"/>
                  <a:pt x="838" y="1043"/>
                </a:cubicBezTo>
                <a:cubicBezTo>
                  <a:pt x="838" y="1038"/>
                  <a:pt x="838" y="1033"/>
                  <a:pt x="838" y="1029"/>
                </a:cubicBezTo>
                <a:cubicBezTo>
                  <a:pt x="838" y="1026"/>
                  <a:pt x="838" y="1022"/>
                  <a:pt x="838" y="1019"/>
                </a:cubicBezTo>
                <a:cubicBezTo>
                  <a:pt x="838" y="1018"/>
                  <a:pt x="838" y="1016"/>
                  <a:pt x="840" y="1015"/>
                </a:cubicBezTo>
                <a:cubicBezTo>
                  <a:pt x="844" y="1014"/>
                  <a:pt x="846" y="1010"/>
                  <a:pt x="847" y="1006"/>
                </a:cubicBezTo>
                <a:cubicBezTo>
                  <a:pt x="848" y="1006"/>
                  <a:pt x="848" y="1005"/>
                  <a:pt x="849" y="1004"/>
                </a:cubicBezTo>
                <a:cubicBezTo>
                  <a:pt x="850" y="1002"/>
                  <a:pt x="851" y="1000"/>
                  <a:pt x="853" y="998"/>
                </a:cubicBezTo>
                <a:cubicBezTo>
                  <a:pt x="856" y="996"/>
                  <a:pt x="858" y="993"/>
                  <a:pt x="860" y="991"/>
                </a:cubicBezTo>
                <a:cubicBezTo>
                  <a:pt x="862" y="989"/>
                  <a:pt x="864" y="986"/>
                  <a:pt x="865" y="983"/>
                </a:cubicBezTo>
                <a:cubicBezTo>
                  <a:pt x="866" y="980"/>
                  <a:pt x="867" y="973"/>
                  <a:pt x="866" y="971"/>
                </a:cubicBezTo>
                <a:cubicBezTo>
                  <a:pt x="865" y="967"/>
                  <a:pt x="864" y="963"/>
                  <a:pt x="862" y="959"/>
                </a:cubicBezTo>
                <a:close/>
                <a:moveTo>
                  <a:pt x="729" y="473"/>
                </a:moveTo>
                <a:cubicBezTo>
                  <a:pt x="729" y="473"/>
                  <a:pt x="729" y="473"/>
                  <a:pt x="729" y="473"/>
                </a:cubicBezTo>
                <a:cubicBezTo>
                  <a:pt x="728" y="476"/>
                  <a:pt x="726" y="476"/>
                  <a:pt x="725" y="477"/>
                </a:cubicBezTo>
                <a:cubicBezTo>
                  <a:pt x="724" y="476"/>
                  <a:pt x="724" y="476"/>
                  <a:pt x="724" y="476"/>
                </a:cubicBezTo>
                <a:cubicBezTo>
                  <a:pt x="725" y="474"/>
                  <a:pt x="727" y="473"/>
                  <a:pt x="729" y="473"/>
                </a:cubicBezTo>
                <a:close/>
                <a:moveTo>
                  <a:pt x="691" y="484"/>
                </a:moveTo>
                <a:cubicBezTo>
                  <a:pt x="691" y="484"/>
                  <a:pt x="691" y="484"/>
                  <a:pt x="691" y="484"/>
                </a:cubicBezTo>
                <a:cubicBezTo>
                  <a:pt x="692" y="484"/>
                  <a:pt x="692" y="484"/>
                  <a:pt x="692" y="484"/>
                </a:cubicBezTo>
                <a:lnTo>
                  <a:pt x="691" y="484"/>
                </a:lnTo>
                <a:close/>
                <a:moveTo>
                  <a:pt x="689" y="468"/>
                </a:moveTo>
                <a:cubicBezTo>
                  <a:pt x="691" y="467"/>
                  <a:pt x="692" y="468"/>
                  <a:pt x="693" y="467"/>
                </a:cubicBezTo>
                <a:cubicBezTo>
                  <a:pt x="696" y="466"/>
                  <a:pt x="699" y="467"/>
                  <a:pt x="702" y="468"/>
                </a:cubicBezTo>
                <a:cubicBezTo>
                  <a:pt x="702" y="468"/>
                  <a:pt x="702" y="469"/>
                  <a:pt x="702" y="469"/>
                </a:cubicBezTo>
                <a:cubicBezTo>
                  <a:pt x="702" y="469"/>
                  <a:pt x="702" y="470"/>
                  <a:pt x="702" y="470"/>
                </a:cubicBezTo>
                <a:cubicBezTo>
                  <a:pt x="701" y="470"/>
                  <a:pt x="699" y="471"/>
                  <a:pt x="699" y="471"/>
                </a:cubicBezTo>
                <a:cubicBezTo>
                  <a:pt x="696" y="470"/>
                  <a:pt x="694" y="470"/>
                  <a:pt x="692" y="470"/>
                </a:cubicBezTo>
                <a:cubicBezTo>
                  <a:pt x="691" y="470"/>
                  <a:pt x="690" y="470"/>
                  <a:pt x="689" y="469"/>
                </a:cubicBezTo>
                <a:cubicBezTo>
                  <a:pt x="689" y="469"/>
                  <a:pt x="689" y="469"/>
                  <a:pt x="689" y="468"/>
                </a:cubicBezTo>
                <a:cubicBezTo>
                  <a:pt x="689" y="468"/>
                  <a:pt x="689" y="468"/>
                  <a:pt x="689" y="468"/>
                </a:cubicBezTo>
                <a:close/>
                <a:moveTo>
                  <a:pt x="687" y="483"/>
                </a:moveTo>
                <a:cubicBezTo>
                  <a:pt x="687" y="483"/>
                  <a:pt x="687" y="483"/>
                  <a:pt x="687" y="483"/>
                </a:cubicBezTo>
                <a:cubicBezTo>
                  <a:pt x="687" y="483"/>
                  <a:pt x="687" y="483"/>
                  <a:pt x="687" y="483"/>
                </a:cubicBezTo>
                <a:close/>
                <a:moveTo>
                  <a:pt x="666" y="459"/>
                </a:moveTo>
                <a:cubicBezTo>
                  <a:pt x="666" y="459"/>
                  <a:pt x="666" y="460"/>
                  <a:pt x="666" y="460"/>
                </a:cubicBezTo>
                <a:cubicBezTo>
                  <a:pt x="667" y="460"/>
                  <a:pt x="667" y="461"/>
                  <a:pt x="667" y="461"/>
                </a:cubicBezTo>
                <a:cubicBezTo>
                  <a:pt x="667" y="461"/>
                  <a:pt x="666" y="460"/>
                  <a:pt x="666" y="460"/>
                </a:cubicBezTo>
                <a:cubicBezTo>
                  <a:pt x="666" y="460"/>
                  <a:pt x="666" y="460"/>
                  <a:pt x="666" y="459"/>
                </a:cubicBezTo>
                <a:close/>
                <a:moveTo>
                  <a:pt x="660" y="462"/>
                </a:moveTo>
                <a:cubicBezTo>
                  <a:pt x="661" y="461"/>
                  <a:pt x="661" y="461"/>
                  <a:pt x="662" y="460"/>
                </a:cubicBezTo>
                <a:cubicBezTo>
                  <a:pt x="662" y="461"/>
                  <a:pt x="662" y="461"/>
                  <a:pt x="662" y="462"/>
                </a:cubicBezTo>
                <a:cubicBezTo>
                  <a:pt x="662" y="462"/>
                  <a:pt x="662" y="463"/>
                  <a:pt x="663" y="464"/>
                </a:cubicBezTo>
                <a:cubicBezTo>
                  <a:pt x="663" y="464"/>
                  <a:pt x="663" y="465"/>
                  <a:pt x="662" y="466"/>
                </a:cubicBezTo>
                <a:cubicBezTo>
                  <a:pt x="662" y="466"/>
                  <a:pt x="662" y="466"/>
                  <a:pt x="662" y="466"/>
                </a:cubicBezTo>
                <a:cubicBezTo>
                  <a:pt x="660" y="466"/>
                  <a:pt x="659" y="464"/>
                  <a:pt x="660" y="462"/>
                </a:cubicBezTo>
                <a:close/>
                <a:moveTo>
                  <a:pt x="644" y="454"/>
                </a:moveTo>
                <a:cubicBezTo>
                  <a:pt x="645" y="454"/>
                  <a:pt x="645" y="454"/>
                  <a:pt x="644" y="454"/>
                </a:cubicBezTo>
                <a:cubicBezTo>
                  <a:pt x="644" y="454"/>
                  <a:pt x="644" y="454"/>
                  <a:pt x="643" y="454"/>
                </a:cubicBezTo>
                <a:cubicBezTo>
                  <a:pt x="644" y="454"/>
                  <a:pt x="644" y="453"/>
                  <a:pt x="644" y="454"/>
                </a:cubicBezTo>
                <a:close/>
                <a:moveTo>
                  <a:pt x="630" y="495"/>
                </a:moveTo>
                <a:cubicBezTo>
                  <a:pt x="630" y="495"/>
                  <a:pt x="631" y="495"/>
                  <a:pt x="631" y="496"/>
                </a:cubicBezTo>
                <a:cubicBezTo>
                  <a:pt x="631" y="496"/>
                  <a:pt x="631" y="496"/>
                  <a:pt x="631" y="496"/>
                </a:cubicBezTo>
                <a:cubicBezTo>
                  <a:pt x="630" y="497"/>
                  <a:pt x="629" y="498"/>
                  <a:pt x="627" y="498"/>
                </a:cubicBezTo>
                <a:cubicBezTo>
                  <a:pt x="627" y="498"/>
                  <a:pt x="627" y="498"/>
                  <a:pt x="627" y="498"/>
                </a:cubicBezTo>
                <a:cubicBezTo>
                  <a:pt x="628" y="496"/>
                  <a:pt x="629" y="495"/>
                  <a:pt x="630" y="495"/>
                </a:cubicBezTo>
                <a:close/>
                <a:moveTo>
                  <a:pt x="615" y="520"/>
                </a:moveTo>
                <a:cubicBezTo>
                  <a:pt x="615" y="520"/>
                  <a:pt x="615" y="520"/>
                  <a:pt x="616" y="520"/>
                </a:cubicBezTo>
                <a:cubicBezTo>
                  <a:pt x="616" y="520"/>
                  <a:pt x="616" y="520"/>
                  <a:pt x="616" y="521"/>
                </a:cubicBezTo>
                <a:cubicBezTo>
                  <a:pt x="615" y="521"/>
                  <a:pt x="615" y="521"/>
                  <a:pt x="615" y="521"/>
                </a:cubicBezTo>
                <a:cubicBezTo>
                  <a:pt x="615" y="521"/>
                  <a:pt x="615" y="520"/>
                  <a:pt x="614" y="520"/>
                </a:cubicBezTo>
                <a:cubicBezTo>
                  <a:pt x="615" y="520"/>
                  <a:pt x="615" y="520"/>
                  <a:pt x="615" y="520"/>
                </a:cubicBezTo>
                <a:close/>
                <a:moveTo>
                  <a:pt x="580" y="309"/>
                </a:moveTo>
                <a:cubicBezTo>
                  <a:pt x="580" y="309"/>
                  <a:pt x="581" y="309"/>
                  <a:pt x="581" y="309"/>
                </a:cubicBezTo>
                <a:cubicBezTo>
                  <a:pt x="583" y="311"/>
                  <a:pt x="584" y="314"/>
                  <a:pt x="586" y="316"/>
                </a:cubicBezTo>
                <a:cubicBezTo>
                  <a:pt x="586" y="316"/>
                  <a:pt x="586" y="316"/>
                  <a:pt x="586" y="317"/>
                </a:cubicBezTo>
                <a:cubicBezTo>
                  <a:pt x="585" y="317"/>
                  <a:pt x="585" y="317"/>
                  <a:pt x="585" y="317"/>
                </a:cubicBezTo>
                <a:cubicBezTo>
                  <a:pt x="584" y="317"/>
                  <a:pt x="583" y="317"/>
                  <a:pt x="583" y="316"/>
                </a:cubicBezTo>
                <a:cubicBezTo>
                  <a:pt x="581" y="314"/>
                  <a:pt x="580" y="312"/>
                  <a:pt x="579" y="310"/>
                </a:cubicBezTo>
                <a:cubicBezTo>
                  <a:pt x="579" y="310"/>
                  <a:pt x="579" y="309"/>
                  <a:pt x="580" y="309"/>
                </a:cubicBezTo>
                <a:close/>
                <a:moveTo>
                  <a:pt x="534" y="323"/>
                </a:moveTo>
                <a:cubicBezTo>
                  <a:pt x="534" y="323"/>
                  <a:pt x="535" y="323"/>
                  <a:pt x="535" y="323"/>
                </a:cubicBezTo>
                <a:cubicBezTo>
                  <a:pt x="536" y="323"/>
                  <a:pt x="537" y="324"/>
                  <a:pt x="538" y="325"/>
                </a:cubicBezTo>
                <a:cubicBezTo>
                  <a:pt x="538" y="325"/>
                  <a:pt x="538" y="325"/>
                  <a:pt x="538" y="325"/>
                </a:cubicBezTo>
                <a:cubicBezTo>
                  <a:pt x="538" y="325"/>
                  <a:pt x="538" y="325"/>
                  <a:pt x="538" y="325"/>
                </a:cubicBezTo>
                <a:cubicBezTo>
                  <a:pt x="539" y="325"/>
                  <a:pt x="540" y="326"/>
                  <a:pt x="541" y="326"/>
                </a:cubicBezTo>
                <a:cubicBezTo>
                  <a:pt x="541" y="326"/>
                  <a:pt x="542" y="326"/>
                  <a:pt x="542" y="326"/>
                </a:cubicBezTo>
                <a:cubicBezTo>
                  <a:pt x="542" y="327"/>
                  <a:pt x="542" y="327"/>
                  <a:pt x="542" y="327"/>
                </a:cubicBezTo>
                <a:cubicBezTo>
                  <a:pt x="542" y="327"/>
                  <a:pt x="542" y="327"/>
                  <a:pt x="542" y="327"/>
                </a:cubicBezTo>
                <a:cubicBezTo>
                  <a:pt x="541" y="326"/>
                  <a:pt x="541" y="326"/>
                  <a:pt x="541" y="326"/>
                </a:cubicBezTo>
                <a:cubicBezTo>
                  <a:pt x="540" y="326"/>
                  <a:pt x="539" y="326"/>
                  <a:pt x="538" y="325"/>
                </a:cubicBezTo>
                <a:cubicBezTo>
                  <a:pt x="538" y="325"/>
                  <a:pt x="538" y="325"/>
                  <a:pt x="538" y="325"/>
                </a:cubicBezTo>
                <a:cubicBezTo>
                  <a:pt x="538" y="325"/>
                  <a:pt x="538" y="325"/>
                  <a:pt x="538" y="325"/>
                </a:cubicBezTo>
                <a:cubicBezTo>
                  <a:pt x="535" y="326"/>
                  <a:pt x="535" y="326"/>
                  <a:pt x="534" y="324"/>
                </a:cubicBezTo>
                <a:cubicBezTo>
                  <a:pt x="534" y="324"/>
                  <a:pt x="534" y="323"/>
                  <a:pt x="534" y="323"/>
                </a:cubicBezTo>
                <a:close/>
                <a:moveTo>
                  <a:pt x="517" y="317"/>
                </a:moveTo>
                <a:cubicBezTo>
                  <a:pt x="517" y="317"/>
                  <a:pt x="518" y="317"/>
                  <a:pt x="518" y="317"/>
                </a:cubicBezTo>
                <a:cubicBezTo>
                  <a:pt x="518" y="317"/>
                  <a:pt x="517" y="317"/>
                  <a:pt x="517" y="317"/>
                </a:cubicBezTo>
                <a:cubicBezTo>
                  <a:pt x="516" y="317"/>
                  <a:pt x="517" y="317"/>
                  <a:pt x="517" y="317"/>
                </a:cubicBezTo>
                <a:close/>
                <a:moveTo>
                  <a:pt x="581" y="516"/>
                </a:moveTo>
                <a:cubicBezTo>
                  <a:pt x="581" y="516"/>
                  <a:pt x="581" y="516"/>
                  <a:pt x="582" y="516"/>
                </a:cubicBezTo>
                <a:cubicBezTo>
                  <a:pt x="582" y="516"/>
                  <a:pt x="582" y="516"/>
                  <a:pt x="582" y="516"/>
                </a:cubicBezTo>
                <a:cubicBezTo>
                  <a:pt x="582" y="517"/>
                  <a:pt x="582" y="517"/>
                  <a:pt x="581" y="517"/>
                </a:cubicBezTo>
                <a:cubicBezTo>
                  <a:pt x="581" y="517"/>
                  <a:pt x="581" y="517"/>
                  <a:pt x="581" y="517"/>
                </a:cubicBezTo>
                <a:cubicBezTo>
                  <a:pt x="581" y="516"/>
                  <a:pt x="581" y="516"/>
                  <a:pt x="581" y="516"/>
                </a:cubicBezTo>
                <a:close/>
                <a:moveTo>
                  <a:pt x="575" y="568"/>
                </a:moveTo>
                <a:cubicBezTo>
                  <a:pt x="575" y="567"/>
                  <a:pt x="575" y="567"/>
                  <a:pt x="576" y="567"/>
                </a:cubicBezTo>
                <a:cubicBezTo>
                  <a:pt x="577" y="567"/>
                  <a:pt x="578" y="566"/>
                  <a:pt x="580" y="566"/>
                </a:cubicBezTo>
                <a:cubicBezTo>
                  <a:pt x="583" y="565"/>
                  <a:pt x="586" y="565"/>
                  <a:pt x="588" y="565"/>
                </a:cubicBezTo>
                <a:cubicBezTo>
                  <a:pt x="590" y="565"/>
                  <a:pt x="592" y="564"/>
                  <a:pt x="593" y="563"/>
                </a:cubicBezTo>
                <a:cubicBezTo>
                  <a:pt x="593" y="563"/>
                  <a:pt x="594" y="563"/>
                  <a:pt x="595" y="563"/>
                </a:cubicBezTo>
                <a:cubicBezTo>
                  <a:pt x="595" y="563"/>
                  <a:pt x="595" y="563"/>
                  <a:pt x="595" y="563"/>
                </a:cubicBezTo>
                <a:cubicBezTo>
                  <a:pt x="596" y="565"/>
                  <a:pt x="596" y="567"/>
                  <a:pt x="595" y="568"/>
                </a:cubicBezTo>
                <a:cubicBezTo>
                  <a:pt x="593" y="570"/>
                  <a:pt x="591" y="572"/>
                  <a:pt x="588" y="571"/>
                </a:cubicBezTo>
                <a:cubicBezTo>
                  <a:pt x="584" y="569"/>
                  <a:pt x="579" y="570"/>
                  <a:pt x="575" y="570"/>
                </a:cubicBezTo>
                <a:cubicBezTo>
                  <a:pt x="575" y="570"/>
                  <a:pt x="575" y="569"/>
                  <a:pt x="574" y="569"/>
                </a:cubicBezTo>
                <a:cubicBezTo>
                  <a:pt x="574" y="569"/>
                  <a:pt x="575" y="568"/>
                  <a:pt x="575" y="568"/>
                </a:cubicBezTo>
                <a:close/>
                <a:moveTo>
                  <a:pt x="574" y="576"/>
                </a:moveTo>
                <a:cubicBezTo>
                  <a:pt x="574" y="576"/>
                  <a:pt x="573" y="577"/>
                  <a:pt x="573" y="577"/>
                </a:cubicBezTo>
                <a:cubicBezTo>
                  <a:pt x="570" y="579"/>
                  <a:pt x="567" y="580"/>
                  <a:pt x="564" y="582"/>
                </a:cubicBezTo>
                <a:cubicBezTo>
                  <a:pt x="561" y="583"/>
                  <a:pt x="559" y="583"/>
                  <a:pt x="557" y="585"/>
                </a:cubicBezTo>
                <a:cubicBezTo>
                  <a:pt x="554" y="586"/>
                  <a:pt x="552" y="587"/>
                  <a:pt x="549" y="587"/>
                </a:cubicBezTo>
                <a:cubicBezTo>
                  <a:pt x="548" y="586"/>
                  <a:pt x="547" y="586"/>
                  <a:pt x="546" y="585"/>
                </a:cubicBezTo>
                <a:cubicBezTo>
                  <a:pt x="545" y="585"/>
                  <a:pt x="546" y="583"/>
                  <a:pt x="547" y="582"/>
                </a:cubicBezTo>
                <a:cubicBezTo>
                  <a:pt x="547" y="582"/>
                  <a:pt x="547" y="582"/>
                  <a:pt x="547" y="582"/>
                </a:cubicBezTo>
                <a:cubicBezTo>
                  <a:pt x="551" y="581"/>
                  <a:pt x="555" y="579"/>
                  <a:pt x="558" y="577"/>
                </a:cubicBezTo>
                <a:cubicBezTo>
                  <a:pt x="560" y="576"/>
                  <a:pt x="561" y="576"/>
                  <a:pt x="563" y="577"/>
                </a:cubicBezTo>
                <a:cubicBezTo>
                  <a:pt x="564" y="577"/>
                  <a:pt x="566" y="577"/>
                  <a:pt x="568" y="576"/>
                </a:cubicBezTo>
                <a:cubicBezTo>
                  <a:pt x="569" y="575"/>
                  <a:pt x="570" y="575"/>
                  <a:pt x="572" y="575"/>
                </a:cubicBezTo>
                <a:cubicBezTo>
                  <a:pt x="572" y="574"/>
                  <a:pt x="574" y="575"/>
                  <a:pt x="574" y="576"/>
                </a:cubicBezTo>
                <a:close/>
                <a:moveTo>
                  <a:pt x="549" y="540"/>
                </a:moveTo>
                <a:cubicBezTo>
                  <a:pt x="555" y="541"/>
                  <a:pt x="561" y="542"/>
                  <a:pt x="566" y="544"/>
                </a:cubicBezTo>
                <a:cubicBezTo>
                  <a:pt x="567" y="545"/>
                  <a:pt x="568" y="545"/>
                  <a:pt x="568" y="546"/>
                </a:cubicBezTo>
                <a:cubicBezTo>
                  <a:pt x="570" y="548"/>
                  <a:pt x="571" y="550"/>
                  <a:pt x="572" y="553"/>
                </a:cubicBezTo>
                <a:cubicBezTo>
                  <a:pt x="573" y="554"/>
                  <a:pt x="572" y="555"/>
                  <a:pt x="571" y="556"/>
                </a:cubicBezTo>
                <a:cubicBezTo>
                  <a:pt x="571" y="557"/>
                  <a:pt x="570" y="557"/>
                  <a:pt x="569" y="557"/>
                </a:cubicBezTo>
                <a:cubicBezTo>
                  <a:pt x="567" y="556"/>
                  <a:pt x="566" y="554"/>
                  <a:pt x="565" y="553"/>
                </a:cubicBezTo>
                <a:cubicBezTo>
                  <a:pt x="564" y="552"/>
                  <a:pt x="564" y="552"/>
                  <a:pt x="563" y="552"/>
                </a:cubicBezTo>
                <a:cubicBezTo>
                  <a:pt x="563" y="552"/>
                  <a:pt x="563" y="553"/>
                  <a:pt x="563" y="553"/>
                </a:cubicBezTo>
                <a:cubicBezTo>
                  <a:pt x="563" y="554"/>
                  <a:pt x="563" y="555"/>
                  <a:pt x="562" y="556"/>
                </a:cubicBezTo>
                <a:cubicBezTo>
                  <a:pt x="560" y="559"/>
                  <a:pt x="559" y="564"/>
                  <a:pt x="557" y="568"/>
                </a:cubicBezTo>
                <a:cubicBezTo>
                  <a:pt x="557" y="568"/>
                  <a:pt x="557" y="569"/>
                  <a:pt x="556" y="569"/>
                </a:cubicBezTo>
                <a:cubicBezTo>
                  <a:pt x="556" y="570"/>
                  <a:pt x="554" y="569"/>
                  <a:pt x="554" y="568"/>
                </a:cubicBezTo>
                <a:cubicBezTo>
                  <a:pt x="554" y="567"/>
                  <a:pt x="554" y="565"/>
                  <a:pt x="553" y="563"/>
                </a:cubicBezTo>
                <a:cubicBezTo>
                  <a:pt x="553" y="562"/>
                  <a:pt x="551" y="561"/>
                  <a:pt x="550" y="562"/>
                </a:cubicBezTo>
                <a:cubicBezTo>
                  <a:pt x="549" y="562"/>
                  <a:pt x="548" y="563"/>
                  <a:pt x="548" y="563"/>
                </a:cubicBezTo>
                <a:cubicBezTo>
                  <a:pt x="547" y="563"/>
                  <a:pt x="546" y="564"/>
                  <a:pt x="546" y="563"/>
                </a:cubicBezTo>
                <a:cubicBezTo>
                  <a:pt x="546" y="563"/>
                  <a:pt x="546" y="563"/>
                  <a:pt x="546" y="562"/>
                </a:cubicBezTo>
                <a:cubicBezTo>
                  <a:pt x="547" y="561"/>
                  <a:pt x="548" y="560"/>
                  <a:pt x="549" y="559"/>
                </a:cubicBezTo>
                <a:cubicBezTo>
                  <a:pt x="550" y="557"/>
                  <a:pt x="551" y="554"/>
                  <a:pt x="550" y="551"/>
                </a:cubicBezTo>
                <a:cubicBezTo>
                  <a:pt x="549" y="550"/>
                  <a:pt x="549" y="549"/>
                  <a:pt x="548" y="549"/>
                </a:cubicBezTo>
                <a:cubicBezTo>
                  <a:pt x="546" y="547"/>
                  <a:pt x="545" y="547"/>
                  <a:pt x="543" y="546"/>
                </a:cubicBezTo>
                <a:cubicBezTo>
                  <a:pt x="543" y="545"/>
                  <a:pt x="542" y="544"/>
                  <a:pt x="542" y="544"/>
                </a:cubicBezTo>
                <a:cubicBezTo>
                  <a:pt x="542" y="544"/>
                  <a:pt x="542" y="544"/>
                  <a:pt x="542" y="544"/>
                </a:cubicBezTo>
                <a:cubicBezTo>
                  <a:pt x="542" y="544"/>
                  <a:pt x="542" y="544"/>
                  <a:pt x="542" y="544"/>
                </a:cubicBezTo>
                <a:cubicBezTo>
                  <a:pt x="540" y="545"/>
                  <a:pt x="539" y="546"/>
                  <a:pt x="538" y="548"/>
                </a:cubicBezTo>
                <a:cubicBezTo>
                  <a:pt x="537" y="549"/>
                  <a:pt x="536" y="550"/>
                  <a:pt x="534" y="550"/>
                </a:cubicBezTo>
                <a:cubicBezTo>
                  <a:pt x="532" y="550"/>
                  <a:pt x="531" y="552"/>
                  <a:pt x="530" y="553"/>
                </a:cubicBezTo>
                <a:cubicBezTo>
                  <a:pt x="528" y="558"/>
                  <a:pt x="526" y="563"/>
                  <a:pt x="526" y="569"/>
                </a:cubicBezTo>
                <a:cubicBezTo>
                  <a:pt x="526" y="574"/>
                  <a:pt x="523" y="578"/>
                  <a:pt x="519" y="581"/>
                </a:cubicBezTo>
                <a:cubicBezTo>
                  <a:pt x="518" y="582"/>
                  <a:pt x="516" y="581"/>
                  <a:pt x="516" y="580"/>
                </a:cubicBezTo>
                <a:cubicBezTo>
                  <a:pt x="515" y="575"/>
                  <a:pt x="515" y="570"/>
                  <a:pt x="517" y="565"/>
                </a:cubicBezTo>
                <a:cubicBezTo>
                  <a:pt x="519" y="563"/>
                  <a:pt x="520" y="559"/>
                  <a:pt x="521" y="557"/>
                </a:cubicBezTo>
                <a:cubicBezTo>
                  <a:pt x="521" y="555"/>
                  <a:pt x="521" y="554"/>
                  <a:pt x="521" y="552"/>
                </a:cubicBezTo>
                <a:cubicBezTo>
                  <a:pt x="520" y="552"/>
                  <a:pt x="521" y="551"/>
                  <a:pt x="521" y="551"/>
                </a:cubicBezTo>
                <a:cubicBezTo>
                  <a:pt x="521" y="550"/>
                  <a:pt x="521" y="550"/>
                  <a:pt x="521" y="550"/>
                </a:cubicBezTo>
                <a:cubicBezTo>
                  <a:pt x="528" y="542"/>
                  <a:pt x="526" y="543"/>
                  <a:pt x="536" y="542"/>
                </a:cubicBezTo>
                <a:cubicBezTo>
                  <a:pt x="539" y="541"/>
                  <a:pt x="540" y="542"/>
                  <a:pt x="542" y="544"/>
                </a:cubicBezTo>
                <a:cubicBezTo>
                  <a:pt x="542" y="544"/>
                  <a:pt x="542" y="544"/>
                  <a:pt x="542" y="544"/>
                </a:cubicBezTo>
                <a:cubicBezTo>
                  <a:pt x="542" y="544"/>
                  <a:pt x="542" y="544"/>
                  <a:pt x="542" y="544"/>
                </a:cubicBezTo>
                <a:cubicBezTo>
                  <a:pt x="544" y="543"/>
                  <a:pt x="545" y="543"/>
                  <a:pt x="547" y="542"/>
                </a:cubicBezTo>
                <a:cubicBezTo>
                  <a:pt x="547" y="542"/>
                  <a:pt x="547" y="541"/>
                  <a:pt x="548" y="541"/>
                </a:cubicBezTo>
                <a:cubicBezTo>
                  <a:pt x="548" y="540"/>
                  <a:pt x="548" y="540"/>
                  <a:pt x="549" y="540"/>
                </a:cubicBezTo>
                <a:close/>
                <a:moveTo>
                  <a:pt x="547" y="463"/>
                </a:moveTo>
                <a:cubicBezTo>
                  <a:pt x="547" y="463"/>
                  <a:pt x="547" y="463"/>
                  <a:pt x="547" y="463"/>
                </a:cubicBezTo>
                <a:cubicBezTo>
                  <a:pt x="547" y="462"/>
                  <a:pt x="547" y="462"/>
                  <a:pt x="547" y="461"/>
                </a:cubicBezTo>
                <a:cubicBezTo>
                  <a:pt x="547" y="460"/>
                  <a:pt x="548" y="460"/>
                  <a:pt x="548" y="460"/>
                </a:cubicBezTo>
                <a:cubicBezTo>
                  <a:pt x="548" y="461"/>
                  <a:pt x="548" y="461"/>
                  <a:pt x="548" y="461"/>
                </a:cubicBezTo>
                <a:cubicBezTo>
                  <a:pt x="548" y="462"/>
                  <a:pt x="548" y="462"/>
                  <a:pt x="547" y="463"/>
                </a:cubicBezTo>
                <a:cubicBezTo>
                  <a:pt x="547" y="463"/>
                  <a:pt x="547" y="463"/>
                  <a:pt x="547" y="463"/>
                </a:cubicBezTo>
                <a:cubicBezTo>
                  <a:pt x="546" y="464"/>
                  <a:pt x="546" y="464"/>
                  <a:pt x="546" y="464"/>
                </a:cubicBezTo>
                <a:lnTo>
                  <a:pt x="547" y="463"/>
                </a:lnTo>
                <a:close/>
                <a:moveTo>
                  <a:pt x="525" y="499"/>
                </a:moveTo>
                <a:cubicBezTo>
                  <a:pt x="525" y="499"/>
                  <a:pt x="526" y="499"/>
                  <a:pt x="526" y="499"/>
                </a:cubicBezTo>
                <a:cubicBezTo>
                  <a:pt x="526" y="500"/>
                  <a:pt x="527" y="500"/>
                  <a:pt x="527" y="500"/>
                </a:cubicBezTo>
                <a:cubicBezTo>
                  <a:pt x="528" y="502"/>
                  <a:pt x="528" y="503"/>
                  <a:pt x="527" y="504"/>
                </a:cubicBezTo>
                <a:cubicBezTo>
                  <a:pt x="527" y="504"/>
                  <a:pt x="526" y="504"/>
                  <a:pt x="526" y="505"/>
                </a:cubicBezTo>
                <a:cubicBezTo>
                  <a:pt x="525" y="505"/>
                  <a:pt x="525" y="505"/>
                  <a:pt x="525" y="504"/>
                </a:cubicBezTo>
                <a:cubicBezTo>
                  <a:pt x="524" y="502"/>
                  <a:pt x="524" y="501"/>
                  <a:pt x="525" y="499"/>
                </a:cubicBezTo>
                <a:close/>
                <a:moveTo>
                  <a:pt x="517" y="487"/>
                </a:moveTo>
                <a:cubicBezTo>
                  <a:pt x="517" y="487"/>
                  <a:pt x="517" y="487"/>
                  <a:pt x="517" y="487"/>
                </a:cubicBezTo>
                <a:cubicBezTo>
                  <a:pt x="516" y="487"/>
                  <a:pt x="516" y="487"/>
                  <a:pt x="516" y="487"/>
                </a:cubicBezTo>
                <a:lnTo>
                  <a:pt x="517" y="487"/>
                </a:lnTo>
                <a:close/>
                <a:moveTo>
                  <a:pt x="512" y="342"/>
                </a:moveTo>
                <a:cubicBezTo>
                  <a:pt x="512" y="342"/>
                  <a:pt x="513" y="342"/>
                  <a:pt x="513" y="342"/>
                </a:cubicBezTo>
                <a:cubicBezTo>
                  <a:pt x="514" y="342"/>
                  <a:pt x="514" y="342"/>
                  <a:pt x="514" y="343"/>
                </a:cubicBezTo>
                <a:cubicBezTo>
                  <a:pt x="515" y="344"/>
                  <a:pt x="515" y="344"/>
                  <a:pt x="515" y="345"/>
                </a:cubicBezTo>
                <a:cubicBezTo>
                  <a:pt x="514" y="346"/>
                  <a:pt x="514" y="346"/>
                  <a:pt x="513" y="346"/>
                </a:cubicBezTo>
                <a:cubicBezTo>
                  <a:pt x="513" y="345"/>
                  <a:pt x="512" y="345"/>
                  <a:pt x="512" y="344"/>
                </a:cubicBezTo>
                <a:cubicBezTo>
                  <a:pt x="511" y="344"/>
                  <a:pt x="511" y="343"/>
                  <a:pt x="512" y="342"/>
                </a:cubicBezTo>
                <a:close/>
                <a:moveTo>
                  <a:pt x="506" y="337"/>
                </a:moveTo>
                <a:cubicBezTo>
                  <a:pt x="506" y="337"/>
                  <a:pt x="506" y="337"/>
                  <a:pt x="506" y="338"/>
                </a:cubicBezTo>
                <a:cubicBezTo>
                  <a:pt x="506" y="338"/>
                  <a:pt x="506" y="338"/>
                  <a:pt x="506" y="338"/>
                </a:cubicBezTo>
                <a:cubicBezTo>
                  <a:pt x="506" y="338"/>
                  <a:pt x="505" y="338"/>
                  <a:pt x="505" y="337"/>
                </a:cubicBezTo>
                <a:cubicBezTo>
                  <a:pt x="505" y="337"/>
                  <a:pt x="506" y="337"/>
                  <a:pt x="506" y="337"/>
                </a:cubicBezTo>
                <a:close/>
                <a:moveTo>
                  <a:pt x="503" y="445"/>
                </a:moveTo>
                <a:cubicBezTo>
                  <a:pt x="503" y="445"/>
                  <a:pt x="503" y="445"/>
                  <a:pt x="504" y="445"/>
                </a:cubicBezTo>
                <a:cubicBezTo>
                  <a:pt x="503" y="445"/>
                  <a:pt x="503" y="445"/>
                  <a:pt x="503" y="445"/>
                </a:cubicBezTo>
                <a:cubicBezTo>
                  <a:pt x="503" y="445"/>
                  <a:pt x="503" y="445"/>
                  <a:pt x="503" y="445"/>
                </a:cubicBezTo>
                <a:cubicBezTo>
                  <a:pt x="503" y="445"/>
                  <a:pt x="503" y="445"/>
                  <a:pt x="503" y="445"/>
                </a:cubicBezTo>
                <a:close/>
                <a:moveTo>
                  <a:pt x="500" y="493"/>
                </a:moveTo>
                <a:cubicBezTo>
                  <a:pt x="500" y="493"/>
                  <a:pt x="500" y="493"/>
                  <a:pt x="500" y="493"/>
                </a:cubicBezTo>
                <a:cubicBezTo>
                  <a:pt x="500" y="493"/>
                  <a:pt x="500" y="493"/>
                  <a:pt x="500" y="493"/>
                </a:cubicBezTo>
                <a:cubicBezTo>
                  <a:pt x="502" y="493"/>
                  <a:pt x="503" y="493"/>
                  <a:pt x="505" y="494"/>
                </a:cubicBezTo>
                <a:cubicBezTo>
                  <a:pt x="505" y="494"/>
                  <a:pt x="505" y="495"/>
                  <a:pt x="505" y="495"/>
                </a:cubicBezTo>
                <a:cubicBezTo>
                  <a:pt x="505" y="495"/>
                  <a:pt x="504" y="496"/>
                  <a:pt x="504" y="495"/>
                </a:cubicBezTo>
                <a:cubicBezTo>
                  <a:pt x="503" y="495"/>
                  <a:pt x="501" y="494"/>
                  <a:pt x="500" y="493"/>
                </a:cubicBezTo>
                <a:cubicBezTo>
                  <a:pt x="500" y="493"/>
                  <a:pt x="500" y="493"/>
                  <a:pt x="500" y="493"/>
                </a:cubicBezTo>
                <a:cubicBezTo>
                  <a:pt x="499" y="493"/>
                  <a:pt x="499" y="493"/>
                  <a:pt x="500" y="493"/>
                </a:cubicBezTo>
                <a:close/>
                <a:moveTo>
                  <a:pt x="507" y="523"/>
                </a:moveTo>
                <a:cubicBezTo>
                  <a:pt x="510" y="522"/>
                  <a:pt x="514" y="521"/>
                  <a:pt x="517" y="518"/>
                </a:cubicBezTo>
                <a:cubicBezTo>
                  <a:pt x="520" y="516"/>
                  <a:pt x="524" y="516"/>
                  <a:pt x="526" y="513"/>
                </a:cubicBezTo>
                <a:cubicBezTo>
                  <a:pt x="527" y="513"/>
                  <a:pt x="528" y="513"/>
                  <a:pt x="529" y="513"/>
                </a:cubicBezTo>
                <a:cubicBezTo>
                  <a:pt x="530" y="513"/>
                  <a:pt x="531" y="514"/>
                  <a:pt x="532" y="514"/>
                </a:cubicBezTo>
                <a:cubicBezTo>
                  <a:pt x="535" y="514"/>
                  <a:pt x="537" y="516"/>
                  <a:pt x="538" y="519"/>
                </a:cubicBezTo>
                <a:cubicBezTo>
                  <a:pt x="538" y="521"/>
                  <a:pt x="540" y="522"/>
                  <a:pt x="541" y="523"/>
                </a:cubicBezTo>
                <a:cubicBezTo>
                  <a:pt x="544" y="523"/>
                  <a:pt x="544" y="524"/>
                  <a:pt x="544" y="526"/>
                </a:cubicBezTo>
                <a:cubicBezTo>
                  <a:pt x="544" y="529"/>
                  <a:pt x="545" y="532"/>
                  <a:pt x="545" y="534"/>
                </a:cubicBezTo>
                <a:cubicBezTo>
                  <a:pt x="545" y="535"/>
                  <a:pt x="544" y="536"/>
                  <a:pt x="542" y="536"/>
                </a:cubicBezTo>
                <a:cubicBezTo>
                  <a:pt x="541" y="535"/>
                  <a:pt x="540" y="534"/>
                  <a:pt x="539" y="535"/>
                </a:cubicBezTo>
                <a:cubicBezTo>
                  <a:pt x="537" y="535"/>
                  <a:pt x="534" y="535"/>
                  <a:pt x="532" y="535"/>
                </a:cubicBezTo>
                <a:cubicBezTo>
                  <a:pt x="529" y="536"/>
                  <a:pt x="527" y="535"/>
                  <a:pt x="525" y="533"/>
                </a:cubicBezTo>
                <a:cubicBezTo>
                  <a:pt x="525" y="532"/>
                  <a:pt x="525" y="532"/>
                  <a:pt x="524" y="532"/>
                </a:cubicBezTo>
                <a:cubicBezTo>
                  <a:pt x="523" y="531"/>
                  <a:pt x="522" y="531"/>
                  <a:pt x="522" y="530"/>
                </a:cubicBezTo>
                <a:cubicBezTo>
                  <a:pt x="523" y="529"/>
                  <a:pt x="523" y="529"/>
                  <a:pt x="524" y="528"/>
                </a:cubicBezTo>
                <a:cubicBezTo>
                  <a:pt x="524" y="528"/>
                  <a:pt x="524" y="527"/>
                  <a:pt x="524" y="527"/>
                </a:cubicBezTo>
                <a:cubicBezTo>
                  <a:pt x="524" y="526"/>
                  <a:pt x="523" y="526"/>
                  <a:pt x="523" y="526"/>
                </a:cubicBezTo>
                <a:cubicBezTo>
                  <a:pt x="522" y="526"/>
                  <a:pt x="522" y="526"/>
                  <a:pt x="521" y="526"/>
                </a:cubicBezTo>
                <a:cubicBezTo>
                  <a:pt x="521" y="527"/>
                  <a:pt x="520" y="527"/>
                  <a:pt x="520" y="527"/>
                </a:cubicBezTo>
                <a:cubicBezTo>
                  <a:pt x="516" y="530"/>
                  <a:pt x="513" y="531"/>
                  <a:pt x="509" y="532"/>
                </a:cubicBezTo>
                <a:cubicBezTo>
                  <a:pt x="506" y="533"/>
                  <a:pt x="504" y="534"/>
                  <a:pt x="503" y="531"/>
                </a:cubicBezTo>
                <a:cubicBezTo>
                  <a:pt x="502" y="529"/>
                  <a:pt x="500" y="530"/>
                  <a:pt x="498" y="530"/>
                </a:cubicBezTo>
                <a:cubicBezTo>
                  <a:pt x="498" y="530"/>
                  <a:pt x="498" y="530"/>
                  <a:pt x="498" y="530"/>
                </a:cubicBezTo>
                <a:cubicBezTo>
                  <a:pt x="498" y="530"/>
                  <a:pt x="498" y="530"/>
                  <a:pt x="498" y="530"/>
                </a:cubicBezTo>
                <a:cubicBezTo>
                  <a:pt x="497" y="530"/>
                  <a:pt x="497" y="530"/>
                  <a:pt x="497" y="531"/>
                </a:cubicBezTo>
                <a:cubicBezTo>
                  <a:pt x="497" y="530"/>
                  <a:pt x="497" y="530"/>
                  <a:pt x="497" y="530"/>
                </a:cubicBezTo>
                <a:cubicBezTo>
                  <a:pt x="497" y="530"/>
                  <a:pt x="497" y="530"/>
                  <a:pt x="498" y="530"/>
                </a:cubicBezTo>
                <a:cubicBezTo>
                  <a:pt x="498" y="530"/>
                  <a:pt x="498" y="530"/>
                  <a:pt x="498" y="530"/>
                </a:cubicBezTo>
                <a:cubicBezTo>
                  <a:pt x="498" y="530"/>
                  <a:pt x="498" y="530"/>
                  <a:pt x="498" y="530"/>
                </a:cubicBezTo>
                <a:cubicBezTo>
                  <a:pt x="500" y="527"/>
                  <a:pt x="503" y="525"/>
                  <a:pt x="507" y="523"/>
                </a:cubicBezTo>
                <a:close/>
                <a:moveTo>
                  <a:pt x="497" y="456"/>
                </a:moveTo>
                <a:cubicBezTo>
                  <a:pt x="497" y="455"/>
                  <a:pt x="496" y="455"/>
                  <a:pt x="497" y="454"/>
                </a:cubicBezTo>
                <a:cubicBezTo>
                  <a:pt x="497" y="454"/>
                  <a:pt x="497" y="454"/>
                  <a:pt x="497" y="454"/>
                </a:cubicBezTo>
                <a:cubicBezTo>
                  <a:pt x="498" y="455"/>
                  <a:pt x="498" y="455"/>
                  <a:pt x="498" y="455"/>
                </a:cubicBezTo>
                <a:cubicBezTo>
                  <a:pt x="498" y="455"/>
                  <a:pt x="497" y="456"/>
                  <a:pt x="497" y="456"/>
                </a:cubicBezTo>
                <a:close/>
                <a:moveTo>
                  <a:pt x="493" y="331"/>
                </a:moveTo>
                <a:cubicBezTo>
                  <a:pt x="494" y="331"/>
                  <a:pt x="495" y="330"/>
                  <a:pt x="496" y="330"/>
                </a:cubicBezTo>
                <a:cubicBezTo>
                  <a:pt x="497" y="330"/>
                  <a:pt x="497" y="331"/>
                  <a:pt x="498" y="331"/>
                </a:cubicBezTo>
                <a:cubicBezTo>
                  <a:pt x="496" y="333"/>
                  <a:pt x="496" y="335"/>
                  <a:pt x="496" y="338"/>
                </a:cubicBezTo>
                <a:cubicBezTo>
                  <a:pt x="495" y="339"/>
                  <a:pt x="493" y="340"/>
                  <a:pt x="492" y="338"/>
                </a:cubicBezTo>
                <a:cubicBezTo>
                  <a:pt x="489" y="335"/>
                  <a:pt x="489" y="333"/>
                  <a:pt x="493" y="331"/>
                </a:cubicBezTo>
                <a:close/>
                <a:moveTo>
                  <a:pt x="491" y="374"/>
                </a:moveTo>
                <a:cubicBezTo>
                  <a:pt x="491" y="374"/>
                  <a:pt x="491" y="373"/>
                  <a:pt x="491" y="373"/>
                </a:cubicBezTo>
                <a:cubicBezTo>
                  <a:pt x="491" y="373"/>
                  <a:pt x="491" y="373"/>
                  <a:pt x="491" y="372"/>
                </a:cubicBezTo>
                <a:cubicBezTo>
                  <a:pt x="492" y="372"/>
                  <a:pt x="492" y="372"/>
                  <a:pt x="492" y="373"/>
                </a:cubicBezTo>
                <a:cubicBezTo>
                  <a:pt x="492" y="373"/>
                  <a:pt x="491" y="373"/>
                  <a:pt x="491" y="373"/>
                </a:cubicBezTo>
                <a:cubicBezTo>
                  <a:pt x="491" y="373"/>
                  <a:pt x="491" y="374"/>
                  <a:pt x="491" y="374"/>
                </a:cubicBezTo>
                <a:cubicBezTo>
                  <a:pt x="490" y="375"/>
                  <a:pt x="490" y="375"/>
                  <a:pt x="489" y="376"/>
                </a:cubicBezTo>
                <a:cubicBezTo>
                  <a:pt x="489" y="376"/>
                  <a:pt x="489" y="376"/>
                  <a:pt x="489" y="376"/>
                </a:cubicBezTo>
                <a:cubicBezTo>
                  <a:pt x="489" y="376"/>
                  <a:pt x="489" y="376"/>
                  <a:pt x="489" y="376"/>
                </a:cubicBezTo>
                <a:cubicBezTo>
                  <a:pt x="489" y="375"/>
                  <a:pt x="490" y="374"/>
                  <a:pt x="491" y="374"/>
                </a:cubicBezTo>
                <a:close/>
                <a:moveTo>
                  <a:pt x="489" y="345"/>
                </a:moveTo>
                <a:cubicBezTo>
                  <a:pt x="489" y="345"/>
                  <a:pt x="489" y="345"/>
                  <a:pt x="489" y="345"/>
                </a:cubicBezTo>
                <a:cubicBezTo>
                  <a:pt x="488" y="345"/>
                  <a:pt x="488" y="345"/>
                  <a:pt x="488" y="345"/>
                </a:cubicBezTo>
                <a:lnTo>
                  <a:pt x="489" y="345"/>
                </a:lnTo>
                <a:close/>
                <a:moveTo>
                  <a:pt x="485" y="412"/>
                </a:moveTo>
                <a:cubicBezTo>
                  <a:pt x="485" y="413"/>
                  <a:pt x="485" y="413"/>
                  <a:pt x="485" y="413"/>
                </a:cubicBezTo>
                <a:cubicBezTo>
                  <a:pt x="485" y="413"/>
                  <a:pt x="485" y="413"/>
                  <a:pt x="485" y="413"/>
                </a:cubicBezTo>
                <a:lnTo>
                  <a:pt x="485" y="412"/>
                </a:lnTo>
                <a:close/>
                <a:moveTo>
                  <a:pt x="482" y="506"/>
                </a:moveTo>
                <a:cubicBezTo>
                  <a:pt x="482" y="504"/>
                  <a:pt x="482" y="503"/>
                  <a:pt x="484" y="502"/>
                </a:cubicBezTo>
                <a:cubicBezTo>
                  <a:pt x="484" y="502"/>
                  <a:pt x="484" y="502"/>
                  <a:pt x="484" y="502"/>
                </a:cubicBezTo>
                <a:cubicBezTo>
                  <a:pt x="484" y="502"/>
                  <a:pt x="484" y="502"/>
                  <a:pt x="484" y="501"/>
                </a:cubicBezTo>
                <a:cubicBezTo>
                  <a:pt x="484" y="502"/>
                  <a:pt x="484" y="502"/>
                  <a:pt x="484" y="502"/>
                </a:cubicBezTo>
                <a:cubicBezTo>
                  <a:pt x="484" y="502"/>
                  <a:pt x="484" y="502"/>
                  <a:pt x="484" y="502"/>
                </a:cubicBezTo>
                <a:cubicBezTo>
                  <a:pt x="484" y="503"/>
                  <a:pt x="484" y="504"/>
                  <a:pt x="484" y="505"/>
                </a:cubicBezTo>
                <a:cubicBezTo>
                  <a:pt x="485" y="505"/>
                  <a:pt x="485" y="506"/>
                  <a:pt x="484" y="506"/>
                </a:cubicBezTo>
                <a:cubicBezTo>
                  <a:pt x="484" y="506"/>
                  <a:pt x="484" y="507"/>
                  <a:pt x="483" y="507"/>
                </a:cubicBezTo>
                <a:cubicBezTo>
                  <a:pt x="483" y="507"/>
                  <a:pt x="483" y="507"/>
                  <a:pt x="482" y="507"/>
                </a:cubicBezTo>
                <a:cubicBezTo>
                  <a:pt x="482" y="507"/>
                  <a:pt x="481" y="506"/>
                  <a:pt x="482" y="506"/>
                </a:cubicBezTo>
                <a:close/>
                <a:moveTo>
                  <a:pt x="480" y="443"/>
                </a:moveTo>
                <a:cubicBezTo>
                  <a:pt x="481" y="443"/>
                  <a:pt x="481" y="443"/>
                  <a:pt x="481" y="443"/>
                </a:cubicBezTo>
                <a:cubicBezTo>
                  <a:pt x="480" y="443"/>
                  <a:pt x="480" y="443"/>
                  <a:pt x="480" y="443"/>
                </a:cubicBezTo>
                <a:close/>
                <a:moveTo>
                  <a:pt x="478" y="415"/>
                </a:moveTo>
                <a:cubicBezTo>
                  <a:pt x="478" y="415"/>
                  <a:pt x="479" y="416"/>
                  <a:pt x="479" y="416"/>
                </a:cubicBezTo>
                <a:cubicBezTo>
                  <a:pt x="479" y="417"/>
                  <a:pt x="479" y="417"/>
                  <a:pt x="478" y="417"/>
                </a:cubicBezTo>
                <a:cubicBezTo>
                  <a:pt x="477" y="417"/>
                  <a:pt x="477" y="417"/>
                  <a:pt x="477" y="417"/>
                </a:cubicBezTo>
                <a:cubicBezTo>
                  <a:pt x="477" y="416"/>
                  <a:pt x="477" y="416"/>
                  <a:pt x="478" y="415"/>
                </a:cubicBezTo>
                <a:close/>
                <a:moveTo>
                  <a:pt x="476" y="482"/>
                </a:moveTo>
                <a:cubicBezTo>
                  <a:pt x="477" y="485"/>
                  <a:pt x="476" y="488"/>
                  <a:pt x="474" y="489"/>
                </a:cubicBezTo>
                <a:cubicBezTo>
                  <a:pt x="474" y="490"/>
                  <a:pt x="474" y="490"/>
                  <a:pt x="474" y="490"/>
                </a:cubicBezTo>
                <a:cubicBezTo>
                  <a:pt x="473" y="490"/>
                  <a:pt x="473" y="490"/>
                  <a:pt x="473" y="490"/>
                </a:cubicBezTo>
                <a:cubicBezTo>
                  <a:pt x="473" y="490"/>
                  <a:pt x="473" y="490"/>
                  <a:pt x="473" y="490"/>
                </a:cubicBezTo>
                <a:cubicBezTo>
                  <a:pt x="473" y="490"/>
                  <a:pt x="474" y="489"/>
                  <a:pt x="474" y="489"/>
                </a:cubicBezTo>
                <a:cubicBezTo>
                  <a:pt x="473" y="487"/>
                  <a:pt x="474" y="484"/>
                  <a:pt x="475" y="481"/>
                </a:cubicBezTo>
                <a:cubicBezTo>
                  <a:pt x="476" y="481"/>
                  <a:pt x="476" y="481"/>
                  <a:pt x="476" y="481"/>
                </a:cubicBezTo>
                <a:cubicBezTo>
                  <a:pt x="476" y="481"/>
                  <a:pt x="476" y="482"/>
                  <a:pt x="476" y="482"/>
                </a:cubicBezTo>
                <a:close/>
                <a:moveTo>
                  <a:pt x="475" y="447"/>
                </a:moveTo>
                <a:cubicBezTo>
                  <a:pt x="476" y="447"/>
                  <a:pt x="476" y="447"/>
                  <a:pt x="476" y="447"/>
                </a:cubicBezTo>
                <a:cubicBezTo>
                  <a:pt x="476" y="447"/>
                  <a:pt x="476" y="448"/>
                  <a:pt x="476" y="448"/>
                </a:cubicBezTo>
                <a:cubicBezTo>
                  <a:pt x="476" y="448"/>
                  <a:pt x="475" y="448"/>
                  <a:pt x="475" y="448"/>
                </a:cubicBezTo>
                <a:cubicBezTo>
                  <a:pt x="475" y="447"/>
                  <a:pt x="475" y="447"/>
                  <a:pt x="475" y="447"/>
                </a:cubicBezTo>
                <a:close/>
                <a:moveTo>
                  <a:pt x="470" y="454"/>
                </a:moveTo>
                <a:cubicBezTo>
                  <a:pt x="470" y="454"/>
                  <a:pt x="471" y="454"/>
                  <a:pt x="471" y="454"/>
                </a:cubicBezTo>
                <a:cubicBezTo>
                  <a:pt x="473" y="454"/>
                  <a:pt x="474" y="455"/>
                  <a:pt x="475" y="457"/>
                </a:cubicBezTo>
                <a:cubicBezTo>
                  <a:pt x="475" y="459"/>
                  <a:pt x="476" y="461"/>
                  <a:pt x="476" y="463"/>
                </a:cubicBezTo>
                <a:cubicBezTo>
                  <a:pt x="475" y="466"/>
                  <a:pt x="475" y="468"/>
                  <a:pt x="475" y="471"/>
                </a:cubicBezTo>
                <a:cubicBezTo>
                  <a:pt x="476" y="472"/>
                  <a:pt x="476" y="473"/>
                  <a:pt x="476" y="474"/>
                </a:cubicBezTo>
                <a:cubicBezTo>
                  <a:pt x="476" y="475"/>
                  <a:pt x="476" y="476"/>
                  <a:pt x="475" y="476"/>
                </a:cubicBezTo>
                <a:cubicBezTo>
                  <a:pt x="475" y="477"/>
                  <a:pt x="474" y="476"/>
                  <a:pt x="474" y="475"/>
                </a:cubicBezTo>
                <a:cubicBezTo>
                  <a:pt x="473" y="474"/>
                  <a:pt x="473" y="473"/>
                  <a:pt x="472" y="473"/>
                </a:cubicBezTo>
                <a:cubicBezTo>
                  <a:pt x="470" y="473"/>
                  <a:pt x="470" y="472"/>
                  <a:pt x="469" y="470"/>
                </a:cubicBezTo>
                <a:cubicBezTo>
                  <a:pt x="469" y="470"/>
                  <a:pt x="469" y="469"/>
                  <a:pt x="468" y="468"/>
                </a:cubicBezTo>
                <a:cubicBezTo>
                  <a:pt x="468" y="466"/>
                  <a:pt x="467" y="463"/>
                  <a:pt x="468" y="461"/>
                </a:cubicBezTo>
                <a:cubicBezTo>
                  <a:pt x="468" y="460"/>
                  <a:pt x="467" y="459"/>
                  <a:pt x="467" y="458"/>
                </a:cubicBezTo>
                <a:cubicBezTo>
                  <a:pt x="468" y="457"/>
                  <a:pt x="469" y="455"/>
                  <a:pt x="470" y="454"/>
                </a:cubicBezTo>
                <a:close/>
                <a:moveTo>
                  <a:pt x="460" y="466"/>
                </a:moveTo>
                <a:cubicBezTo>
                  <a:pt x="459" y="467"/>
                  <a:pt x="458" y="469"/>
                  <a:pt x="457" y="470"/>
                </a:cubicBezTo>
                <a:cubicBezTo>
                  <a:pt x="457" y="470"/>
                  <a:pt x="457" y="471"/>
                  <a:pt x="456" y="470"/>
                </a:cubicBezTo>
                <a:cubicBezTo>
                  <a:pt x="456" y="470"/>
                  <a:pt x="456" y="469"/>
                  <a:pt x="456" y="469"/>
                </a:cubicBezTo>
                <a:cubicBezTo>
                  <a:pt x="456" y="469"/>
                  <a:pt x="456" y="469"/>
                  <a:pt x="456" y="468"/>
                </a:cubicBezTo>
                <a:cubicBezTo>
                  <a:pt x="457" y="467"/>
                  <a:pt x="458" y="465"/>
                  <a:pt x="457" y="464"/>
                </a:cubicBezTo>
                <a:cubicBezTo>
                  <a:pt x="457" y="461"/>
                  <a:pt x="455" y="462"/>
                  <a:pt x="454" y="461"/>
                </a:cubicBezTo>
                <a:cubicBezTo>
                  <a:pt x="453" y="461"/>
                  <a:pt x="453" y="460"/>
                  <a:pt x="453" y="460"/>
                </a:cubicBezTo>
                <a:cubicBezTo>
                  <a:pt x="454" y="460"/>
                  <a:pt x="454" y="459"/>
                  <a:pt x="454" y="459"/>
                </a:cubicBezTo>
                <a:cubicBezTo>
                  <a:pt x="455" y="459"/>
                  <a:pt x="455" y="459"/>
                  <a:pt x="456" y="459"/>
                </a:cubicBezTo>
                <a:cubicBezTo>
                  <a:pt x="457" y="460"/>
                  <a:pt x="458" y="460"/>
                  <a:pt x="459" y="460"/>
                </a:cubicBezTo>
                <a:cubicBezTo>
                  <a:pt x="459" y="460"/>
                  <a:pt x="459" y="460"/>
                  <a:pt x="459" y="460"/>
                </a:cubicBezTo>
                <a:cubicBezTo>
                  <a:pt x="459" y="460"/>
                  <a:pt x="459" y="460"/>
                  <a:pt x="459" y="460"/>
                </a:cubicBezTo>
                <a:cubicBezTo>
                  <a:pt x="458" y="458"/>
                  <a:pt x="457" y="457"/>
                  <a:pt x="457" y="456"/>
                </a:cubicBezTo>
                <a:cubicBezTo>
                  <a:pt x="455" y="453"/>
                  <a:pt x="456" y="451"/>
                  <a:pt x="456" y="449"/>
                </a:cubicBezTo>
                <a:cubicBezTo>
                  <a:pt x="457" y="448"/>
                  <a:pt x="458" y="447"/>
                  <a:pt x="458" y="447"/>
                </a:cubicBezTo>
                <a:cubicBezTo>
                  <a:pt x="459" y="447"/>
                  <a:pt x="460" y="447"/>
                  <a:pt x="460" y="448"/>
                </a:cubicBezTo>
                <a:cubicBezTo>
                  <a:pt x="461" y="449"/>
                  <a:pt x="462" y="450"/>
                  <a:pt x="463" y="451"/>
                </a:cubicBezTo>
                <a:cubicBezTo>
                  <a:pt x="463" y="451"/>
                  <a:pt x="463" y="451"/>
                  <a:pt x="463" y="451"/>
                </a:cubicBezTo>
                <a:cubicBezTo>
                  <a:pt x="463" y="451"/>
                  <a:pt x="463" y="451"/>
                  <a:pt x="463" y="451"/>
                </a:cubicBezTo>
                <a:cubicBezTo>
                  <a:pt x="463" y="452"/>
                  <a:pt x="463" y="452"/>
                  <a:pt x="463" y="452"/>
                </a:cubicBezTo>
                <a:cubicBezTo>
                  <a:pt x="463" y="452"/>
                  <a:pt x="463" y="451"/>
                  <a:pt x="463" y="451"/>
                </a:cubicBezTo>
                <a:cubicBezTo>
                  <a:pt x="461" y="454"/>
                  <a:pt x="461" y="456"/>
                  <a:pt x="463" y="458"/>
                </a:cubicBezTo>
                <a:cubicBezTo>
                  <a:pt x="463" y="458"/>
                  <a:pt x="463" y="459"/>
                  <a:pt x="462" y="459"/>
                </a:cubicBezTo>
                <a:cubicBezTo>
                  <a:pt x="461" y="459"/>
                  <a:pt x="460" y="459"/>
                  <a:pt x="459" y="460"/>
                </a:cubicBezTo>
                <a:cubicBezTo>
                  <a:pt x="459" y="460"/>
                  <a:pt x="459" y="460"/>
                  <a:pt x="459" y="460"/>
                </a:cubicBezTo>
                <a:cubicBezTo>
                  <a:pt x="459" y="460"/>
                  <a:pt x="459" y="460"/>
                  <a:pt x="459" y="460"/>
                </a:cubicBezTo>
                <a:cubicBezTo>
                  <a:pt x="460" y="461"/>
                  <a:pt x="460" y="462"/>
                  <a:pt x="460" y="463"/>
                </a:cubicBezTo>
                <a:cubicBezTo>
                  <a:pt x="460" y="464"/>
                  <a:pt x="460" y="465"/>
                  <a:pt x="460" y="466"/>
                </a:cubicBezTo>
                <a:close/>
                <a:moveTo>
                  <a:pt x="464" y="490"/>
                </a:moveTo>
                <a:cubicBezTo>
                  <a:pt x="464" y="490"/>
                  <a:pt x="463" y="490"/>
                  <a:pt x="463" y="490"/>
                </a:cubicBezTo>
                <a:cubicBezTo>
                  <a:pt x="463" y="490"/>
                  <a:pt x="462" y="490"/>
                  <a:pt x="462" y="490"/>
                </a:cubicBezTo>
                <a:cubicBezTo>
                  <a:pt x="461" y="488"/>
                  <a:pt x="461" y="486"/>
                  <a:pt x="461" y="485"/>
                </a:cubicBezTo>
                <a:cubicBezTo>
                  <a:pt x="460" y="484"/>
                  <a:pt x="461" y="484"/>
                  <a:pt x="461" y="483"/>
                </a:cubicBezTo>
                <a:cubicBezTo>
                  <a:pt x="461" y="483"/>
                  <a:pt x="461" y="483"/>
                  <a:pt x="461" y="483"/>
                </a:cubicBezTo>
                <a:cubicBezTo>
                  <a:pt x="461" y="482"/>
                  <a:pt x="461" y="482"/>
                  <a:pt x="462" y="482"/>
                </a:cubicBezTo>
                <a:cubicBezTo>
                  <a:pt x="462" y="482"/>
                  <a:pt x="462" y="482"/>
                  <a:pt x="462" y="482"/>
                </a:cubicBezTo>
                <a:cubicBezTo>
                  <a:pt x="462" y="481"/>
                  <a:pt x="462" y="481"/>
                  <a:pt x="462" y="481"/>
                </a:cubicBezTo>
                <a:cubicBezTo>
                  <a:pt x="462" y="481"/>
                  <a:pt x="462" y="481"/>
                  <a:pt x="462" y="482"/>
                </a:cubicBezTo>
                <a:cubicBezTo>
                  <a:pt x="461" y="482"/>
                  <a:pt x="461" y="483"/>
                  <a:pt x="461" y="483"/>
                </a:cubicBezTo>
                <a:cubicBezTo>
                  <a:pt x="461" y="483"/>
                  <a:pt x="461" y="483"/>
                  <a:pt x="461" y="483"/>
                </a:cubicBezTo>
                <a:cubicBezTo>
                  <a:pt x="462" y="485"/>
                  <a:pt x="463" y="486"/>
                  <a:pt x="464" y="488"/>
                </a:cubicBezTo>
                <a:cubicBezTo>
                  <a:pt x="464" y="489"/>
                  <a:pt x="464" y="489"/>
                  <a:pt x="464" y="490"/>
                </a:cubicBezTo>
                <a:close/>
                <a:moveTo>
                  <a:pt x="461" y="314"/>
                </a:moveTo>
                <a:cubicBezTo>
                  <a:pt x="461" y="314"/>
                  <a:pt x="461" y="313"/>
                  <a:pt x="462" y="313"/>
                </a:cubicBezTo>
                <a:cubicBezTo>
                  <a:pt x="462" y="314"/>
                  <a:pt x="462" y="314"/>
                  <a:pt x="462" y="315"/>
                </a:cubicBezTo>
                <a:cubicBezTo>
                  <a:pt x="462" y="315"/>
                  <a:pt x="462" y="315"/>
                  <a:pt x="461" y="315"/>
                </a:cubicBezTo>
                <a:cubicBezTo>
                  <a:pt x="461" y="315"/>
                  <a:pt x="461" y="314"/>
                  <a:pt x="461" y="314"/>
                </a:cubicBezTo>
                <a:close/>
                <a:moveTo>
                  <a:pt x="456" y="395"/>
                </a:moveTo>
                <a:cubicBezTo>
                  <a:pt x="456" y="394"/>
                  <a:pt x="457" y="393"/>
                  <a:pt x="459" y="393"/>
                </a:cubicBezTo>
                <a:cubicBezTo>
                  <a:pt x="459" y="393"/>
                  <a:pt x="460" y="393"/>
                  <a:pt x="460" y="394"/>
                </a:cubicBezTo>
                <a:cubicBezTo>
                  <a:pt x="460" y="394"/>
                  <a:pt x="460" y="394"/>
                  <a:pt x="460" y="394"/>
                </a:cubicBezTo>
                <a:cubicBezTo>
                  <a:pt x="459" y="396"/>
                  <a:pt x="458" y="397"/>
                  <a:pt x="456" y="398"/>
                </a:cubicBezTo>
                <a:cubicBezTo>
                  <a:pt x="456" y="398"/>
                  <a:pt x="456" y="398"/>
                  <a:pt x="456" y="399"/>
                </a:cubicBezTo>
                <a:cubicBezTo>
                  <a:pt x="456" y="399"/>
                  <a:pt x="456" y="399"/>
                  <a:pt x="455" y="399"/>
                </a:cubicBezTo>
                <a:cubicBezTo>
                  <a:pt x="455" y="399"/>
                  <a:pt x="455" y="399"/>
                  <a:pt x="455" y="399"/>
                </a:cubicBezTo>
                <a:cubicBezTo>
                  <a:pt x="455" y="399"/>
                  <a:pt x="455" y="399"/>
                  <a:pt x="455" y="399"/>
                </a:cubicBezTo>
                <a:cubicBezTo>
                  <a:pt x="455" y="399"/>
                  <a:pt x="455" y="399"/>
                  <a:pt x="455" y="399"/>
                </a:cubicBezTo>
                <a:cubicBezTo>
                  <a:pt x="456" y="399"/>
                  <a:pt x="456" y="398"/>
                  <a:pt x="456" y="398"/>
                </a:cubicBezTo>
                <a:cubicBezTo>
                  <a:pt x="456" y="398"/>
                  <a:pt x="456" y="398"/>
                  <a:pt x="456" y="398"/>
                </a:cubicBezTo>
                <a:cubicBezTo>
                  <a:pt x="456" y="397"/>
                  <a:pt x="456" y="396"/>
                  <a:pt x="456" y="395"/>
                </a:cubicBezTo>
                <a:close/>
                <a:moveTo>
                  <a:pt x="455" y="311"/>
                </a:moveTo>
                <a:cubicBezTo>
                  <a:pt x="456" y="311"/>
                  <a:pt x="456" y="311"/>
                  <a:pt x="455" y="312"/>
                </a:cubicBezTo>
                <a:cubicBezTo>
                  <a:pt x="455" y="312"/>
                  <a:pt x="455" y="312"/>
                  <a:pt x="455" y="312"/>
                </a:cubicBezTo>
                <a:cubicBezTo>
                  <a:pt x="455" y="312"/>
                  <a:pt x="454" y="312"/>
                  <a:pt x="454" y="311"/>
                </a:cubicBezTo>
                <a:cubicBezTo>
                  <a:pt x="454" y="311"/>
                  <a:pt x="455" y="311"/>
                  <a:pt x="455" y="311"/>
                </a:cubicBezTo>
                <a:close/>
                <a:moveTo>
                  <a:pt x="452" y="417"/>
                </a:moveTo>
                <a:cubicBezTo>
                  <a:pt x="453" y="417"/>
                  <a:pt x="454" y="417"/>
                  <a:pt x="455" y="416"/>
                </a:cubicBezTo>
                <a:cubicBezTo>
                  <a:pt x="455" y="416"/>
                  <a:pt x="455" y="416"/>
                  <a:pt x="456" y="416"/>
                </a:cubicBezTo>
                <a:cubicBezTo>
                  <a:pt x="456" y="415"/>
                  <a:pt x="457" y="415"/>
                  <a:pt x="458" y="414"/>
                </a:cubicBezTo>
                <a:cubicBezTo>
                  <a:pt x="458" y="414"/>
                  <a:pt x="458" y="414"/>
                  <a:pt x="458" y="414"/>
                </a:cubicBezTo>
                <a:cubicBezTo>
                  <a:pt x="458" y="414"/>
                  <a:pt x="458" y="414"/>
                  <a:pt x="458" y="414"/>
                </a:cubicBezTo>
                <a:cubicBezTo>
                  <a:pt x="456" y="406"/>
                  <a:pt x="455" y="406"/>
                  <a:pt x="463" y="401"/>
                </a:cubicBezTo>
                <a:cubicBezTo>
                  <a:pt x="464" y="401"/>
                  <a:pt x="464" y="401"/>
                  <a:pt x="465" y="402"/>
                </a:cubicBezTo>
                <a:cubicBezTo>
                  <a:pt x="465" y="402"/>
                  <a:pt x="465" y="403"/>
                  <a:pt x="465" y="403"/>
                </a:cubicBezTo>
                <a:cubicBezTo>
                  <a:pt x="465" y="403"/>
                  <a:pt x="465" y="404"/>
                  <a:pt x="465" y="404"/>
                </a:cubicBezTo>
                <a:cubicBezTo>
                  <a:pt x="464" y="405"/>
                  <a:pt x="462" y="407"/>
                  <a:pt x="461" y="408"/>
                </a:cubicBezTo>
                <a:cubicBezTo>
                  <a:pt x="460" y="410"/>
                  <a:pt x="460" y="411"/>
                  <a:pt x="459" y="413"/>
                </a:cubicBezTo>
                <a:cubicBezTo>
                  <a:pt x="459" y="413"/>
                  <a:pt x="458" y="414"/>
                  <a:pt x="458" y="414"/>
                </a:cubicBezTo>
                <a:cubicBezTo>
                  <a:pt x="458" y="414"/>
                  <a:pt x="458" y="414"/>
                  <a:pt x="458" y="414"/>
                </a:cubicBezTo>
                <a:cubicBezTo>
                  <a:pt x="457" y="415"/>
                  <a:pt x="456" y="416"/>
                  <a:pt x="456" y="416"/>
                </a:cubicBezTo>
                <a:cubicBezTo>
                  <a:pt x="456" y="416"/>
                  <a:pt x="455" y="416"/>
                  <a:pt x="455" y="416"/>
                </a:cubicBezTo>
                <a:cubicBezTo>
                  <a:pt x="454" y="417"/>
                  <a:pt x="453" y="418"/>
                  <a:pt x="452" y="418"/>
                </a:cubicBezTo>
                <a:cubicBezTo>
                  <a:pt x="452" y="418"/>
                  <a:pt x="452" y="418"/>
                  <a:pt x="452" y="418"/>
                </a:cubicBezTo>
                <a:cubicBezTo>
                  <a:pt x="452" y="417"/>
                  <a:pt x="452" y="417"/>
                  <a:pt x="452" y="417"/>
                </a:cubicBezTo>
                <a:close/>
                <a:moveTo>
                  <a:pt x="452" y="284"/>
                </a:moveTo>
                <a:cubicBezTo>
                  <a:pt x="451" y="285"/>
                  <a:pt x="451" y="285"/>
                  <a:pt x="451" y="285"/>
                </a:cubicBezTo>
                <a:cubicBezTo>
                  <a:pt x="451" y="284"/>
                  <a:pt x="451" y="284"/>
                  <a:pt x="451" y="284"/>
                </a:cubicBezTo>
                <a:lnTo>
                  <a:pt x="452" y="284"/>
                </a:lnTo>
                <a:close/>
                <a:moveTo>
                  <a:pt x="446" y="302"/>
                </a:moveTo>
                <a:cubicBezTo>
                  <a:pt x="446" y="301"/>
                  <a:pt x="447" y="302"/>
                  <a:pt x="447" y="302"/>
                </a:cubicBezTo>
                <a:cubicBezTo>
                  <a:pt x="447" y="302"/>
                  <a:pt x="447" y="302"/>
                  <a:pt x="447" y="303"/>
                </a:cubicBezTo>
                <a:cubicBezTo>
                  <a:pt x="447" y="303"/>
                  <a:pt x="446" y="303"/>
                  <a:pt x="446" y="303"/>
                </a:cubicBezTo>
                <a:cubicBezTo>
                  <a:pt x="446" y="303"/>
                  <a:pt x="446" y="302"/>
                  <a:pt x="446" y="302"/>
                </a:cubicBezTo>
                <a:close/>
                <a:moveTo>
                  <a:pt x="251" y="374"/>
                </a:moveTo>
                <a:cubicBezTo>
                  <a:pt x="251" y="374"/>
                  <a:pt x="251" y="374"/>
                  <a:pt x="251" y="374"/>
                </a:cubicBezTo>
                <a:cubicBezTo>
                  <a:pt x="251" y="374"/>
                  <a:pt x="251" y="374"/>
                  <a:pt x="251" y="374"/>
                </a:cubicBezTo>
                <a:cubicBezTo>
                  <a:pt x="251" y="374"/>
                  <a:pt x="251" y="374"/>
                  <a:pt x="251" y="374"/>
                </a:cubicBezTo>
                <a:cubicBezTo>
                  <a:pt x="251" y="374"/>
                  <a:pt x="251" y="374"/>
                  <a:pt x="251" y="374"/>
                </a:cubicBezTo>
                <a:close/>
                <a:moveTo>
                  <a:pt x="256" y="362"/>
                </a:moveTo>
                <a:cubicBezTo>
                  <a:pt x="256" y="362"/>
                  <a:pt x="256" y="361"/>
                  <a:pt x="256" y="361"/>
                </a:cubicBezTo>
                <a:cubicBezTo>
                  <a:pt x="256" y="361"/>
                  <a:pt x="255" y="361"/>
                  <a:pt x="255" y="361"/>
                </a:cubicBezTo>
                <a:cubicBezTo>
                  <a:pt x="255" y="360"/>
                  <a:pt x="255" y="360"/>
                  <a:pt x="255" y="360"/>
                </a:cubicBezTo>
                <a:cubicBezTo>
                  <a:pt x="256" y="360"/>
                  <a:pt x="256" y="361"/>
                  <a:pt x="256" y="361"/>
                </a:cubicBezTo>
                <a:cubicBezTo>
                  <a:pt x="256" y="361"/>
                  <a:pt x="256" y="361"/>
                  <a:pt x="256" y="361"/>
                </a:cubicBezTo>
                <a:cubicBezTo>
                  <a:pt x="256" y="362"/>
                  <a:pt x="256" y="362"/>
                  <a:pt x="256" y="362"/>
                </a:cubicBezTo>
                <a:cubicBezTo>
                  <a:pt x="256" y="362"/>
                  <a:pt x="256" y="362"/>
                  <a:pt x="256" y="362"/>
                </a:cubicBezTo>
                <a:close/>
                <a:moveTo>
                  <a:pt x="257" y="351"/>
                </a:moveTo>
                <a:cubicBezTo>
                  <a:pt x="257" y="351"/>
                  <a:pt x="257" y="351"/>
                  <a:pt x="257" y="351"/>
                </a:cubicBezTo>
                <a:cubicBezTo>
                  <a:pt x="257" y="350"/>
                  <a:pt x="257" y="350"/>
                  <a:pt x="257" y="349"/>
                </a:cubicBezTo>
                <a:cubicBezTo>
                  <a:pt x="257" y="350"/>
                  <a:pt x="257" y="350"/>
                  <a:pt x="257" y="350"/>
                </a:cubicBezTo>
                <a:cubicBezTo>
                  <a:pt x="257" y="350"/>
                  <a:pt x="257" y="350"/>
                  <a:pt x="257" y="351"/>
                </a:cubicBezTo>
                <a:close/>
                <a:moveTo>
                  <a:pt x="258" y="397"/>
                </a:moveTo>
                <a:cubicBezTo>
                  <a:pt x="258" y="397"/>
                  <a:pt x="257" y="397"/>
                  <a:pt x="257" y="397"/>
                </a:cubicBezTo>
                <a:cubicBezTo>
                  <a:pt x="256" y="396"/>
                  <a:pt x="255" y="395"/>
                  <a:pt x="255" y="394"/>
                </a:cubicBezTo>
                <a:cubicBezTo>
                  <a:pt x="255" y="392"/>
                  <a:pt x="255" y="391"/>
                  <a:pt x="256" y="390"/>
                </a:cubicBezTo>
                <a:cubicBezTo>
                  <a:pt x="256" y="390"/>
                  <a:pt x="256" y="390"/>
                  <a:pt x="256" y="390"/>
                </a:cubicBezTo>
                <a:cubicBezTo>
                  <a:pt x="256" y="390"/>
                  <a:pt x="256" y="390"/>
                  <a:pt x="256" y="390"/>
                </a:cubicBezTo>
                <a:cubicBezTo>
                  <a:pt x="256" y="389"/>
                  <a:pt x="256" y="389"/>
                  <a:pt x="257" y="388"/>
                </a:cubicBezTo>
                <a:cubicBezTo>
                  <a:pt x="257" y="388"/>
                  <a:pt x="257" y="389"/>
                  <a:pt x="257" y="389"/>
                </a:cubicBezTo>
                <a:cubicBezTo>
                  <a:pt x="257" y="389"/>
                  <a:pt x="257" y="389"/>
                  <a:pt x="256" y="390"/>
                </a:cubicBezTo>
                <a:cubicBezTo>
                  <a:pt x="256" y="390"/>
                  <a:pt x="256" y="390"/>
                  <a:pt x="256" y="390"/>
                </a:cubicBezTo>
                <a:cubicBezTo>
                  <a:pt x="256" y="390"/>
                  <a:pt x="256" y="390"/>
                  <a:pt x="256" y="390"/>
                </a:cubicBezTo>
                <a:cubicBezTo>
                  <a:pt x="257" y="392"/>
                  <a:pt x="258" y="394"/>
                  <a:pt x="259" y="396"/>
                </a:cubicBezTo>
                <a:cubicBezTo>
                  <a:pt x="259" y="396"/>
                  <a:pt x="258" y="397"/>
                  <a:pt x="258" y="397"/>
                </a:cubicBezTo>
                <a:close/>
                <a:moveTo>
                  <a:pt x="261" y="391"/>
                </a:moveTo>
                <a:cubicBezTo>
                  <a:pt x="260" y="391"/>
                  <a:pt x="260" y="391"/>
                  <a:pt x="260" y="390"/>
                </a:cubicBezTo>
                <a:cubicBezTo>
                  <a:pt x="260" y="390"/>
                  <a:pt x="260" y="390"/>
                  <a:pt x="260" y="389"/>
                </a:cubicBezTo>
                <a:cubicBezTo>
                  <a:pt x="261" y="389"/>
                  <a:pt x="261" y="390"/>
                  <a:pt x="262" y="390"/>
                </a:cubicBezTo>
                <a:cubicBezTo>
                  <a:pt x="262" y="391"/>
                  <a:pt x="261" y="391"/>
                  <a:pt x="261" y="391"/>
                </a:cubicBezTo>
                <a:close/>
                <a:moveTo>
                  <a:pt x="339" y="206"/>
                </a:moveTo>
                <a:cubicBezTo>
                  <a:pt x="339" y="206"/>
                  <a:pt x="338" y="206"/>
                  <a:pt x="338" y="206"/>
                </a:cubicBezTo>
                <a:cubicBezTo>
                  <a:pt x="338" y="205"/>
                  <a:pt x="338" y="204"/>
                  <a:pt x="338" y="204"/>
                </a:cubicBezTo>
                <a:cubicBezTo>
                  <a:pt x="338" y="203"/>
                  <a:pt x="338" y="202"/>
                  <a:pt x="339" y="201"/>
                </a:cubicBezTo>
                <a:cubicBezTo>
                  <a:pt x="339" y="201"/>
                  <a:pt x="339" y="201"/>
                  <a:pt x="339" y="201"/>
                </a:cubicBezTo>
                <a:cubicBezTo>
                  <a:pt x="339" y="201"/>
                  <a:pt x="339" y="201"/>
                  <a:pt x="339" y="201"/>
                </a:cubicBezTo>
                <a:cubicBezTo>
                  <a:pt x="339" y="202"/>
                  <a:pt x="339" y="204"/>
                  <a:pt x="340" y="205"/>
                </a:cubicBezTo>
                <a:cubicBezTo>
                  <a:pt x="340" y="206"/>
                  <a:pt x="339" y="206"/>
                  <a:pt x="339" y="206"/>
                </a:cubicBezTo>
                <a:close/>
                <a:moveTo>
                  <a:pt x="351" y="202"/>
                </a:moveTo>
                <a:cubicBezTo>
                  <a:pt x="351" y="202"/>
                  <a:pt x="350" y="203"/>
                  <a:pt x="350" y="203"/>
                </a:cubicBezTo>
                <a:cubicBezTo>
                  <a:pt x="350" y="203"/>
                  <a:pt x="350" y="202"/>
                  <a:pt x="351" y="202"/>
                </a:cubicBezTo>
                <a:cubicBezTo>
                  <a:pt x="351" y="202"/>
                  <a:pt x="351" y="202"/>
                  <a:pt x="351" y="202"/>
                </a:cubicBezTo>
                <a:close/>
                <a:moveTo>
                  <a:pt x="354" y="348"/>
                </a:moveTo>
                <a:cubicBezTo>
                  <a:pt x="354" y="348"/>
                  <a:pt x="354" y="348"/>
                  <a:pt x="354" y="348"/>
                </a:cubicBezTo>
                <a:cubicBezTo>
                  <a:pt x="354" y="348"/>
                  <a:pt x="354" y="348"/>
                  <a:pt x="354" y="348"/>
                </a:cubicBezTo>
                <a:cubicBezTo>
                  <a:pt x="354" y="347"/>
                  <a:pt x="354" y="347"/>
                  <a:pt x="354" y="347"/>
                </a:cubicBezTo>
                <a:lnTo>
                  <a:pt x="354" y="348"/>
                </a:lnTo>
                <a:close/>
                <a:moveTo>
                  <a:pt x="367" y="419"/>
                </a:moveTo>
                <a:cubicBezTo>
                  <a:pt x="367" y="419"/>
                  <a:pt x="367" y="419"/>
                  <a:pt x="367" y="419"/>
                </a:cubicBezTo>
                <a:cubicBezTo>
                  <a:pt x="367" y="419"/>
                  <a:pt x="367" y="418"/>
                  <a:pt x="368" y="418"/>
                </a:cubicBezTo>
                <a:cubicBezTo>
                  <a:pt x="368" y="418"/>
                  <a:pt x="368" y="419"/>
                  <a:pt x="368" y="419"/>
                </a:cubicBezTo>
                <a:cubicBezTo>
                  <a:pt x="368" y="419"/>
                  <a:pt x="368" y="419"/>
                  <a:pt x="367" y="419"/>
                </a:cubicBezTo>
                <a:close/>
                <a:moveTo>
                  <a:pt x="369" y="196"/>
                </a:moveTo>
                <a:cubicBezTo>
                  <a:pt x="369" y="197"/>
                  <a:pt x="369" y="197"/>
                  <a:pt x="369" y="197"/>
                </a:cubicBezTo>
                <a:cubicBezTo>
                  <a:pt x="366" y="197"/>
                  <a:pt x="363" y="197"/>
                  <a:pt x="360" y="197"/>
                </a:cubicBezTo>
                <a:cubicBezTo>
                  <a:pt x="360" y="197"/>
                  <a:pt x="360" y="197"/>
                  <a:pt x="359" y="197"/>
                </a:cubicBezTo>
                <a:cubicBezTo>
                  <a:pt x="359" y="198"/>
                  <a:pt x="358" y="198"/>
                  <a:pt x="358" y="199"/>
                </a:cubicBezTo>
                <a:cubicBezTo>
                  <a:pt x="357" y="199"/>
                  <a:pt x="357" y="199"/>
                  <a:pt x="357" y="199"/>
                </a:cubicBezTo>
                <a:cubicBezTo>
                  <a:pt x="357" y="199"/>
                  <a:pt x="357" y="200"/>
                  <a:pt x="356" y="200"/>
                </a:cubicBezTo>
                <a:cubicBezTo>
                  <a:pt x="356" y="200"/>
                  <a:pt x="356" y="200"/>
                  <a:pt x="356" y="200"/>
                </a:cubicBezTo>
                <a:cubicBezTo>
                  <a:pt x="356" y="199"/>
                  <a:pt x="357" y="199"/>
                  <a:pt x="357" y="199"/>
                </a:cubicBezTo>
                <a:cubicBezTo>
                  <a:pt x="357" y="199"/>
                  <a:pt x="357" y="199"/>
                  <a:pt x="357" y="199"/>
                </a:cubicBezTo>
                <a:cubicBezTo>
                  <a:pt x="358" y="198"/>
                  <a:pt x="359" y="197"/>
                  <a:pt x="359" y="197"/>
                </a:cubicBezTo>
                <a:cubicBezTo>
                  <a:pt x="360" y="197"/>
                  <a:pt x="360" y="197"/>
                  <a:pt x="360" y="197"/>
                </a:cubicBezTo>
                <a:cubicBezTo>
                  <a:pt x="363" y="195"/>
                  <a:pt x="366" y="195"/>
                  <a:pt x="369" y="196"/>
                </a:cubicBezTo>
                <a:cubicBezTo>
                  <a:pt x="369" y="196"/>
                  <a:pt x="369" y="196"/>
                  <a:pt x="369" y="196"/>
                </a:cubicBezTo>
                <a:close/>
                <a:moveTo>
                  <a:pt x="433" y="433"/>
                </a:moveTo>
                <a:cubicBezTo>
                  <a:pt x="433" y="433"/>
                  <a:pt x="433" y="433"/>
                  <a:pt x="432" y="433"/>
                </a:cubicBezTo>
                <a:cubicBezTo>
                  <a:pt x="432" y="432"/>
                  <a:pt x="433" y="432"/>
                  <a:pt x="433" y="431"/>
                </a:cubicBezTo>
                <a:cubicBezTo>
                  <a:pt x="433" y="431"/>
                  <a:pt x="434" y="430"/>
                  <a:pt x="435" y="431"/>
                </a:cubicBezTo>
                <a:cubicBezTo>
                  <a:pt x="435" y="431"/>
                  <a:pt x="435" y="431"/>
                  <a:pt x="435" y="431"/>
                </a:cubicBezTo>
                <a:cubicBezTo>
                  <a:pt x="435" y="432"/>
                  <a:pt x="434" y="433"/>
                  <a:pt x="433" y="433"/>
                </a:cubicBezTo>
                <a:close/>
                <a:moveTo>
                  <a:pt x="432" y="405"/>
                </a:moveTo>
                <a:cubicBezTo>
                  <a:pt x="432" y="405"/>
                  <a:pt x="432" y="404"/>
                  <a:pt x="431" y="404"/>
                </a:cubicBezTo>
                <a:cubicBezTo>
                  <a:pt x="431" y="404"/>
                  <a:pt x="431" y="404"/>
                  <a:pt x="432" y="404"/>
                </a:cubicBezTo>
                <a:cubicBezTo>
                  <a:pt x="432" y="402"/>
                  <a:pt x="434" y="402"/>
                  <a:pt x="435" y="402"/>
                </a:cubicBezTo>
                <a:cubicBezTo>
                  <a:pt x="435" y="402"/>
                  <a:pt x="435" y="402"/>
                  <a:pt x="435" y="403"/>
                </a:cubicBezTo>
                <a:cubicBezTo>
                  <a:pt x="435" y="404"/>
                  <a:pt x="434" y="405"/>
                  <a:pt x="432" y="405"/>
                </a:cubicBezTo>
                <a:close/>
                <a:moveTo>
                  <a:pt x="435" y="344"/>
                </a:moveTo>
                <a:cubicBezTo>
                  <a:pt x="436" y="344"/>
                  <a:pt x="436" y="344"/>
                  <a:pt x="436" y="344"/>
                </a:cubicBezTo>
                <a:cubicBezTo>
                  <a:pt x="436" y="344"/>
                  <a:pt x="436" y="344"/>
                  <a:pt x="436" y="344"/>
                </a:cubicBezTo>
                <a:lnTo>
                  <a:pt x="435" y="344"/>
                </a:lnTo>
                <a:close/>
                <a:moveTo>
                  <a:pt x="440" y="275"/>
                </a:moveTo>
                <a:cubicBezTo>
                  <a:pt x="441" y="275"/>
                  <a:pt x="441" y="275"/>
                  <a:pt x="442" y="275"/>
                </a:cubicBezTo>
                <a:cubicBezTo>
                  <a:pt x="442" y="275"/>
                  <a:pt x="442" y="276"/>
                  <a:pt x="442" y="276"/>
                </a:cubicBezTo>
                <a:cubicBezTo>
                  <a:pt x="442" y="276"/>
                  <a:pt x="442" y="276"/>
                  <a:pt x="442" y="276"/>
                </a:cubicBezTo>
                <a:cubicBezTo>
                  <a:pt x="442" y="276"/>
                  <a:pt x="441" y="277"/>
                  <a:pt x="441" y="276"/>
                </a:cubicBezTo>
                <a:cubicBezTo>
                  <a:pt x="440" y="276"/>
                  <a:pt x="439" y="275"/>
                  <a:pt x="440" y="275"/>
                </a:cubicBezTo>
                <a:close/>
                <a:moveTo>
                  <a:pt x="373" y="242"/>
                </a:moveTo>
                <a:cubicBezTo>
                  <a:pt x="374" y="242"/>
                  <a:pt x="374" y="242"/>
                  <a:pt x="374" y="242"/>
                </a:cubicBezTo>
                <a:cubicBezTo>
                  <a:pt x="374" y="242"/>
                  <a:pt x="374" y="242"/>
                  <a:pt x="374" y="242"/>
                </a:cubicBezTo>
                <a:cubicBezTo>
                  <a:pt x="374" y="242"/>
                  <a:pt x="374" y="242"/>
                  <a:pt x="374" y="242"/>
                </a:cubicBezTo>
                <a:cubicBezTo>
                  <a:pt x="374" y="242"/>
                  <a:pt x="374" y="243"/>
                  <a:pt x="374" y="243"/>
                </a:cubicBezTo>
                <a:cubicBezTo>
                  <a:pt x="373" y="243"/>
                  <a:pt x="373" y="243"/>
                  <a:pt x="373" y="243"/>
                </a:cubicBezTo>
                <a:lnTo>
                  <a:pt x="373" y="242"/>
                </a:lnTo>
                <a:close/>
                <a:moveTo>
                  <a:pt x="380" y="339"/>
                </a:moveTo>
                <a:cubicBezTo>
                  <a:pt x="380" y="339"/>
                  <a:pt x="380" y="339"/>
                  <a:pt x="380" y="339"/>
                </a:cubicBezTo>
                <a:cubicBezTo>
                  <a:pt x="380" y="339"/>
                  <a:pt x="380" y="339"/>
                  <a:pt x="381" y="339"/>
                </a:cubicBezTo>
                <a:cubicBezTo>
                  <a:pt x="381" y="339"/>
                  <a:pt x="381" y="339"/>
                  <a:pt x="381" y="339"/>
                </a:cubicBezTo>
                <a:lnTo>
                  <a:pt x="380" y="339"/>
                </a:lnTo>
                <a:close/>
                <a:moveTo>
                  <a:pt x="382" y="280"/>
                </a:moveTo>
                <a:cubicBezTo>
                  <a:pt x="380" y="281"/>
                  <a:pt x="378" y="281"/>
                  <a:pt x="375" y="280"/>
                </a:cubicBezTo>
                <a:cubicBezTo>
                  <a:pt x="374" y="279"/>
                  <a:pt x="373" y="278"/>
                  <a:pt x="374" y="278"/>
                </a:cubicBezTo>
                <a:cubicBezTo>
                  <a:pt x="375" y="277"/>
                  <a:pt x="377" y="277"/>
                  <a:pt x="378" y="275"/>
                </a:cubicBezTo>
                <a:cubicBezTo>
                  <a:pt x="379" y="274"/>
                  <a:pt x="380" y="272"/>
                  <a:pt x="382" y="272"/>
                </a:cubicBezTo>
                <a:cubicBezTo>
                  <a:pt x="384" y="271"/>
                  <a:pt x="385" y="270"/>
                  <a:pt x="385" y="269"/>
                </a:cubicBezTo>
                <a:cubicBezTo>
                  <a:pt x="385" y="268"/>
                  <a:pt x="386" y="268"/>
                  <a:pt x="386" y="268"/>
                </a:cubicBezTo>
                <a:cubicBezTo>
                  <a:pt x="388" y="268"/>
                  <a:pt x="389" y="269"/>
                  <a:pt x="391" y="268"/>
                </a:cubicBezTo>
                <a:cubicBezTo>
                  <a:pt x="392" y="268"/>
                  <a:pt x="393" y="267"/>
                  <a:pt x="392" y="266"/>
                </a:cubicBezTo>
                <a:cubicBezTo>
                  <a:pt x="391" y="265"/>
                  <a:pt x="390" y="264"/>
                  <a:pt x="389" y="263"/>
                </a:cubicBezTo>
                <a:cubicBezTo>
                  <a:pt x="388" y="262"/>
                  <a:pt x="386" y="262"/>
                  <a:pt x="384" y="262"/>
                </a:cubicBezTo>
                <a:cubicBezTo>
                  <a:pt x="380" y="262"/>
                  <a:pt x="376" y="262"/>
                  <a:pt x="372" y="261"/>
                </a:cubicBezTo>
                <a:cubicBezTo>
                  <a:pt x="372" y="261"/>
                  <a:pt x="372" y="261"/>
                  <a:pt x="372" y="261"/>
                </a:cubicBezTo>
                <a:cubicBezTo>
                  <a:pt x="372" y="260"/>
                  <a:pt x="372" y="260"/>
                  <a:pt x="373" y="259"/>
                </a:cubicBezTo>
                <a:cubicBezTo>
                  <a:pt x="373" y="259"/>
                  <a:pt x="374" y="259"/>
                  <a:pt x="374" y="259"/>
                </a:cubicBezTo>
                <a:cubicBezTo>
                  <a:pt x="379" y="259"/>
                  <a:pt x="383" y="259"/>
                  <a:pt x="387" y="258"/>
                </a:cubicBezTo>
                <a:cubicBezTo>
                  <a:pt x="391" y="258"/>
                  <a:pt x="394" y="258"/>
                  <a:pt x="397" y="257"/>
                </a:cubicBezTo>
                <a:cubicBezTo>
                  <a:pt x="400" y="256"/>
                  <a:pt x="402" y="256"/>
                  <a:pt x="405" y="255"/>
                </a:cubicBezTo>
                <a:cubicBezTo>
                  <a:pt x="406" y="255"/>
                  <a:pt x="407" y="255"/>
                  <a:pt x="408" y="255"/>
                </a:cubicBezTo>
                <a:cubicBezTo>
                  <a:pt x="408" y="255"/>
                  <a:pt x="409" y="256"/>
                  <a:pt x="409" y="256"/>
                </a:cubicBezTo>
                <a:cubicBezTo>
                  <a:pt x="409" y="256"/>
                  <a:pt x="409" y="257"/>
                  <a:pt x="409" y="257"/>
                </a:cubicBezTo>
                <a:cubicBezTo>
                  <a:pt x="406" y="258"/>
                  <a:pt x="404" y="259"/>
                  <a:pt x="401" y="260"/>
                </a:cubicBezTo>
                <a:cubicBezTo>
                  <a:pt x="401" y="261"/>
                  <a:pt x="400" y="262"/>
                  <a:pt x="401" y="263"/>
                </a:cubicBezTo>
                <a:cubicBezTo>
                  <a:pt x="401" y="263"/>
                  <a:pt x="401" y="263"/>
                  <a:pt x="401" y="263"/>
                </a:cubicBezTo>
                <a:cubicBezTo>
                  <a:pt x="402" y="264"/>
                  <a:pt x="402" y="264"/>
                  <a:pt x="403" y="264"/>
                </a:cubicBezTo>
                <a:cubicBezTo>
                  <a:pt x="406" y="267"/>
                  <a:pt x="410" y="268"/>
                  <a:pt x="414" y="265"/>
                </a:cubicBezTo>
                <a:cubicBezTo>
                  <a:pt x="415" y="265"/>
                  <a:pt x="415" y="264"/>
                  <a:pt x="415" y="265"/>
                </a:cubicBezTo>
                <a:cubicBezTo>
                  <a:pt x="416" y="265"/>
                  <a:pt x="416" y="265"/>
                  <a:pt x="416" y="266"/>
                </a:cubicBezTo>
                <a:cubicBezTo>
                  <a:pt x="415" y="267"/>
                  <a:pt x="415" y="268"/>
                  <a:pt x="414" y="269"/>
                </a:cubicBezTo>
                <a:cubicBezTo>
                  <a:pt x="413" y="270"/>
                  <a:pt x="412" y="271"/>
                  <a:pt x="411" y="272"/>
                </a:cubicBezTo>
                <a:cubicBezTo>
                  <a:pt x="410" y="272"/>
                  <a:pt x="410" y="273"/>
                  <a:pt x="409" y="274"/>
                </a:cubicBezTo>
                <a:cubicBezTo>
                  <a:pt x="408" y="277"/>
                  <a:pt x="407" y="277"/>
                  <a:pt x="405" y="275"/>
                </a:cubicBezTo>
                <a:cubicBezTo>
                  <a:pt x="403" y="273"/>
                  <a:pt x="401" y="273"/>
                  <a:pt x="398" y="274"/>
                </a:cubicBezTo>
                <a:cubicBezTo>
                  <a:pt x="397" y="275"/>
                  <a:pt x="396" y="276"/>
                  <a:pt x="396" y="276"/>
                </a:cubicBezTo>
                <a:cubicBezTo>
                  <a:pt x="396" y="279"/>
                  <a:pt x="394" y="281"/>
                  <a:pt x="391" y="281"/>
                </a:cubicBezTo>
                <a:cubicBezTo>
                  <a:pt x="391" y="281"/>
                  <a:pt x="391" y="281"/>
                  <a:pt x="391" y="281"/>
                </a:cubicBezTo>
                <a:cubicBezTo>
                  <a:pt x="391" y="281"/>
                  <a:pt x="391" y="281"/>
                  <a:pt x="391" y="281"/>
                </a:cubicBezTo>
                <a:cubicBezTo>
                  <a:pt x="390" y="282"/>
                  <a:pt x="389" y="282"/>
                  <a:pt x="388" y="283"/>
                </a:cubicBezTo>
                <a:cubicBezTo>
                  <a:pt x="388" y="283"/>
                  <a:pt x="388" y="283"/>
                  <a:pt x="388" y="283"/>
                </a:cubicBezTo>
                <a:cubicBezTo>
                  <a:pt x="387" y="283"/>
                  <a:pt x="387" y="283"/>
                  <a:pt x="387" y="283"/>
                </a:cubicBezTo>
                <a:cubicBezTo>
                  <a:pt x="387" y="283"/>
                  <a:pt x="387" y="284"/>
                  <a:pt x="386" y="284"/>
                </a:cubicBezTo>
                <a:cubicBezTo>
                  <a:pt x="386" y="284"/>
                  <a:pt x="386" y="284"/>
                  <a:pt x="386" y="284"/>
                </a:cubicBezTo>
                <a:cubicBezTo>
                  <a:pt x="386" y="283"/>
                  <a:pt x="387" y="283"/>
                  <a:pt x="387" y="283"/>
                </a:cubicBezTo>
                <a:cubicBezTo>
                  <a:pt x="387" y="283"/>
                  <a:pt x="387" y="283"/>
                  <a:pt x="387" y="283"/>
                </a:cubicBezTo>
                <a:cubicBezTo>
                  <a:pt x="388" y="283"/>
                  <a:pt x="388" y="283"/>
                  <a:pt x="388" y="283"/>
                </a:cubicBezTo>
                <a:cubicBezTo>
                  <a:pt x="389" y="282"/>
                  <a:pt x="390" y="281"/>
                  <a:pt x="391" y="281"/>
                </a:cubicBezTo>
                <a:cubicBezTo>
                  <a:pt x="391" y="281"/>
                  <a:pt x="391" y="281"/>
                  <a:pt x="391" y="281"/>
                </a:cubicBezTo>
                <a:cubicBezTo>
                  <a:pt x="391" y="281"/>
                  <a:pt x="391" y="281"/>
                  <a:pt x="391" y="281"/>
                </a:cubicBezTo>
                <a:cubicBezTo>
                  <a:pt x="392" y="280"/>
                  <a:pt x="392" y="279"/>
                  <a:pt x="393" y="277"/>
                </a:cubicBezTo>
                <a:cubicBezTo>
                  <a:pt x="393" y="276"/>
                  <a:pt x="391" y="274"/>
                  <a:pt x="390" y="275"/>
                </a:cubicBezTo>
                <a:cubicBezTo>
                  <a:pt x="388" y="275"/>
                  <a:pt x="387" y="276"/>
                  <a:pt x="385" y="277"/>
                </a:cubicBezTo>
                <a:cubicBezTo>
                  <a:pt x="384" y="277"/>
                  <a:pt x="383" y="279"/>
                  <a:pt x="382" y="280"/>
                </a:cubicBezTo>
                <a:close/>
                <a:moveTo>
                  <a:pt x="403" y="285"/>
                </a:moveTo>
                <a:cubicBezTo>
                  <a:pt x="402" y="285"/>
                  <a:pt x="402" y="286"/>
                  <a:pt x="401" y="286"/>
                </a:cubicBezTo>
                <a:cubicBezTo>
                  <a:pt x="401" y="286"/>
                  <a:pt x="401" y="286"/>
                  <a:pt x="401" y="286"/>
                </a:cubicBezTo>
                <a:cubicBezTo>
                  <a:pt x="401" y="286"/>
                  <a:pt x="401" y="286"/>
                  <a:pt x="401" y="287"/>
                </a:cubicBezTo>
                <a:cubicBezTo>
                  <a:pt x="401" y="287"/>
                  <a:pt x="401" y="287"/>
                  <a:pt x="401" y="288"/>
                </a:cubicBezTo>
                <a:cubicBezTo>
                  <a:pt x="400" y="287"/>
                  <a:pt x="401" y="287"/>
                  <a:pt x="401" y="287"/>
                </a:cubicBezTo>
                <a:cubicBezTo>
                  <a:pt x="401" y="286"/>
                  <a:pt x="401" y="286"/>
                  <a:pt x="401" y="286"/>
                </a:cubicBezTo>
                <a:cubicBezTo>
                  <a:pt x="401" y="286"/>
                  <a:pt x="401" y="286"/>
                  <a:pt x="401" y="286"/>
                </a:cubicBezTo>
                <a:cubicBezTo>
                  <a:pt x="402" y="285"/>
                  <a:pt x="402" y="285"/>
                  <a:pt x="402" y="284"/>
                </a:cubicBezTo>
                <a:cubicBezTo>
                  <a:pt x="402" y="284"/>
                  <a:pt x="403" y="285"/>
                  <a:pt x="403" y="285"/>
                </a:cubicBezTo>
                <a:close/>
                <a:moveTo>
                  <a:pt x="395" y="312"/>
                </a:moveTo>
                <a:cubicBezTo>
                  <a:pt x="395" y="312"/>
                  <a:pt x="395" y="313"/>
                  <a:pt x="395" y="313"/>
                </a:cubicBezTo>
                <a:cubicBezTo>
                  <a:pt x="392" y="312"/>
                  <a:pt x="391" y="311"/>
                  <a:pt x="391" y="309"/>
                </a:cubicBezTo>
                <a:cubicBezTo>
                  <a:pt x="390" y="308"/>
                  <a:pt x="391" y="308"/>
                  <a:pt x="392" y="308"/>
                </a:cubicBezTo>
                <a:cubicBezTo>
                  <a:pt x="392" y="307"/>
                  <a:pt x="393" y="307"/>
                  <a:pt x="393" y="307"/>
                </a:cubicBezTo>
                <a:cubicBezTo>
                  <a:pt x="394" y="309"/>
                  <a:pt x="395" y="311"/>
                  <a:pt x="395" y="312"/>
                </a:cubicBezTo>
                <a:close/>
                <a:moveTo>
                  <a:pt x="389" y="358"/>
                </a:moveTo>
                <a:cubicBezTo>
                  <a:pt x="389" y="357"/>
                  <a:pt x="389" y="357"/>
                  <a:pt x="389" y="357"/>
                </a:cubicBezTo>
                <a:cubicBezTo>
                  <a:pt x="390" y="357"/>
                  <a:pt x="390" y="357"/>
                  <a:pt x="390" y="357"/>
                </a:cubicBezTo>
                <a:lnTo>
                  <a:pt x="389" y="358"/>
                </a:lnTo>
                <a:close/>
                <a:moveTo>
                  <a:pt x="403" y="384"/>
                </a:moveTo>
                <a:cubicBezTo>
                  <a:pt x="403" y="384"/>
                  <a:pt x="402" y="384"/>
                  <a:pt x="402" y="384"/>
                </a:cubicBezTo>
                <a:cubicBezTo>
                  <a:pt x="402" y="384"/>
                  <a:pt x="402" y="383"/>
                  <a:pt x="402" y="383"/>
                </a:cubicBezTo>
                <a:cubicBezTo>
                  <a:pt x="402" y="383"/>
                  <a:pt x="402" y="383"/>
                  <a:pt x="402" y="383"/>
                </a:cubicBezTo>
                <a:cubicBezTo>
                  <a:pt x="403" y="383"/>
                  <a:pt x="403" y="383"/>
                  <a:pt x="403" y="383"/>
                </a:cubicBezTo>
                <a:cubicBezTo>
                  <a:pt x="403" y="384"/>
                  <a:pt x="403" y="384"/>
                  <a:pt x="403" y="384"/>
                </a:cubicBezTo>
                <a:close/>
                <a:moveTo>
                  <a:pt x="406" y="345"/>
                </a:moveTo>
                <a:cubicBezTo>
                  <a:pt x="405" y="347"/>
                  <a:pt x="404" y="347"/>
                  <a:pt x="402" y="348"/>
                </a:cubicBezTo>
                <a:cubicBezTo>
                  <a:pt x="399" y="348"/>
                  <a:pt x="397" y="349"/>
                  <a:pt x="394" y="349"/>
                </a:cubicBezTo>
                <a:cubicBezTo>
                  <a:pt x="392" y="349"/>
                  <a:pt x="390" y="349"/>
                  <a:pt x="389" y="347"/>
                </a:cubicBezTo>
                <a:cubicBezTo>
                  <a:pt x="388" y="346"/>
                  <a:pt x="387" y="345"/>
                  <a:pt x="386" y="344"/>
                </a:cubicBezTo>
                <a:cubicBezTo>
                  <a:pt x="386" y="344"/>
                  <a:pt x="386" y="343"/>
                  <a:pt x="386" y="343"/>
                </a:cubicBezTo>
                <a:cubicBezTo>
                  <a:pt x="386" y="343"/>
                  <a:pt x="387" y="343"/>
                  <a:pt x="387" y="343"/>
                </a:cubicBezTo>
                <a:cubicBezTo>
                  <a:pt x="388" y="343"/>
                  <a:pt x="389" y="344"/>
                  <a:pt x="390" y="344"/>
                </a:cubicBezTo>
                <a:cubicBezTo>
                  <a:pt x="391" y="344"/>
                  <a:pt x="392" y="344"/>
                  <a:pt x="393" y="343"/>
                </a:cubicBezTo>
                <a:cubicBezTo>
                  <a:pt x="394" y="342"/>
                  <a:pt x="395" y="341"/>
                  <a:pt x="396" y="339"/>
                </a:cubicBezTo>
                <a:cubicBezTo>
                  <a:pt x="397" y="338"/>
                  <a:pt x="399" y="337"/>
                  <a:pt x="401" y="338"/>
                </a:cubicBezTo>
                <a:cubicBezTo>
                  <a:pt x="401" y="338"/>
                  <a:pt x="402" y="338"/>
                  <a:pt x="402" y="337"/>
                </a:cubicBezTo>
                <a:cubicBezTo>
                  <a:pt x="404" y="337"/>
                  <a:pt x="405" y="336"/>
                  <a:pt x="404" y="335"/>
                </a:cubicBezTo>
                <a:cubicBezTo>
                  <a:pt x="404" y="334"/>
                  <a:pt x="404" y="333"/>
                  <a:pt x="404" y="332"/>
                </a:cubicBezTo>
                <a:cubicBezTo>
                  <a:pt x="404" y="331"/>
                  <a:pt x="403" y="329"/>
                  <a:pt x="403" y="327"/>
                </a:cubicBezTo>
                <a:cubicBezTo>
                  <a:pt x="403" y="327"/>
                  <a:pt x="403" y="326"/>
                  <a:pt x="404" y="326"/>
                </a:cubicBezTo>
                <a:cubicBezTo>
                  <a:pt x="404" y="326"/>
                  <a:pt x="404" y="326"/>
                  <a:pt x="404" y="326"/>
                </a:cubicBezTo>
                <a:cubicBezTo>
                  <a:pt x="407" y="328"/>
                  <a:pt x="409" y="331"/>
                  <a:pt x="410" y="334"/>
                </a:cubicBezTo>
                <a:cubicBezTo>
                  <a:pt x="411" y="335"/>
                  <a:pt x="412" y="336"/>
                  <a:pt x="414" y="336"/>
                </a:cubicBezTo>
                <a:cubicBezTo>
                  <a:pt x="418" y="336"/>
                  <a:pt x="422" y="335"/>
                  <a:pt x="425" y="333"/>
                </a:cubicBezTo>
                <a:cubicBezTo>
                  <a:pt x="427" y="330"/>
                  <a:pt x="431" y="329"/>
                  <a:pt x="434" y="329"/>
                </a:cubicBezTo>
                <a:cubicBezTo>
                  <a:pt x="435" y="328"/>
                  <a:pt x="437" y="329"/>
                  <a:pt x="438" y="329"/>
                </a:cubicBezTo>
                <a:cubicBezTo>
                  <a:pt x="438" y="329"/>
                  <a:pt x="438" y="329"/>
                  <a:pt x="438" y="329"/>
                </a:cubicBezTo>
                <a:cubicBezTo>
                  <a:pt x="438" y="328"/>
                  <a:pt x="438" y="328"/>
                  <a:pt x="439" y="328"/>
                </a:cubicBezTo>
                <a:cubicBezTo>
                  <a:pt x="439" y="328"/>
                  <a:pt x="438" y="329"/>
                  <a:pt x="438" y="329"/>
                </a:cubicBezTo>
                <a:cubicBezTo>
                  <a:pt x="438" y="329"/>
                  <a:pt x="438" y="329"/>
                  <a:pt x="438" y="329"/>
                </a:cubicBezTo>
                <a:cubicBezTo>
                  <a:pt x="438" y="330"/>
                  <a:pt x="437" y="331"/>
                  <a:pt x="436" y="331"/>
                </a:cubicBezTo>
                <a:cubicBezTo>
                  <a:pt x="435" y="332"/>
                  <a:pt x="434" y="333"/>
                  <a:pt x="432" y="333"/>
                </a:cubicBezTo>
                <a:cubicBezTo>
                  <a:pt x="429" y="335"/>
                  <a:pt x="427" y="336"/>
                  <a:pt x="424" y="338"/>
                </a:cubicBezTo>
                <a:cubicBezTo>
                  <a:pt x="421" y="340"/>
                  <a:pt x="417" y="342"/>
                  <a:pt x="414" y="343"/>
                </a:cubicBezTo>
                <a:cubicBezTo>
                  <a:pt x="414" y="344"/>
                  <a:pt x="413" y="344"/>
                  <a:pt x="412" y="343"/>
                </a:cubicBezTo>
                <a:cubicBezTo>
                  <a:pt x="410" y="342"/>
                  <a:pt x="408" y="343"/>
                  <a:pt x="406" y="345"/>
                </a:cubicBezTo>
                <a:close/>
                <a:moveTo>
                  <a:pt x="412" y="420"/>
                </a:moveTo>
                <a:cubicBezTo>
                  <a:pt x="412" y="420"/>
                  <a:pt x="412" y="420"/>
                  <a:pt x="412" y="419"/>
                </a:cubicBezTo>
                <a:cubicBezTo>
                  <a:pt x="412" y="419"/>
                  <a:pt x="411" y="419"/>
                  <a:pt x="411" y="418"/>
                </a:cubicBezTo>
                <a:cubicBezTo>
                  <a:pt x="411" y="419"/>
                  <a:pt x="412" y="419"/>
                  <a:pt x="412" y="419"/>
                </a:cubicBezTo>
                <a:cubicBezTo>
                  <a:pt x="412" y="419"/>
                  <a:pt x="413" y="420"/>
                  <a:pt x="412" y="420"/>
                </a:cubicBezTo>
                <a:close/>
                <a:moveTo>
                  <a:pt x="413" y="384"/>
                </a:moveTo>
                <a:cubicBezTo>
                  <a:pt x="413" y="384"/>
                  <a:pt x="412" y="383"/>
                  <a:pt x="412" y="383"/>
                </a:cubicBezTo>
                <a:cubicBezTo>
                  <a:pt x="412" y="383"/>
                  <a:pt x="412" y="383"/>
                  <a:pt x="412" y="383"/>
                </a:cubicBezTo>
                <a:cubicBezTo>
                  <a:pt x="413" y="382"/>
                  <a:pt x="413" y="380"/>
                  <a:pt x="414" y="380"/>
                </a:cubicBezTo>
                <a:cubicBezTo>
                  <a:pt x="417" y="378"/>
                  <a:pt x="421" y="376"/>
                  <a:pt x="424" y="374"/>
                </a:cubicBezTo>
                <a:cubicBezTo>
                  <a:pt x="424" y="374"/>
                  <a:pt x="425" y="374"/>
                  <a:pt x="425" y="375"/>
                </a:cubicBezTo>
                <a:cubicBezTo>
                  <a:pt x="427" y="376"/>
                  <a:pt x="429" y="377"/>
                  <a:pt x="431" y="377"/>
                </a:cubicBezTo>
                <a:cubicBezTo>
                  <a:pt x="431" y="377"/>
                  <a:pt x="431" y="378"/>
                  <a:pt x="431" y="378"/>
                </a:cubicBezTo>
                <a:cubicBezTo>
                  <a:pt x="431" y="378"/>
                  <a:pt x="431" y="379"/>
                  <a:pt x="431" y="379"/>
                </a:cubicBezTo>
                <a:cubicBezTo>
                  <a:pt x="429" y="379"/>
                  <a:pt x="427" y="379"/>
                  <a:pt x="425" y="380"/>
                </a:cubicBezTo>
                <a:cubicBezTo>
                  <a:pt x="425" y="379"/>
                  <a:pt x="425" y="379"/>
                  <a:pt x="425" y="379"/>
                </a:cubicBezTo>
                <a:cubicBezTo>
                  <a:pt x="424" y="379"/>
                  <a:pt x="423" y="379"/>
                  <a:pt x="422" y="379"/>
                </a:cubicBezTo>
                <a:cubicBezTo>
                  <a:pt x="420" y="379"/>
                  <a:pt x="417" y="380"/>
                  <a:pt x="415" y="382"/>
                </a:cubicBezTo>
                <a:cubicBezTo>
                  <a:pt x="415" y="383"/>
                  <a:pt x="414" y="383"/>
                  <a:pt x="413" y="384"/>
                </a:cubicBezTo>
                <a:close/>
                <a:moveTo>
                  <a:pt x="504" y="835"/>
                </a:moveTo>
                <a:cubicBezTo>
                  <a:pt x="504" y="835"/>
                  <a:pt x="504" y="836"/>
                  <a:pt x="504" y="836"/>
                </a:cubicBezTo>
                <a:cubicBezTo>
                  <a:pt x="502" y="836"/>
                  <a:pt x="500" y="835"/>
                  <a:pt x="500" y="833"/>
                </a:cubicBezTo>
                <a:cubicBezTo>
                  <a:pt x="500" y="833"/>
                  <a:pt x="501" y="833"/>
                  <a:pt x="501" y="833"/>
                </a:cubicBezTo>
                <a:cubicBezTo>
                  <a:pt x="502" y="832"/>
                  <a:pt x="504" y="833"/>
                  <a:pt x="504" y="834"/>
                </a:cubicBezTo>
                <a:cubicBezTo>
                  <a:pt x="504" y="835"/>
                  <a:pt x="504" y="835"/>
                  <a:pt x="504" y="835"/>
                </a:cubicBezTo>
                <a:close/>
                <a:moveTo>
                  <a:pt x="602" y="850"/>
                </a:moveTo>
                <a:cubicBezTo>
                  <a:pt x="602" y="850"/>
                  <a:pt x="601" y="852"/>
                  <a:pt x="601" y="851"/>
                </a:cubicBezTo>
                <a:cubicBezTo>
                  <a:pt x="600" y="851"/>
                  <a:pt x="600" y="851"/>
                  <a:pt x="599" y="850"/>
                </a:cubicBezTo>
                <a:cubicBezTo>
                  <a:pt x="598" y="848"/>
                  <a:pt x="598" y="847"/>
                  <a:pt x="601" y="844"/>
                </a:cubicBezTo>
                <a:cubicBezTo>
                  <a:pt x="601" y="844"/>
                  <a:pt x="602" y="844"/>
                  <a:pt x="602" y="844"/>
                </a:cubicBezTo>
                <a:cubicBezTo>
                  <a:pt x="602" y="844"/>
                  <a:pt x="602" y="845"/>
                  <a:pt x="602" y="845"/>
                </a:cubicBezTo>
                <a:cubicBezTo>
                  <a:pt x="603" y="846"/>
                  <a:pt x="603" y="846"/>
                  <a:pt x="603" y="848"/>
                </a:cubicBezTo>
                <a:cubicBezTo>
                  <a:pt x="603" y="848"/>
                  <a:pt x="603" y="849"/>
                  <a:pt x="602" y="850"/>
                </a:cubicBezTo>
                <a:close/>
                <a:moveTo>
                  <a:pt x="620" y="1318"/>
                </a:moveTo>
                <a:cubicBezTo>
                  <a:pt x="620" y="1318"/>
                  <a:pt x="619" y="1318"/>
                  <a:pt x="619" y="1318"/>
                </a:cubicBezTo>
                <a:cubicBezTo>
                  <a:pt x="619" y="1318"/>
                  <a:pt x="619" y="1318"/>
                  <a:pt x="619" y="1317"/>
                </a:cubicBezTo>
                <a:cubicBezTo>
                  <a:pt x="620" y="1317"/>
                  <a:pt x="620" y="1317"/>
                  <a:pt x="620" y="1318"/>
                </a:cubicBezTo>
                <a:cubicBezTo>
                  <a:pt x="620" y="1318"/>
                  <a:pt x="620" y="1318"/>
                  <a:pt x="620" y="1318"/>
                </a:cubicBezTo>
                <a:close/>
                <a:moveTo>
                  <a:pt x="622" y="1040"/>
                </a:moveTo>
                <a:cubicBezTo>
                  <a:pt x="622" y="1040"/>
                  <a:pt x="622" y="1040"/>
                  <a:pt x="622" y="1040"/>
                </a:cubicBezTo>
                <a:cubicBezTo>
                  <a:pt x="619" y="1040"/>
                  <a:pt x="618" y="1038"/>
                  <a:pt x="616" y="1036"/>
                </a:cubicBezTo>
                <a:cubicBezTo>
                  <a:pt x="616" y="1036"/>
                  <a:pt x="616" y="1035"/>
                  <a:pt x="616" y="1034"/>
                </a:cubicBezTo>
                <a:cubicBezTo>
                  <a:pt x="617" y="1034"/>
                  <a:pt x="617" y="1034"/>
                  <a:pt x="617" y="1034"/>
                </a:cubicBezTo>
                <a:cubicBezTo>
                  <a:pt x="619" y="1036"/>
                  <a:pt x="621" y="1037"/>
                  <a:pt x="622" y="1040"/>
                </a:cubicBezTo>
                <a:cubicBezTo>
                  <a:pt x="622" y="1040"/>
                  <a:pt x="622" y="1040"/>
                  <a:pt x="622" y="1040"/>
                </a:cubicBezTo>
                <a:cubicBezTo>
                  <a:pt x="622" y="1040"/>
                  <a:pt x="623" y="1040"/>
                  <a:pt x="623" y="1040"/>
                </a:cubicBezTo>
                <a:cubicBezTo>
                  <a:pt x="622" y="1040"/>
                  <a:pt x="622" y="1040"/>
                  <a:pt x="622" y="1040"/>
                </a:cubicBezTo>
                <a:close/>
                <a:moveTo>
                  <a:pt x="638" y="1351"/>
                </a:moveTo>
                <a:cubicBezTo>
                  <a:pt x="638" y="1352"/>
                  <a:pt x="638" y="1352"/>
                  <a:pt x="638" y="1352"/>
                </a:cubicBezTo>
                <a:cubicBezTo>
                  <a:pt x="638" y="1352"/>
                  <a:pt x="638" y="1352"/>
                  <a:pt x="638" y="1352"/>
                </a:cubicBezTo>
                <a:cubicBezTo>
                  <a:pt x="638" y="1352"/>
                  <a:pt x="638" y="1352"/>
                  <a:pt x="638" y="1352"/>
                </a:cubicBezTo>
                <a:cubicBezTo>
                  <a:pt x="638" y="1352"/>
                  <a:pt x="638" y="1352"/>
                  <a:pt x="638" y="1351"/>
                </a:cubicBezTo>
                <a:cubicBezTo>
                  <a:pt x="638" y="1351"/>
                  <a:pt x="638" y="1351"/>
                  <a:pt x="638" y="1351"/>
                </a:cubicBezTo>
                <a:cubicBezTo>
                  <a:pt x="639" y="1351"/>
                  <a:pt x="639" y="1351"/>
                  <a:pt x="638" y="1351"/>
                </a:cubicBezTo>
                <a:close/>
                <a:moveTo>
                  <a:pt x="643" y="1360"/>
                </a:moveTo>
                <a:cubicBezTo>
                  <a:pt x="642" y="1360"/>
                  <a:pt x="642" y="1361"/>
                  <a:pt x="641" y="1361"/>
                </a:cubicBezTo>
                <a:cubicBezTo>
                  <a:pt x="641" y="1361"/>
                  <a:pt x="641" y="1361"/>
                  <a:pt x="641" y="1361"/>
                </a:cubicBezTo>
                <a:cubicBezTo>
                  <a:pt x="640" y="1360"/>
                  <a:pt x="641" y="1359"/>
                  <a:pt x="641" y="1359"/>
                </a:cubicBezTo>
                <a:cubicBezTo>
                  <a:pt x="642" y="1359"/>
                  <a:pt x="642" y="1360"/>
                  <a:pt x="643" y="1360"/>
                </a:cubicBezTo>
                <a:cubicBezTo>
                  <a:pt x="643" y="1360"/>
                  <a:pt x="643" y="1360"/>
                  <a:pt x="643" y="1360"/>
                </a:cubicBezTo>
                <a:close/>
                <a:moveTo>
                  <a:pt x="644" y="1370"/>
                </a:moveTo>
                <a:cubicBezTo>
                  <a:pt x="644" y="1370"/>
                  <a:pt x="644" y="1370"/>
                  <a:pt x="644" y="1370"/>
                </a:cubicBezTo>
                <a:cubicBezTo>
                  <a:pt x="644" y="1370"/>
                  <a:pt x="645" y="1370"/>
                  <a:pt x="645" y="1370"/>
                </a:cubicBezTo>
                <a:cubicBezTo>
                  <a:pt x="645" y="1370"/>
                  <a:pt x="645" y="1370"/>
                  <a:pt x="645" y="1370"/>
                </a:cubicBezTo>
                <a:cubicBezTo>
                  <a:pt x="645" y="1370"/>
                  <a:pt x="645" y="1370"/>
                  <a:pt x="644" y="1370"/>
                </a:cubicBezTo>
                <a:close/>
                <a:moveTo>
                  <a:pt x="649" y="1364"/>
                </a:moveTo>
                <a:cubicBezTo>
                  <a:pt x="649" y="1364"/>
                  <a:pt x="649" y="1364"/>
                  <a:pt x="649" y="1364"/>
                </a:cubicBezTo>
                <a:cubicBezTo>
                  <a:pt x="648" y="1364"/>
                  <a:pt x="648" y="1364"/>
                  <a:pt x="648" y="1364"/>
                </a:cubicBezTo>
                <a:cubicBezTo>
                  <a:pt x="648" y="1365"/>
                  <a:pt x="648" y="1365"/>
                  <a:pt x="647" y="1365"/>
                </a:cubicBezTo>
                <a:cubicBezTo>
                  <a:pt x="647" y="1366"/>
                  <a:pt x="647" y="1366"/>
                  <a:pt x="647" y="1366"/>
                </a:cubicBezTo>
                <a:cubicBezTo>
                  <a:pt x="646" y="1366"/>
                  <a:pt x="646" y="1366"/>
                  <a:pt x="646" y="1366"/>
                </a:cubicBezTo>
                <a:cubicBezTo>
                  <a:pt x="647" y="1366"/>
                  <a:pt x="647" y="1366"/>
                  <a:pt x="647" y="1366"/>
                </a:cubicBezTo>
                <a:cubicBezTo>
                  <a:pt x="647" y="1366"/>
                  <a:pt x="647" y="1365"/>
                  <a:pt x="647" y="1365"/>
                </a:cubicBezTo>
                <a:cubicBezTo>
                  <a:pt x="647" y="1365"/>
                  <a:pt x="648" y="1364"/>
                  <a:pt x="648" y="1364"/>
                </a:cubicBezTo>
                <a:cubicBezTo>
                  <a:pt x="648" y="1364"/>
                  <a:pt x="648" y="1364"/>
                  <a:pt x="648" y="1364"/>
                </a:cubicBezTo>
                <a:cubicBezTo>
                  <a:pt x="649" y="1364"/>
                  <a:pt x="649" y="1364"/>
                  <a:pt x="649" y="1364"/>
                </a:cubicBezTo>
                <a:cubicBezTo>
                  <a:pt x="649" y="1364"/>
                  <a:pt x="649" y="1363"/>
                  <a:pt x="649" y="1363"/>
                </a:cubicBezTo>
                <a:cubicBezTo>
                  <a:pt x="649" y="1364"/>
                  <a:pt x="649" y="1364"/>
                  <a:pt x="649" y="1364"/>
                </a:cubicBezTo>
                <a:close/>
                <a:moveTo>
                  <a:pt x="661" y="1368"/>
                </a:moveTo>
                <a:cubicBezTo>
                  <a:pt x="662" y="1368"/>
                  <a:pt x="662" y="1368"/>
                  <a:pt x="663" y="1368"/>
                </a:cubicBezTo>
                <a:cubicBezTo>
                  <a:pt x="663" y="1369"/>
                  <a:pt x="663" y="1369"/>
                  <a:pt x="662" y="1369"/>
                </a:cubicBezTo>
                <a:cubicBezTo>
                  <a:pt x="662" y="1370"/>
                  <a:pt x="662" y="1370"/>
                  <a:pt x="661" y="1370"/>
                </a:cubicBezTo>
                <a:cubicBezTo>
                  <a:pt x="661" y="1370"/>
                  <a:pt x="661" y="1370"/>
                  <a:pt x="660" y="1370"/>
                </a:cubicBezTo>
                <a:cubicBezTo>
                  <a:pt x="660" y="1370"/>
                  <a:pt x="660" y="1369"/>
                  <a:pt x="661" y="1368"/>
                </a:cubicBezTo>
                <a:close/>
                <a:moveTo>
                  <a:pt x="656" y="1374"/>
                </a:moveTo>
                <a:cubicBezTo>
                  <a:pt x="656" y="1375"/>
                  <a:pt x="656" y="1375"/>
                  <a:pt x="656" y="1375"/>
                </a:cubicBezTo>
                <a:cubicBezTo>
                  <a:pt x="657" y="1375"/>
                  <a:pt x="658" y="1376"/>
                  <a:pt x="659" y="1377"/>
                </a:cubicBezTo>
                <a:cubicBezTo>
                  <a:pt x="659" y="1377"/>
                  <a:pt x="659" y="1377"/>
                  <a:pt x="659" y="1377"/>
                </a:cubicBezTo>
                <a:cubicBezTo>
                  <a:pt x="659" y="1377"/>
                  <a:pt x="659" y="1376"/>
                  <a:pt x="659" y="1376"/>
                </a:cubicBezTo>
                <a:cubicBezTo>
                  <a:pt x="659" y="1376"/>
                  <a:pt x="659" y="1376"/>
                  <a:pt x="659" y="1375"/>
                </a:cubicBezTo>
                <a:cubicBezTo>
                  <a:pt x="659" y="1375"/>
                  <a:pt x="660" y="1374"/>
                  <a:pt x="660" y="1374"/>
                </a:cubicBezTo>
                <a:cubicBezTo>
                  <a:pt x="661" y="1374"/>
                  <a:pt x="661" y="1375"/>
                  <a:pt x="661" y="1375"/>
                </a:cubicBezTo>
                <a:cubicBezTo>
                  <a:pt x="662" y="1375"/>
                  <a:pt x="661" y="1376"/>
                  <a:pt x="661" y="1376"/>
                </a:cubicBezTo>
                <a:cubicBezTo>
                  <a:pt x="660" y="1376"/>
                  <a:pt x="660" y="1376"/>
                  <a:pt x="659" y="1376"/>
                </a:cubicBezTo>
                <a:cubicBezTo>
                  <a:pt x="659" y="1377"/>
                  <a:pt x="659" y="1377"/>
                  <a:pt x="659" y="1377"/>
                </a:cubicBezTo>
                <a:cubicBezTo>
                  <a:pt x="659" y="1377"/>
                  <a:pt x="659" y="1377"/>
                  <a:pt x="659" y="1377"/>
                </a:cubicBezTo>
                <a:cubicBezTo>
                  <a:pt x="659" y="1377"/>
                  <a:pt x="658" y="1377"/>
                  <a:pt x="658" y="1377"/>
                </a:cubicBezTo>
                <a:cubicBezTo>
                  <a:pt x="657" y="1377"/>
                  <a:pt x="656" y="1377"/>
                  <a:pt x="656" y="1376"/>
                </a:cubicBezTo>
                <a:cubicBezTo>
                  <a:pt x="656" y="1376"/>
                  <a:pt x="656" y="1375"/>
                  <a:pt x="656" y="1375"/>
                </a:cubicBezTo>
                <a:cubicBezTo>
                  <a:pt x="656" y="1375"/>
                  <a:pt x="656" y="1375"/>
                  <a:pt x="655" y="1375"/>
                </a:cubicBezTo>
                <a:cubicBezTo>
                  <a:pt x="655" y="1375"/>
                  <a:pt x="655" y="1374"/>
                  <a:pt x="655" y="1374"/>
                </a:cubicBezTo>
                <a:cubicBezTo>
                  <a:pt x="655" y="1374"/>
                  <a:pt x="654" y="1374"/>
                  <a:pt x="654" y="1374"/>
                </a:cubicBezTo>
                <a:cubicBezTo>
                  <a:pt x="654" y="1373"/>
                  <a:pt x="655" y="1373"/>
                  <a:pt x="655" y="1373"/>
                </a:cubicBezTo>
                <a:cubicBezTo>
                  <a:pt x="655" y="1374"/>
                  <a:pt x="655" y="1374"/>
                  <a:pt x="655" y="1374"/>
                </a:cubicBezTo>
                <a:cubicBezTo>
                  <a:pt x="655" y="1374"/>
                  <a:pt x="656" y="1374"/>
                  <a:pt x="656" y="1374"/>
                </a:cubicBezTo>
                <a:close/>
                <a:moveTo>
                  <a:pt x="663" y="867"/>
                </a:moveTo>
                <a:cubicBezTo>
                  <a:pt x="664" y="866"/>
                  <a:pt x="664" y="866"/>
                  <a:pt x="664" y="866"/>
                </a:cubicBezTo>
                <a:cubicBezTo>
                  <a:pt x="664" y="867"/>
                  <a:pt x="664" y="867"/>
                  <a:pt x="664" y="867"/>
                </a:cubicBezTo>
                <a:lnTo>
                  <a:pt x="663" y="867"/>
                </a:lnTo>
                <a:close/>
                <a:moveTo>
                  <a:pt x="676" y="1153"/>
                </a:moveTo>
                <a:cubicBezTo>
                  <a:pt x="676" y="1153"/>
                  <a:pt x="675" y="1153"/>
                  <a:pt x="675" y="1153"/>
                </a:cubicBezTo>
                <a:cubicBezTo>
                  <a:pt x="675" y="1153"/>
                  <a:pt x="675" y="1152"/>
                  <a:pt x="676" y="1152"/>
                </a:cubicBezTo>
                <a:cubicBezTo>
                  <a:pt x="676" y="1152"/>
                  <a:pt x="676" y="1152"/>
                  <a:pt x="676" y="1152"/>
                </a:cubicBezTo>
                <a:cubicBezTo>
                  <a:pt x="677" y="1152"/>
                  <a:pt x="677" y="1153"/>
                  <a:pt x="677" y="1153"/>
                </a:cubicBezTo>
                <a:cubicBezTo>
                  <a:pt x="677" y="1153"/>
                  <a:pt x="677" y="1153"/>
                  <a:pt x="676" y="1153"/>
                </a:cubicBezTo>
                <a:close/>
                <a:moveTo>
                  <a:pt x="717" y="883"/>
                </a:moveTo>
                <a:cubicBezTo>
                  <a:pt x="716" y="883"/>
                  <a:pt x="716" y="883"/>
                  <a:pt x="716" y="883"/>
                </a:cubicBezTo>
                <a:cubicBezTo>
                  <a:pt x="717" y="882"/>
                  <a:pt x="717" y="882"/>
                  <a:pt x="718" y="882"/>
                </a:cubicBezTo>
                <a:cubicBezTo>
                  <a:pt x="718" y="882"/>
                  <a:pt x="718" y="883"/>
                  <a:pt x="718" y="883"/>
                </a:cubicBezTo>
                <a:cubicBezTo>
                  <a:pt x="718" y="883"/>
                  <a:pt x="717" y="884"/>
                  <a:pt x="717" y="883"/>
                </a:cubicBezTo>
                <a:close/>
                <a:moveTo>
                  <a:pt x="751" y="924"/>
                </a:moveTo>
                <a:cubicBezTo>
                  <a:pt x="750" y="925"/>
                  <a:pt x="749" y="925"/>
                  <a:pt x="748" y="925"/>
                </a:cubicBezTo>
                <a:cubicBezTo>
                  <a:pt x="747" y="924"/>
                  <a:pt x="747" y="923"/>
                  <a:pt x="747" y="923"/>
                </a:cubicBezTo>
                <a:cubicBezTo>
                  <a:pt x="748" y="922"/>
                  <a:pt x="748" y="921"/>
                  <a:pt x="748" y="921"/>
                </a:cubicBezTo>
                <a:cubicBezTo>
                  <a:pt x="748" y="921"/>
                  <a:pt x="748" y="922"/>
                  <a:pt x="749" y="922"/>
                </a:cubicBezTo>
                <a:cubicBezTo>
                  <a:pt x="749" y="923"/>
                  <a:pt x="750" y="923"/>
                  <a:pt x="751" y="923"/>
                </a:cubicBezTo>
                <a:cubicBezTo>
                  <a:pt x="751" y="923"/>
                  <a:pt x="751" y="923"/>
                  <a:pt x="752" y="923"/>
                </a:cubicBezTo>
                <a:cubicBezTo>
                  <a:pt x="751" y="923"/>
                  <a:pt x="751" y="924"/>
                  <a:pt x="751" y="924"/>
                </a:cubicBezTo>
                <a:close/>
                <a:moveTo>
                  <a:pt x="759" y="934"/>
                </a:moveTo>
                <a:cubicBezTo>
                  <a:pt x="759" y="934"/>
                  <a:pt x="759" y="933"/>
                  <a:pt x="760" y="933"/>
                </a:cubicBezTo>
                <a:cubicBezTo>
                  <a:pt x="760" y="933"/>
                  <a:pt x="760" y="933"/>
                  <a:pt x="761" y="933"/>
                </a:cubicBezTo>
                <a:cubicBezTo>
                  <a:pt x="761" y="933"/>
                  <a:pt x="761" y="933"/>
                  <a:pt x="761" y="933"/>
                </a:cubicBezTo>
                <a:cubicBezTo>
                  <a:pt x="761" y="933"/>
                  <a:pt x="761" y="934"/>
                  <a:pt x="761" y="934"/>
                </a:cubicBezTo>
                <a:cubicBezTo>
                  <a:pt x="760" y="934"/>
                  <a:pt x="760" y="934"/>
                  <a:pt x="759" y="934"/>
                </a:cubicBezTo>
                <a:close/>
                <a:moveTo>
                  <a:pt x="762" y="954"/>
                </a:moveTo>
                <a:cubicBezTo>
                  <a:pt x="762" y="954"/>
                  <a:pt x="761" y="954"/>
                  <a:pt x="761" y="954"/>
                </a:cubicBezTo>
                <a:cubicBezTo>
                  <a:pt x="761" y="953"/>
                  <a:pt x="760" y="952"/>
                  <a:pt x="760" y="951"/>
                </a:cubicBezTo>
                <a:cubicBezTo>
                  <a:pt x="760" y="951"/>
                  <a:pt x="760" y="950"/>
                  <a:pt x="760" y="950"/>
                </a:cubicBezTo>
                <a:cubicBezTo>
                  <a:pt x="760" y="950"/>
                  <a:pt x="761" y="950"/>
                  <a:pt x="761" y="951"/>
                </a:cubicBezTo>
                <a:cubicBezTo>
                  <a:pt x="761" y="951"/>
                  <a:pt x="762" y="952"/>
                  <a:pt x="762" y="953"/>
                </a:cubicBezTo>
                <a:cubicBezTo>
                  <a:pt x="762" y="953"/>
                  <a:pt x="762" y="953"/>
                  <a:pt x="762" y="954"/>
                </a:cubicBezTo>
                <a:close/>
                <a:moveTo>
                  <a:pt x="768" y="1055"/>
                </a:moveTo>
                <a:cubicBezTo>
                  <a:pt x="767" y="1055"/>
                  <a:pt x="767" y="1055"/>
                  <a:pt x="767" y="1055"/>
                </a:cubicBezTo>
                <a:cubicBezTo>
                  <a:pt x="768" y="1054"/>
                  <a:pt x="768" y="1054"/>
                  <a:pt x="768" y="1054"/>
                </a:cubicBezTo>
                <a:lnTo>
                  <a:pt x="768" y="1055"/>
                </a:lnTo>
                <a:close/>
                <a:moveTo>
                  <a:pt x="284" y="483"/>
                </a:moveTo>
                <a:cubicBezTo>
                  <a:pt x="284" y="483"/>
                  <a:pt x="284" y="482"/>
                  <a:pt x="284" y="482"/>
                </a:cubicBezTo>
                <a:cubicBezTo>
                  <a:pt x="284" y="483"/>
                  <a:pt x="284" y="483"/>
                  <a:pt x="284" y="483"/>
                </a:cubicBezTo>
                <a:cubicBezTo>
                  <a:pt x="284" y="483"/>
                  <a:pt x="284" y="483"/>
                  <a:pt x="284" y="483"/>
                </a:cubicBezTo>
                <a:cubicBezTo>
                  <a:pt x="284" y="483"/>
                  <a:pt x="284" y="483"/>
                  <a:pt x="284" y="483"/>
                </a:cubicBezTo>
                <a:close/>
                <a:moveTo>
                  <a:pt x="808" y="299"/>
                </a:moveTo>
                <a:cubicBezTo>
                  <a:pt x="808" y="299"/>
                  <a:pt x="808" y="299"/>
                  <a:pt x="808" y="299"/>
                </a:cubicBezTo>
                <a:cubicBezTo>
                  <a:pt x="808" y="299"/>
                  <a:pt x="808" y="299"/>
                  <a:pt x="808" y="299"/>
                </a:cubicBezTo>
                <a:close/>
                <a:moveTo>
                  <a:pt x="985" y="293"/>
                </a:moveTo>
                <a:cubicBezTo>
                  <a:pt x="985" y="292"/>
                  <a:pt x="985" y="292"/>
                  <a:pt x="985" y="291"/>
                </a:cubicBezTo>
                <a:cubicBezTo>
                  <a:pt x="985" y="291"/>
                  <a:pt x="985" y="291"/>
                  <a:pt x="984" y="291"/>
                </a:cubicBezTo>
                <a:cubicBezTo>
                  <a:pt x="981" y="289"/>
                  <a:pt x="977" y="290"/>
                  <a:pt x="974" y="288"/>
                </a:cubicBezTo>
                <a:cubicBezTo>
                  <a:pt x="972" y="287"/>
                  <a:pt x="969" y="287"/>
                  <a:pt x="967" y="288"/>
                </a:cubicBezTo>
                <a:cubicBezTo>
                  <a:pt x="966" y="288"/>
                  <a:pt x="966" y="288"/>
                  <a:pt x="965" y="287"/>
                </a:cubicBezTo>
                <a:cubicBezTo>
                  <a:pt x="965" y="287"/>
                  <a:pt x="965" y="287"/>
                  <a:pt x="964" y="287"/>
                </a:cubicBezTo>
                <a:cubicBezTo>
                  <a:pt x="964" y="286"/>
                  <a:pt x="964" y="286"/>
                  <a:pt x="965" y="285"/>
                </a:cubicBezTo>
                <a:cubicBezTo>
                  <a:pt x="966" y="285"/>
                  <a:pt x="967" y="285"/>
                  <a:pt x="969" y="284"/>
                </a:cubicBezTo>
                <a:cubicBezTo>
                  <a:pt x="970" y="283"/>
                  <a:pt x="971" y="282"/>
                  <a:pt x="971" y="280"/>
                </a:cubicBezTo>
                <a:cubicBezTo>
                  <a:pt x="971" y="278"/>
                  <a:pt x="971" y="276"/>
                  <a:pt x="970" y="275"/>
                </a:cubicBezTo>
                <a:cubicBezTo>
                  <a:pt x="970" y="274"/>
                  <a:pt x="972" y="273"/>
                  <a:pt x="972" y="273"/>
                </a:cubicBezTo>
                <a:cubicBezTo>
                  <a:pt x="973" y="273"/>
                  <a:pt x="973" y="274"/>
                  <a:pt x="973" y="274"/>
                </a:cubicBezTo>
                <a:cubicBezTo>
                  <a:pt x="975" y="277"/>
                  <a:pt x="976" y="281"/>
                  <a:pt x="978" y="284"/>
                </a:cubicBezTo>
                <a:cubicBezTo>
                  <a:pt x="979" y="286"/>
                  <a:pt x="981" y="287"/>
                  <a:pt x="984" y="287"/>
                </a:cubicBezTo>
                <a:cubicBezTo>
                  <a:pt x="985" y="286"/>
                  <a:pt x="986" y="286"/>
                  <a:pt x="987" y="287"/>
                </a:cubicBezTo>
                <a:cubicBezTo>
                  <a:pt x="990" y="287"/>
                  <a:pt x="991" y="286"/>
                  <a:pt x="991" y="283"/>
                </a:cubicBezTo>
                <a:cubicBezTo>
                  <a:pt x="991" y="281"/>
                  <a:pt x="991" y="278"/>
                  <a:pt x="991" y="276"/>
                </a:cubicBezTo>
                <a:cubicBezTo>
                  <a:pt x="991" y="273"/>
                  <a:pt x="989" y="271"/>
                  <a:pt x="990" y="268"/>
                </a:cubicBezTo>
                <a:cubicBezTo>
                  <a:pt x="990" y="268"/>
                  <a:pt x="989" y="267"/>
                  <a:pt x="989" y="266"/>
                </a:cubicBezTo>
                <a:cubicBezTo>
                  <a:pt x="987" y="263"/>
                  <a:pt x="985" y="260"/>
                  <a:pt x="982" y="258"/>
                </a:cubicBezTo>
                <a:cubicBezTo>
                  <a:pt x="981" y="257"/>
                  <a:pt x="979" y="256"/>
                  <a:pt x="978" y="255"/>
                </a:cubicBezTo>
                <a:cubicBezTo>
                  <a:pt x="978" y="255"/>
                  <a:pt x="977" y="254"/>
                  <a:pt x="977" y="253"/>
                </a:cubicBezTo>
                <a:cubicBezTo>
                  <a:pt x="976" y="251"/>
                  <a:pt x="976" y="249"/>
                  <a:pt x="976" y="247"/>
                </a:cubicBezTo>
                <a:cubicBezTo>
                  <a:pt x="976" y="247"/>
                  <a:pt x="976" y="246"/>
                  <a:pt x="977" y="246"/>
                </a:cubicBezTo>
                <a:cubicBezTo>
                  <a:pt x="977" y="246"/>
                  <a:pt x="978" y="246"/>
                  <a:pt x="978" y="246"/>
                </a:cubicBezTo>
                <a:cubicBezTo>
                  <a:pt x="979" y="247"/>
                  <a:pt x="979" y="248"/>
                  <a:pt x="979" y="248"/>
                </a:cubicBezTo>
                <a:cubicBezTo>
                  <a:pt x="979" y="252"/>
                  <a:pt x="980" y="254"/>
                  <a:pt x="983" y="256"/>
                </a:cubicBezTo>
                <a:cubicBezTo>
                  <a:pt x="985" y="257"/>
                  <a:pt x="986" y="259"/>
                  <a:pt x="988" y="259"/>
                </a:cubicBezTo>
                <a:cubicBezTo>
                  <a:pt x="989" y="259"/>
                  <a:pt x="990" y="259"/>
                  <a:pt x="990" y="258"/>
                </a:cubicBezTo>
                <a:cubicBezTo>
                  <a:pt x="990" y="257"/>
                  <a:pt x="990" y="255"/>
                  <a:pt x="991" y="254"/>
                </a:cubicBezTo>
                <a:cubicBezTo>
                  <a:pt x="991" y="252"/>
                  <a:pt x="992" y="251"/>
                  <a:pt x="992" y="250"/>
                </a:cubicBezTo>
                <a:cubicBezTo>
                  <a:pt x="993" y="249"/>
                  <a:pt x="993" y="248"/>
                  <a:pt x="992" y="247"/>
                </a:cubicBezTo>
                <a:cubicBezTo>
                  <a:pt x="990" y="246"/>
                  <a:pt x="988" y="244"/>
                  <a:pt x="986" y="243"/>
                </a:cubicBezTo>
                <a:cubicBezTo>
                  <a:pt x="986" y="243"/>
                  <a:pt x="985" y="242"/>
                  <a:pt x="985" y="241"/>
                </a:cubicBezTo>
                <a:cubicBezTo>
                  <a:pt x="985" y="241"/>
                  <a:pt x="985" y="241"/>
                  <a:pt x="985" y="241"/>
                </a:cubicBezTo>
                <a:cubicBezTo>
                  <a:pt x="985" y="241"/>
                  <a:pt x="985" y="241"/>
                  <a:pt x="985" y="241"/>
                </a:cubicBezTo>
                <a:cubicBezTo>
                  <a:pt x="983" y="240"/>
                  <a:pt x="981" y="239"/>
                  <a:pt x="980" y="238"/>
                </a:cubicBezTo>
                <a:cubicBezTo>
                  <a:pt x="980" y="238"/>
                  <a:pt x="980" y="238"/>
                  <a:pt x="980" y="238"/>
                </a:cubicBezTo>
                <a:cubicBezTo>
                  <a:pt x="980" y="238"/>
                  <a:pt x="980" y="237"/>
                  <a:pt x="981" y="237"/>
                </a:cubicBezTo>
                <a:cubicBezTo>
                  <a:pt x="981" y="237"/>
                  <a:pt x="982" y="237"/>
                  <a:pt x="982" y="238"/>
                </a:cubicBezTo>
                <a:cubicBezTo>
                  <a:pt x="983" y="239"/>
                  <a:pt x="984" y="240"/>
                  <a:pt x="985" y="241"/>
                </a:cubicBezTo>
                <a:cubicBezTo>
                  <a:pt x="985" y="241"/>
                  <a:pt x="985" y="241"/>
                  <a:pt x="985" y="241"/>
                </a:cubicBezTo>
                <a:cubicBezTo>
                  <a:pt x="985" y="241"/>
                  <a:pt x="985" y="241"/>
                  <a:pt x="985" y="241"/>
                </a:cubicBezTo>
                <a:cubicBezTo>
                  <a:pt x="986" y="241"/>
                  <a:pt x="987" y="242"/>
                  <a:pt x="987" y="242"/>
                </a:cubicBezTo>
                <a:cubicBezTo>
                  <a:pt x="989" y="243"/>
                  <a:pt x="991" y="243"/>
                  <a:pt x="993" y="242"/>
                </a:cubicBezTo>
                <a:cubicBezTo>
                  <a:pt x="995" y="241"/>
                  <a:pt x="997" y="240"/>
                  <a:pt x="1000" y="240"/>
                </a:cubicBezTo>
                <a:cubicBezTo>
                  <a:pt x="1000" y="240"/>
                  <a:pt x="1001" y="239"/>
                  <a:pt x="1001" y="238"/>
                </a:cubicBezTo>
                <a:cubicBezTo>
                  <a:pt x="1002" y="237"/>
                  <a:pt x="1002" y="236"/>
                  <a:pt x="1002" y="235"/>
                </a:cubicBezTo>
                <a:cubicBezTo>
                  <a:pt x="1003" y="234"/>
                  <a:pt x="1002" y="232"/>
                  <a:pt x="1001" y="232"/>
                </a:cubicBezTo>
                <a:cubicBezTo>
                  <a:pt x="999" y="232"/>
                  <a:pt x="997" y="230"/>
                  <a:pt x="995" y="229"/>
                </a:cubicBezTo>
                <a:cubicBezTo>
                  <a:pt x="995" y="229"/>
                  <a:pt x="994" y="229"/>
                  <a:pt x="995" y="229"/>
                </a:cubicBezTo>
                <a:cubicBezTo>
                  <a:pt x="995" y="228"/>
                  <a:pt x="995" y="228"/>
                  <a:pt x="996" y="228"/>
                </a:cubicBezTo>
                <a:cubicBezTo>
                  <a:pt x="999" y="229"/>
                  <a:pt x="1001" y="230"/>
                  <a:pt x="1004" y="228"/>
                </a:cubicBezTo>
                <a:cubicBezTo>
                  <a:pt x="1004" y="227"/>
                  <a:pt x="1006" y="228"/>
                  <a:pt x="1006" y="227"/>
                </a:cubicBezTo>
                <a:cubicBezTo>
                  <a:pt x="1009" y="227"/>
                  <a:pt x="1011" y="222"/>
                  <a:pt x="1009" y="221"/>
                </a:cubicBezTo>
                <a:cubicBezTo>
                  <a:pt x="1007" y="219"/>
                  <a:pt x="1006" y="218"/>
                  <a:pt x="1006" y="216"/>
                </a:cubicBezTo>
                <a:cubicBezTo>
                  <a:pt x="1006" y="216"/>
                  <a:pt x="1005" y="215"/>
                  <a:pt x="1005" y="214"/>
                </a:cubicBezTo>
                <a:cubicBezTo>
                  <a:pt x="1004" y="214"/>
                  <a:pt x="1004" y="214"/>
                  <a:pt x="1004" y="213"/>
                </a:cubicBezTo>
                <a:cubicBezTo>
                  <a:pt x="1004" y="212"/>
                  <a:pt x="1005" y="212"/>
                  <a:pt x="1006" y="212"/>
                </a:cubicBezTo>
                <a:cubicBezTo>
                  <a:pt x="1006" y="212"/>
                  <a:pt x="1007" y="213"/>
                  <a:pt x="1008" y="212"/>
                </a:cubicBezTo>
                <a:cubicBezTo>
                  <a:pt x="1009" y="212"/>
                  <a:pt x="1010" y="211"/>
                  <a:pt x="1010" y="210"/>
                </a:cubicBezTo>
                <a:cubicBezTo>
                  <a:pt x="1010" y="207"/>
                  <a:pt x="1010" y="205"/>
                  <a:pt x="1010" y="203"/>
                </a:cubicBezTo>
                <a:cubicBezTo>
                  <a:pt x="1010" y="202"/>
                  <a:pt x="1010" y="200"/>
                  <a:pt x="1009" y="200"/>
                </a:cubicBezTo>
                <a:cubicBezTo>
                  <a:pt x="1007" y="198"/>
                  <a:pt x="1008" y="197"/>
                  <a:pt x="1009" y="196"/>
                </a:cubicBezTo>
                <a:cubicBezTo>
                  <a:pt x="1010" y="196"/>
                  <a:pt x="1009" y="194"/>
                  <a:pt x="1009" y="194"/>
                </a:cubicBezTo>
                <a:cubicBezTo>
                  <a:pt x="1007" y="193"/>
                  <a:pt x="1005" y="193"/>
                  <a:pt x="1004" y="192"/>
                </a:cubicBezTo>
                <a:cubicBezTo>
                  <a:pt x="1004" y="192"/>
                  <a:pt x="1003" y="192"/>
                  <a:pt x="1003" y="192"/>
                </a:cubicBezTo>
                <a:cubicBezTo>
                  <a:pt x="1001" y="191"/>
                  <a:pt x="1001" y="190"/>
                  <a:pt x="1001" y="189"/>
                </a:cubicBezTo>
                <a:cubicBezTo>
                  <a:pt x="1001" y="188"/>
                  <a:pt x="1001" y="187"/>
                  <a:pt x="1002" y="187"/>
                </a:cubicBezTo>
                <a:cubicBezTo>
                  <a:pt x="1003" y="187"/>
                  <a:pt x="1004" y="188"/>
                  <a:pt x="1004" y="188"/>
                </a:cubicBezTo>
                <a:cubicBezTo>
                  <a:pt x="1004" y="188"/>
                  <a:pt x="1004" y="189"/>
                  <a:pt x="1004" y="189"/>
                </a:cubicBezTo>
                <a:cubicBezTo>
                  <a:pt x="1004" y="188"/>
                  <a:pt x="1004" y="188"/>
                  <a:pt x="1004" y="188"/>
                </a:cubicBezTo>
                <a:cubicBezTo>
                  <a:pt x="1004" y="188"/>
                  <a:pt x="1003" y="187"/>
                  <a:pt x="1002" y="186"/>
                </a:cubicBezTo>
                <a:cubicBezTo>
                  <a:pt x="1002" y="186"/>
                  <a:pt x="1002" y="186"/>
                  <a:pt x="1002" y="186"/>
                </a:cubicBezTo>
                <a:cubicBezTo>
                  <a:pt x="1004" y="185"/>
                  <a:pt x="1005" y="184"/>
                  <a:pt x="1007" y="182"/>
                </a:cubicBezTo>
                <a:cubicBezTo>
                  <a:pt x="1007" y="181"/>
                  <a:pt x="1009" y="181"/>
                  <a:pt x="1010" y="182"/>
                </a:cubicBezTo>
                <a:cubicBezTo>
                  <a:pt x="1010" y="182"/>
                  <a:pt x="1010" y="182"/>
                  <a:pt x="1011" y="182"/>
                </a:cubicBezTo>
                <a:cubicBezTo>
                  <a:pt x="1012" y="184"/>
                  <a:pt x="1015" y="186"/>
                  <a:pt x="1014" y="189"/>
                </a:cubicBezTo>
                <a:cubicBezTo>
                  <a:pt x="1014" y="192"/>
                  <a:pt x="1014" y="194"/>
                  <a:pt x="1015" y="197"/>
                </a:cubicBezTo>
                <a:cubicBezTo>
                  <a:pt x="1015" y="197"/>
                  <a:pt x="1016" y="197"/>
                  <a:pt x="1016" y="197"/>
                </a:cubicBezTo>
                <a:cubicBezTo>
                  <a:pt x="1016" y="196"/>
                  <a:pt x="1017" y="195"/>
                  <a:pt x="1016" y="194"/>
                </a:cubicBezTo>
                <a:cubicBezTo>
                  <a:pt x="1016" y="191"/>
                  <a:pt x="1016" y="188"/>
                  <a:pt x="1018" y="185"/>
                </a:cubicBezTo>
                <a:cubicBezTo>
                  <a:pt x="1020" y="183"/>
                  <a:pt x="1020" y="180"/>
                  <a:pt x="1020" y="177"/>
                </a:cubicBezTo>
                <a:cubicBezTo>
                  <a:pt x="1020" y="176"/>
                  <a:pt x="1019" y="174"/>
                  <a:pt x="1018" y="174"/>
                </a:cubicBezTo>
                <a:cubicBezTo>
                  <a:pt x="1016" y="174"/>
                  <a:pt x="1015" y="174"/>
                  <a:pt x="1014" y="173"/>
                </a:cubicBezTo>
                <a:cubicBezTo>
                  <a:pt x="1013" y="173"/>
                  <a:pt x="1013" y="173"/>
                  <a:pt x="1012" y="172"/>
                </a:cubicBezTo>
                <a:cubicBezTo>
                  <a:pt x="1012" y="172"/>
                  <a:pt x="1012" y="171"/>
                  <a:pt x="1012" y="171"/>
                </a:cubicBezTo>
                <a:cubicBezTo>
                  <a:pt x="1012" y="171"/>
                  <a:pt x="1012" y="170"/>
                  <a:pt x="1013" y="170"/>
                </a:cubicBezTo>
                <a:cubicBezTo>
                  <a:pt x="1016" y="170"/>
                  <a:pt x="1016" y="169"/>
                  <a:pt x="1015" y="167"/>
                </a:cubicBezTo>
                <a:cubicBezTo>
                  <a:pt x="1014" y="165"/>
                  <a:pt x="1014" y="164"/>
                  <a:pt x="1012" y="163"/>
                </a:cubicBezTo>
                <a:cubicBezTo>
                  <a:pt x="1012" y="163"/>
                  <a:pt x="1011" y="162"/>
                  <a:pt x="1010" y="161"/>
                </a:cubicBezTo>
                <a:cubicBezTo>
                  <a:pt x="1010" y="161"/>
                  <a:pt x="1010" y="160"/>
                  <a:pt x="1010" y="160"/>
                </a:cubicBezTo>
                <a:cubicBezTo>
                  <a:pt x="1010" y="160"/>
                  <a:pt x="1011" y="160"/>
                  <a:pt x="1011" y="160"/>
                </a:cubicBezTo>
                <a:cubicBezTo>
                  <a:pt x="1013" y="161"/>
                  <a:pt x="1015" y="160"/>
                  <a:pt x="1016" y="157"/>
                </a:cubicBezTo>
                <a:cubicBezTo>
                  <a:pt x="1016" y="154"/>
                  <a:pt x="1018" y="152"/>
                  <a:pt x="1018" y="148"/>
                </a:cubicBezTo>
                <a:cubicBezTo>
                  <a:pt x="1018" y="140"/>
                  <a:pt x="1021" y="134"/>
                  <a:pt x="1026" y="128"/>
                </a:cubicBezTo>
                <a:cubicBezTo>
                  <a:pt x="1028" y="126"/>
                  <a:pt x="1029" y="124"/>
                  <a:pt x="1031" y="122"/>
                </a:cubicBezTo>
                <a:cubicBezTo>
                  <a:pt x="1031" y="121"/>
                  <a:pt x="1031" y="120"/>
                  <a:pt x="1031" y="120"/>
                </a:cubicBezTo>
                <a:cubicBezTo>
                  <a:pt x="1031" y="117"/>
                  <a:pt x="1031" y="117"/>
                  <a:pt x="1033" y="117"/>
                </a:cubicBezTo>
                <a:cubicBezTo>
                  <a:pt x="1035" y="117"/>
                  <a:pt x="1037" y="115"/>
                  <a:pt x="1038" y="113"/>
                </a:cubicBezTo>
                <a:cubicBezTo>
                  <a:pt x="1038" y="112"/>
                  <a:pt x="1038" y="110"/>
                  <a:pt x="1037" y="110"/>
                </a:cubicBezTo>
                <a:cubicBezTo>
                  <a:pt x="1036" y="109"/>
                  <a:pt x="1035" y="109"/>
                  <a:pt x="1035" y="109"/>
                </a:cubicBezTo>
                <a:cubicBezTo>
                  <a:pt x="1033" y="109"/>
                  <a:pt x="1032" y="109"/>
                  <a:pt x="1031" y="109"/>
                </a:cubicBezTo>
                <a:cubicBezTo>
                  <a:pt x="1031" y="109"/>
                  <a:pt x="1031" y="108"/>
                  <a:pt x="1031" y="108"/>
                </a:cubicBezTo>
                <a:cubicBezTo>
                  <a:pt x="1031" y="108"/>
                  <a:pt x="1031" y="107"/>
                  <a:pt x="1032" y="107"/>
                </a:cubicBezTo>
                <a:cubicBezTo>
                  <a:pt x="1033" y="106"/>
                  <a:pt x="1034" y="107"/>
                  <a:pt x="1036" y="107"/>
                </a:cubicBezTo>
                <a:cubicBezTo>
                  <a:pt x="1038" y="108"/>
                  <a:pt x="1040" y="108"/>
                  <a:pt x="1043" y="107"/>
                </a:cubicBezTo>
                <a:cubicBezTo>
                  <a:pt x="1043" y="106"/>
                  <a:pt x="1044" y="106"/>
                  <a:pt x="1045" y="105"/>
                </a:cubicBezTo>
                <a:cubicBezTo>
                  <a:pt x="1046" y="105"/>
                  <a:pt x="1046" y="104"/>
                  <a:pt x="1046" y="103"/>
                </a:cubicBezTo>
                <a:cubicBezTo>
                  <a:pt x="1046" y="102"/>
                  <a:pt x="1045" y="102"/>
                  <a:pt x="1045" y="101"/>
                </a:cubicBezTo>
                <a:cubicBezTo>
                  <a:pt x="1045" y="100"/>
                  <a:pt x="1046" y="99"/>
                  <a:pt x="1047" y="100"/>
                </a:cubicBezTo>
                <a:cubicBezTo>
                  <a:pt x="1049" y="100"/>
                  <a:pt x="1051" y="100"/>
                  <a:pt x="1052" y="98"/>
                </a:cubicBezTo>
                <a:cubicBezTo>
                  <a:pt x="1053" y="97"/>
                  <a:pt x="1054" y="96"/>
                  <a:pt x="1055" y="96"/>
                </a:cubicBezTo>
                <a:cubicBezTo>
                  <a:pt x="1059" y="92"/>
                  <a:pt x="1059" y="90"/>
                  <a:pt x="1056" y="86"/>
                </a:cubicBezTo>
                <a:cubicBezTo>
                  <a:pt x="1056" y="86"/>
                  <a:pt x="1055" y="85"/>
                  <a:pt x="1055" y="85"/>
                </a:cubicBezTo>
                <a:cubicBezTo>
                  <a:pt x="1051" y="81"/>
                  <a:pt x="1047" y="79"/>
                  <a:pt x="1042" y="79"/>
                </a:cubicBezTo>
                <a:cubicBezTo>
                  <a:pt x="1039" y="79"/>
                  <a:pt x="1036" y="80"/>
                  <a:pt x="1033" y="81"/>
                </a:cubicBezTo>
                <a:cubicBezTo>
                  <a:pt x="1033" y="81"/>
                  <a:pt x="1032" y="82"/>
                  <a:pt x="1032" y="82"/>
                </a:cubicBezTo>
                <a:cubicBezTo>
                  <a:pt x="1032" y="83"/>
                  <a:pt x="1031" y="84"/>
                  <a:pt x="1031" y="85"/>
                </a:cubicBezTo>
                <a:cubicBezTo>
                  <a:pt x="1031" y="86"/>
                  <a:pt x="1030" y="86"/>
                  <a:pt x="1028" y="86"/>
                </a:cubicBezTo>
                <a:cubicBezTo>
                  <a:pt x="1027" y="86"/>
                  <a:pt x="1026" y="85"/>
                  <a:pt x="1025" y="84"/>
                </a:cubicBezTo>
                <a:cubicBezTo>
                  <a:pt x="1024" y="84"/>
                  <a:pt x="1024" y="84"/>
                  <a:pt x="1023" y="85"/>
                </a:cubicBezTo>
                <a:cubicBezTo>
                  <a:pt x="1020" y="90"/>
                  <a:pt x="1016" y="92"/>
                  <a:pt x="1011" y="94"/>
                </a:cubicBezTo>
                <a:cubicBezTo>
                  <a:pt x="1008" y="95"/>
                  <a:pt x="1005" y="95"/>
                  <a:pt x="1003" y="97"/>
                </a:cubicBezTo>
                <a:cubicBezTo>
                  <a:pt x="1003" y="97"/>
                  <a:pt x="1003" y="97"/>
                  <a:pt x="1003" y="97"/>
                </a:cubicBezTo>
                <a:cubicBezTo>
                  <a:pt x="1002" y="98"/>
                  <a:pt x="1002" y="98"/>
                  <a:pt x="1001" y="99"/>
                </a:cubicBezTo>
                <a:cubicBezTo>
                  <a:pt x="1000" y="99"/>
                  <a:pt x="1000" y="100"/>
                  <a:pt x="999" y="101"/>
                </a:cubicBezTo>
                <a:cubicBezTo>
                  <a:pt x="999" y="101"/>
                  <a:pt x="999" y="101"/>
                  <a:pt x="999" y="101"/>
                </a:cubicBezTo>
                <a:cubicBezTo>
                  <a:pt x="999" y="100"/>
                  <a:pt x="999" y="100"/>
                  <a:pt x="999" y="100"/>
                </a:cubicBezTo>
                <a:cubicBezTo>
                  <a:pt x="1000" y="100"/>
                  <a:pt x="1000" y="99"/>
                  <a:pt x="1001" y="99"/>
                </a:cubicBezTo>
                <a:cubicBezTo>
                  <a:pt x="1001" y="98"/>
                  <a:pt x="1002" y="98"/>
                  <a:pt x="1003" y="97"/>
                </a:cubicBezTo>
                <a:cubicBezTo>
                  <a:pt x="1003" y="97"/>
                  <a:pt x="1003" y="97"/>
                  <a:pt x="1003" y="97"/>
                </a:cubicBezTo>
                <a:cubicBezTo>
                  <a:pt x="1003" y="96"/>
                  <a:pt x="1003" y="95"/>
                  <a:pt x="1003" y="95"/>
                </a:cubicBezTo>
                <a:cubicBezTo>
                  <a:pt x="1005" y="93"/>
                  <a:pt x="1007" y="90"/>
                  <a:pt x="1010" y="89"/>
                </a:cubicBezTo>
                <a:cubicBezTo>
                  <a:pt x="1013" y="88"/>
                  <a:pt x="1016" y="86"/>
                  <a:pt x="1017" y="83"/>
                </a:cubicBezTo>
                <a:cubicBezTo>
                  <a:pt x="1017" y="82"/>
                  <a:pt x="1017" y="81"/>
                  <a:pt x="1018" y="80"/>
                </a:cubicBezTo>
                <a:cubicBezTo>
                  <a:pt x="1020" y="74"/>
                  <a:pt x="1017" y="72"/>
                  <a:pt x="1012" y="73"/>
                </a:cubicBezTo>
                <a:cubicBezTo>
                  <a:pt x="1012" y="73"/>
                  <a:pt x="1011" y="73"/>
                  <a:pt x="1011" y="73"/>
                </a:cubicBezTo>
                <a:cubicBezTo>
                  <a:pt x="1011" y="73"/>
                  <a:pt x="1010" y="73"/>
                  <a:pt x="1010" y="74"/>
                </a:cubicBezTo>
                <a:cubicBezTo>
                  <a:pt x="1009" y="75"/>
                  <a:pt x="1009" y="77"/>
                  <a:pt x="1008" y="78"/>
                </a:cubicBezTo>
                <a:cubicBezTo>
                  <a:pt x="1008" y="80"/>
                  <a:pt x="1006" y="81"/>
                  <a:pt x="1004" y="81"/>
                </a:cubicBezTo>
                <a:cubicBezTo>
                  <a:pt x="1004" y="81"/>
                  <a:pt x="1004" y="81"/>
                  <a:pt x="1003" y="81"/>
                </a:cubicBezTo>
                <a:cubicBezTo>
                  <a:pt x="1000" y="79"/>
                  <a:pt x="997" y="80"/>
                  <a:pt x="994" y="80"/>
                </a:cubicBezTo>
                <a:cubicBezTo>
                  <a:pt x="994" y="80"/>
                  <a:pt x="993" y="80"/>
                  <a:pt x="993" y="80"/>
                </a:cubicBezTo>
                <a:cubicBezTo>
                  <a:pt x="993" y="80"/>
                  <a:pt x="994" y="79"/>
                  <a:pt x="994" y="79"/>
                </a:cubicBezTo>
                <a:cubicBezTo>
                  <a:pt x="995" y="78"/>
                  <a:pt x="997" y="78"/>
                  <a:pt x="999" y="77"/>
                </a:cubicBezTo>
                <a:cubicBezTo>
                  <a:pt x="1000" y="77"/>
                  <a:pt x="1001" y="76"/>
                  <a:pt x="1001" y="74"/>
                </a:cubicBezTo>
                <a:cubicBezTo>
                  <a:pt x="1002" y="73"/>
                  <a:pt x="1001" y="72"/>
                  <a:pt x="1000" y="71"/>
                </a:cubicBezTo>
                <a:cubicBezTo>
                  <a:pt x="998" y="71"/>
                  <a:pt x="996" y="70"/>
                  <a:pt x="994" y="70"/>
                </a:cubicBezTo>
                <a:cubicBezTo>
                  <a:pt x="985" y="68"/>
                  <a:pt x="982" y="68"/>
                  <a:pt x="974" y="72"/>
                </a:cubicBezTo>
                <a:cubicBezTo>
                  <a:pt x="973" y="72"/>
                  <a:pt x="972" y="73"/>
                  <a:pt x="971" y="73"/>
                </a:cubicBezTo>
                <a:cubicBezTo>
                  <a:pt x="969" y="74"/>
                  <a:pt x="967" y="74"/>
                  <a:pt x="966" y="75"/>
                </a:cubicBezTo>
                <a:cubicBezTo>
                  <a:pt x="965" y="75"/>
                  <a:pt x="965" y="74"/>
                  <a:pt x="965" y="74"/>
                </a:cubicBezTo>
                <a:cubicBezTo>
                  <a:pt x="964" y="74"/>
                  <a:pt x="965" y="73"/>
                  <a:pt x="965" y="73"/>
                </a:cubicBezTo>
                <a:cubicBezTo>
                  <a:pt x="966" y="72"/>
                  <a:pt x="967" y="72"/>
                  <a:pt x="968" y="71"/>
                </a:cubicBezTo>
                <a:cubicBezTo>
                  <a:pt x="971" y="70"/>
                  <a:pt x="974" y="69"/>
                  <a:pt x="977" y="68"/>
                </a:cubicBezTo>
                <a:cubicBezTo>
                  <a:pt x="982" y="65"/>
                  <a:pt x="987" y="65"/>
                  <a:pt x="993" y="67"/>
                </a:cubicBezTo>
                <a:cubicBezTo>
                  <a:pt x="997" y="68"/>
                  <a:pt x="1000" y="68"/>
                  <a:pt x="1004" y="68"/>
                </a:cubicBezTo>
                <a:cubicBezTo>
                  <a:pt x="1008" y="67"/>
                  <a:pt x="1011" y="66"/>
                  <a:pt x="1015" y="66"/>
                </a:cubicBezTo>
                <a:cubicBezTo>
                  <a:pt x="1019" y="66"/>
                  <a:pt x="1022" y="64"/>
                  <a:pt x="1025" y="61"/>
                </a:cubicBezTo>
                <a:cubicBezTo>
                  <a:pt x="1026" y="60"/>
                  <a:pt x="1026" y="57"/>
                  <a:pt x="1025" y="56"/>
                </a:cubicBezTo>
                <a:cubicBezTo>
                  <a:pt x="1023" y="54"/>
                  <a:pt x="1021" y="53"/>
                  <a:pt x="1019" y="51"/>
                </a:cubicBezTo>
                <a:cubicBezTo>
                  <a:pt x="1015" y="49"/>
                  <a:pt x="1011" y="47"/>
                  <a:pt x="1007" y="50"/>
                </a:cubicBezTo>
                <a:cubicBezTo>
                  <a:pt x="1007" y="50"/>
                  <a:pt x="1006" y="50"/>
                  <a:pt x="1005" y="50"/>
                </a:cubicBezTo>
                <a:cubicBezTo>
                  <a:pt x="1005" y="50"/>
                  <a:pt x="1005" y="49"/>
                  <a:pt x="1005" y="49"/>
                </a:cubicBezTo>
                <a:cubicBezTo>
                  <a:pt x="1005" y="49"/>
                  <a:pt x="1005" y="49"/>
                  <a:pt x="1005" y="49"/>
                </a:cubicBezTo>
                <a:cubicBezTo>
                  <a:pt x="1006" y="48"/>
                  <a:pt x="1007" y="48"/>
                  <a:pt x="1007" y="48"/>
                </a:cubicBezTo>
                <a:cubicBezTo>
                  <a:pt x="1010" y="46"/>
                  <a:pt x="1010" y="44"/>
                  <a:pt x="1009" y="41"/>
                </a:cubicBezTo>
                <a:cubicBezTo>
                  <a:pt x="1008" y="40"/>
                  <a:pt x="1007" y="40"/>
                  <a:pt x="1006" y="40"/>
                </a:cubicBezTo>
                <a:cubicBezTo>
                  <a:pt x="1000" y="42"/>
                  <a:pt x="995" y="42"/>
                  <a:pt x="990" y="39"/>
                </a:cubicBezTo>
                <a:cubicBezTo>
                  <a:pt x="988" y="39"/>
                  <a:pt x="986" y="39"/>
                  <a:pt x="985" y="39"/>
                </a:cubicBezTo>
                <a:cubicBezTo>
                  <a:pt x="983" y="39"/>
                  <a:pt x="981" y="40"/>
                  <a:pt x="979" y="40"/>
                </a:cubicBezTo>
                <a:cubicBezTo>
                  <a:pt x="976" y="41"/>
                  <a:pt x="973" y="41"/>
                  <a:pt x="970" y="41"/>
                </a:cubicBezTo>
                <a:cubicBezTo>
                  <a:pt x="968" y="40"/>
                  <a:pt x="966" y="41"/>
                  <a:pt x="964" y="42"/>
                </a:cubicBezTo>
                <a:cubicBezTo>
                  <a:pt x="963" y="42"/>
                  <a:pt x="962" y="42"/>
                  <a:pt x="962" y="42"/>
                </a:cubicBezTo>
                <a:cubicBezTo>
                  <a:pt x="961" y="42"/>
                  <a:pt x="961" y="42"/>
                  <a:pt x="961" y="42"/>
                </a:cubicBezTo>
                <a:cubicBezTo>
                  <a:pt x="961" y="42"/>
                  <a:pt x="961" y="41"/>
                  <a:pt x="961" y="41"/>
                </a:cubicBezTo>
                <a:cubicBezTo>
                  <a:pt x="962" y="41"/>
                  <a:pt x="963" y="40"/>
                  <a:pt x="964" y="40"/>
                </a:cubicBezTo>
                <a:cubicBezTo>
                  <a:pt x="966" y="40"/>
                  <a:pt x="969" y="40"/>
                  <a:pt x="971" y="39"/>
                </a:cubicBezTo>
                <a:cubicBezTo>
                  <a:pt x="975" y="38"/>
                  <a:pt x="980" y="38"/>
                  <a:pt x="984" y="38"/>
                </a:cubicBezTo>
                <a:cubicBezTo>
                  <a:pt x="987" y="37"/>
                  <a:pt x="991" y="37"/>
                  <a:pt x="994" y="38"/>
                </a:cubicBezTo>
                <a:cubicBezTo>
                  <a:pt x="998" y="40"/>
                  <a:pt x="1001" y="38"/>
                  <a:pt x="1003" y="37"/>
                </a:cubicBezTo>
                <a:cubicBezTo>
                  <a:pt x="1004" y="36"/>
                  <a:pt x="1004" y="35"/>
                  <a:pt x="1004" y="35"/>
                </a:cubicBezTo>
                <a:cubicBezTo>
                  <a:pt x="1002" y="32"/>
                  <a:pt x="999" y="30"/>
                  <a:pt x="996" y="29"/>
                </a:cubicBezTo>
                <a:cubicBezTo>
                  <a:pt x="989" y="28"/>
                  <a:pt x="983" y="25"/>
                  <a:pt x="977" y="23"/>
                </a:cubicBezTo>
                <a:cubicBezTo>
                  <a:pt x="974" y="22"/>
                  <a:pt x="972" y="22"/>
                  <a:pt x="969" y="22"/>
                </a:cubicBezTo>
                <a:cubicBezTo>
                  <a:pt x="965" y="21"/>
                  <a:pt x="962" y="23"/>
                  <a:pt x="959" y="23"/>
                </a:cubicBezTo>
                <a:cubicBezTo>
                  <a:pt x="957" y="24"/>
                  <a:pt x="955" y="26"/>
                  <a:pt x="954" y="28"/>
                </a:cubicBezTo>
                <a:cubicBezTo>
                  <a:pt x="954" y="28"/>
                  <a:pt x="954" y="29"/>
                  <a:pt x="953" y="29"/>
                </a:cubicBezTo>
                <a:cubicBezTo>
                  <a:pt x="953" y="29"/>
                  <a:pt x="953" y="29"/>
                  <a:pt x="953" y="29"/>
                </a:cubicBezTo>
                <a:cubicBezTo>
                  <a:pt x="953" y="29"/>
                  <a:pt x="953" y="29"/>
                  <a:pt x="953" y="29"/>
                </a:cubicBezTo>
                <a:cubicBezTo>
                  <a:pt x="954" y="29"/>
                  <a:pt x="954" y="29"/>
                  <a:pt x="954" y="29"/>
                </a:cubicBezTo>
                <a:cubicBezTo>
                  <a:pt x="953" y="29"/>
                  <a:pt x="953" y="30"/>
                  <a:pt x="953" y="30"/>
                </a:cubicBezTo>
                <a:cubicBezTo>
                  <a:pt x="953" y="30"/>
                  <a:pt x="953" y="30"/>
                  <a:pt x="953" y="30"/>
                </a:cubicBezTo>
                <a:cubicBezTo>
                  <a:pt x="954" y="31"/>
                  <a:pt x="954" y="31"/>
                  <a:pt x="954" y="31"/>
                </a:cubicBezTo>
                <a:cubicBezTo>
                  <a:pt x="953" y="31"/>
                  <a:pt x="953" y="31"/>
                  <a:pt x="953" y="31"/>
                </a:cubicBezTo>
                <a:cubicBezTo>
                  <a:pt x="953" y="30"/>
                  <a:pt x="953" y="30"/>
                  <a:pt x="953" y="30"/>
                </a:cubicBezTo>
                <a:cubicBezTo>
                  <a:pt x="951" y="31"/>
                  <a:pt x="950" y="29"/>
                  <a:pt x="948" y="28"/>
                </a:cubicBezTo>
                <a:cubicBezTo>
                  <a:pt x="947" y="28"/>
                  <a:pt x="947" y="28"/>
                  <a:pt x="947" y="29"/>
                </a:cubicBezTo>
                <a:cubicBezTo>
                  <a:pt x="946" y="29"/>
                  <a:pt x="946" y="29"/>
                  <a:pt x="946" y="29"/>
                </a:cubicBezTo>
                <a:cubicBezTo>
                  <a:pt x="946" y="30"/>
                  <a:pt x="947" y="31"/>
                  <a:pt x="947" y="32"/>
                </a:cubicBezTo>
                <a:cubicBezTo>
                  <a:pt x="947" y="32"/>
                  <a:pt x="947" y="33"/>
                  <a:pt x="947" y="33"/>
                </a:cubicBezTo>
                <a:cubicBezTo>
                  <a:pt x="946" y="33"/>
                  <a:pt x="945" y="34"/>
                  <a:pt x="945" y="34"/>
                </a:cubicBezTo>
                <a:cubicBezTo>
                  <a:pt x="943" y="33"/>
                  <a:pt x="940" y="32"/>
                  <a:pt x="938" y="30"/>
                </a:cubicBezTo>
                <a:cubicBezTo>
                  <a:pt x="937" y="29"/>
                  <a:pt x="935" y="29"/>
                  <a:pt x="933" y="30"/>
                </a:cubicBezTo>
                <a:cubicBezTo>
                  <a:pt x="932" y="31"/>
                  <a:pt x="930" y="32"/>
                  <a:pt x="929" y="32"/>
                </a:cubicBezTo>
                <a:cubicBezTo>
                  <a:pt x="927" y="32"/>
                  <a:pt x="927" y="33"/>
                  <a:pt x="927" y="33"/>
                </a:cubicBezTo>
                <a:cubicBezTo>
                  <a:pt x="927" y="35"/>
                  <a:pt x="927" y="38"/>
                  <a:pt x="927" y="40"/>
                </a:cubicBezTo>
                <a:cubicBezTo>
                  <a:pt x="926" y="41"/>
                  <a:pt x="926" y="42"/>
                  <a:pt x="925" y="42"/>
                </a:cubicBezTo>
                <a:cubicBezTo>
                  <a:pt x="924" y="43"/>
                  <a:pt x="923" y="44"/>
                  <a:pt x="922" y="45"/>
                </a:cubicBezTo>
                <a:cubicBezTo>
                  <a:pt x="922" y="45"/>
                  <a:pt x="921" y="45"/>
                  <a:pt x="921" y="45"/>
                </a:cubicBezTo>
                <a:cubicBezTo>
                  <a:pt x="919" y="44"/>
                  <a:pt x="917" y="43"/>
                  <a:pt x="915" y="43"/>
                </a:cubicBezTo>
                <a:cubicBezTo>
                  <a:pt x="915" y="43"/>
                  <a:pt x="913" y="44"/>
                  <a:pt x="913" y="45"/>
                </a:cubicBezTo>
                <a:cubicBezTo>
                  <a:pt x="913" y="45"/>
                  <a:pt x="913" y="46"/>
                  <a:pt x="913" y="47"/>
                </a:cubicBezTo>
                <a:cubicBezTo>
                  <a:pt x="914" y="50"/>
                  <a:pt x="914" y="54"/>
                  <a:pt x="915" y="57"/>
                </a:cubicBezTo>
                <a:cubicBezTo>
                  <a:pt x="916" y="61"/>
                  <a:pt x="916" y="65"/>
                  <a:pt x="918" y="68"/>
                </a:cubicBezTo>
                <a:cubicBezTo>
                  <a:pt x="918" y="69"/>
                  <a:pt x="918" y="70"/>
                  <a:pt x="916" y="70"/>
                </a:cubicBezTo>
                <a:cubicBezTo>
                  <a:pt x="915" y="70"/>
                  <a:pt x="914" y="70"/>
                  <a:pt x="913" y="68"/>
                </a:cubicBezTo>
                <a:cubicBezTo>
                  <a:pt x="913" y="67"/>
                  <a:pt x="912" y="66"/>
                  <a:pt x="910" y="65"/>
                </a:cubicBezTo>
                <a:cubicBezTo>
                  <a:pt x="910" y="65"/>
                  <a:pt x="910" y="65"/>
                  <a:pt x="911" y="64"/>
                </a:cubicBezTo>
                <a:cubicBezTo>
                  <a:pt x="912" y="63"/>
                  <a:pt x="912" y="62"/>
                  <a:pt x="911" y="61"/>
                </a:cubicBezTo>
                <a:cubicBezTo>
                  <a:pt x="910" y="60"/>
                  <a:pt x="908" y="59"/>
                  <a:pt x="908" y="57"/>
                </a:cubicBezTo>
                <a:cubicBezTo>
                  <a:pt x="907" y="54"/>
                  <a:pt x="906" y="52"/>
                  <a:pt x="904" y="49"/>
                </a:cubicBezTo>
                <a:cubicBezTo>
                  <a:pt x="904" y="47"/>
                  <a:pt x="902" y="46"/>
                  <a:pt x="901" y="45"/>
                </a:cubicBezTo>
                <a:cubicBezTo>
                  <a:pt x="899" y="45"/>
                  <a:pt x="897" y="45"/>
                  <a:pt x="897" y="46"/>
                </a:cubicBezTo>
                <a:cubicBezTo>
                  <a:pt x="897" y="47"/>
                  <a:pt x="897" y="47"/>
                  <a:pt x="896" y="48"/>
                </a:cubicBezTo>
                <a:cubicBezTo>
                  <a:pt x="895" y="51"/>
                  <a:pt x="895" y="55"/>
                  <a:pt x="895" y="58"/>
                </a:cubicBezTo>
                <a:cubicBezTo>
                  <a:pt x="895" y="60"/>
                  <a:pt x="895" y="61"/>
                  <a:pt x="895" y="63"/>
                </a:cubicBezTo>
                <a:cubicBezTo>
                  <a:pt x="894" y="64"/>
                  <a:pt x="892" y="63"/>
                  <a:pt x="891" y="63"/>
                </a:cubicBezTo>
                <a:cubicBezTo>
                  <a:pt x="890" y="63"/>
                  <a:pt x="890" y="63"/>
                  <a:pt x="890" y="63"/>
                </a:cubicBezTo>
                <a:cubicBezTo>
                  <a:pt x="889" y="63"/>
                  <a:pt x="889" y="64"/>
                  <a:pt x="888" y="64"/>
                </a:cubicBezTo>
                <a:cubicBezTo>
                  <a:pt x="888" y="64"/>
                  <a:pt x="887" y="64"/>
                  <a:pt x="887" y="63"/>
                </a:cubicBezTo>
                <a:cubicBezTo>
                  <a:pt x="886" y="61"/>
                  <a:pt x="888" y="60"/>
                  <a:pt x="888" y="59"/>
                </a:cubicBezTo>
                <a:cubicBezTo>
                  <a:pt x="887" y="56"/>
                  <a:pt x="887" y="53"/>
                  <a:pt x="887" y="50"/>
                </a:cubicBezTo>
                <a:cubicBezTo>
                  <a:pt x="887" y="49"/>
                  <a:pt x="887" y="49"/>
                  <a:pt x="886" y="48"/>
                </a:cubicBezTo>
                <a:cubicBezTo>
                  <a:pt x="886" y="48"/>
                  <a:pt x="886" y="47"/>
                  <a:pt x="886" y="47"/>
                </a:cubicBezTo>
                <a:cubicBezTo>
                  <a:pt x="885" y="47"/>
                  <a:pt x="885" y="47"/>
                  <a:pt x="884" y="48"/>
                </a:cubicBezTo>
                <a:cubicBezTo>
                  <a:pt x="883" y="49"/>
                  <a:pt x="883" y="51"/>
                  <a:pt x="883" y="52"/>
                </a:cubicBezTo>
                <a:cubicBezTo>
                  <a:pt x="883" y="53"/>
                  <a:pt x="884" y="55"/>
                  <a:pt x="883" y="56"/>
                </a:cubicBezTo>
                <a:cubicBezTo>
                  <a:pt x="883" y="57"/>
                  <a:pt x="881" y="58"/>
                  <a:pt x="881" y="60"/>
                </a:cubicBezTo>
                <a:cubicBezTo>
                  <a:pt x="880" y="60"/>
                  <a:pt x="880" y="60"/>
                  <a:pt x="880" y="60"/>
                </a:cubicBezTo>
                <a:cubicBezTo>
                  <a:pt x="880" y="60"/>
                  <a:pt x="880" y="60"/>
                  <a:pt x="880" y="60"/>
                </a:cubicBezTo>
                <a:cubicBezTo>
                  <a:pt x="880" y="61"/>
                  <a:pt x="879" y="61"/>
                  <a:pt x="878" y="62"/>
                </a:cubicBezTo>
                <a:cubicBezTo>
                  <a:pt x="878" y="63"/>
                  <a:pt x="877" y="63"/>
                  <a:pt x="876" y="64"/>
                </a:cubicBezTo>
                <a:cubicBezTo>
                  <a:pt x="876" y="64"/>
                  <a:pt x="876" y="64"/>
                  <a:pt x="876" y="64"/>
                </a:cubicBezTo>
                <a:cubicBezTo>
                  <a:pt x="876" y="65"/>
                  <a:pt x="876" y="65"/>
                  <a:pt x="876" y="65"/>
                </a:cubicBezTo>
                <a:cubicBezTo>
                  <a:pt x="875" y="65"/>
                  <a:pt x="876" y="65"/>
                  <a:pt x="876" y="64"/>
                </a:cubicBezTo>
                <a:cubicBezTo>
                  <a:pt x="876" y="64"/>
                  <a:pt x="876" y="64"/>
                  <a:pt x="876" y="64"/>
                </a:cubicBezTo>
                <a:cubicBezTo>
                  <a:pt x="877" y="63"/>
                  <a:pt x="877" y="62"/>
                  <a:pt x="878" y="62"/>
                </a:cubicBezTo>
                <a:cubicBezTo>
                  <a:pt x="879" y="61"/>
                  <a:pt x="879" y="61"/>
                  <a:pt x="880" y="60"/>
                </a:cubicBezTo>
                <a:cubicBezTo>
                  <a:pt x="880" y="60"/>
                  <a:pt x="880" y="60"/>
                  <a:pt x="880" y="60"/>
                </a:cubicBezTo>
                <a:cubicBezTo>
                  <a:pt x="880" y="59"/>
                  <a:pt x="879" y="58"/>
                  <a:pt x="879" y="57"/>
                </a:cubicBezTo>
                <a:cubicBezTo>
                  <a:pt x="880" y="55"/>
                  <a:pt x="881" y="53"/>
                  <a:pt x="882" y="51"/>
                </a:cubicBezTo>
                <a:cubicBezTo>
                  <a:pt x="882" y="49"/>
                  <a:pt x="882" y="47"/>
                  <a:pt x="882" y="45"/>
                </a:cubicBezTo>
                <a:cubicBezTo>
                  <a:pt x="882" y="44"/>
                  <a:pt x="880" y="43"/>
                  <a:pt x="879" y="43"/>
                </a:cubicBezTo>
                <a:cubicBezTo>
                  <a:pt x="878" y="44"/>
                  <a:pt x="876" y="44"/>
                  <a:pt x="875" y="45"/>
                </a:cubicBezTo>
                <a:cubicBezTo>
                  <a:pt x="872" y="46"/>
                  <a:pt x="870" y="46"/>
                  <a:pt x="867" y="47"/>
                </a:cubicBezTo>
                <a:cubicBezTo>
                  <a:pt x="863" y="47"/>
                  <a:pt x="859" y="47"/>
                  <a:pt x="855" y="48"/>
                </a:cubicBezTo>
                <a:cubicBezTo>
                  <a:pt x="853" y="48"/>
                  <a:pt x="852" y="49"/>
                  <a:pt x="852" y="51"/>
                </a:cubicBezTo>
                <a:cubicBezTo>
                  <a:pt x="852" y="52"/>
                  <a:pt x="852" y="52"/>
                  <a:pt x="852" y="53"/>
                </a:cubicBezTo>
                <a:cubicBezTo>
                  <a:pt x="852" y="53"/>
                  <a:pt x="852" y="54"/>
                  <a:pt x="852" y="54"/>
                </a:cubicBezTo>
                <a:cubicBezTo>
                  <a:pt x="851" y="54"/>
                  <a:pt x="851" y="54"/>
                  <a:pt x="851" y="54"/>
                </a:cubicBezTo>
                <a:cubicBezTo>
                  <a:pt x="850" y="53"/>
                  <a:pt x="850" y="51"/>
                  <a:pt x="849" y="51"/>
                </a:cubicBezTo>
                <a:cubicBezTo>
                  <a:pt x="847" y="50"/>
                  <a:pt x="846" y="51"/>
                  <a:pt x="844" y="52"/>
                </a:cubicBezTo>
                <a:cubicBezTo>
                  <a:pt x="843" y="52"/>
                  <a:pt x="842" y="53"/>
                  <a:pt x="842" y="55"/>
                </a:cubicBezTo>
                <a:cubicBezTo>
                  <a:pt x="841" y="56"/>
                  <a:pt x="841" y="56"/>
                  <a:pt x="841" y="57"/>
                </a:cubicBezTo>
                <a:cubicBezTo>
                  <a:pt x="841" y="59"/>
                  <a:pt x="841" y="61"/>
                  <a:pt x="840" y="62"/>
                </a:cubicBezTo>
                <a:cubicBezTo>
                  <a:pt x="840" y="64"/>
                  <a:pt x="838" y="65"/>
                  <a:pt x="837" y="66"/>
                </a:cubicBezTo>
                <a:cubicBezTo>
                  <a:pt x="837" y="67"/>
                  <a:pt x="836" y="67"/>
                  <a:pt x="836" y="68"/>
                </a:cubicBezTo>
                <a:cubicBezTo>
                  <a:pt x="835" y="69"/>
                  <a:pt x="834" y="69"/>
                  <a:pt x="833" y="68"/>
                </a:cubicBezTo>
                <a:cubicBezTo>
                  <a:pt x="831" y="66"/>
                  <a:pt x="829" y="66"/>
                  <a:pt x="827" y="67"/>
                </a:cubicBezTo>
                <a:cubicBezTo>
                  <a:pt x="824" y="67"/>
                  <a:pt x="821" y="68"/>
                  <a:pt x="819" y="70"/>
                </a:cubicBezTo>
                <a:cubicBezTo>
                  <a:pt x="817" y="73"/>
                  <a:pt x="815" y="74"/>
                  <a:pt x="812" y="74"/>
                </a:cubicBezTo>
                <a:cubicBezTo>
                  <a:pt x="811" y="75"/>
                  <a:pt x="811" y="76"/>
                  <a:pt x="810" y="76"/>
                </a:cubicBezTo>
                <a:cubicBezTo>
                  <a:pt x="807" y="78"/>
                  <a:pt x="805" y="81"/>
                  <a:pt x="803" y="84"/>
                </a:cubicBezTo>
                <a:cubicBezTo>
                  <a:pt x="802" y="86"/>
                  <a:pt x="803" y="88"/>
                  <a:pt x="805" y="88"/>
                </a:cubicBezTo>
                <a:cubicBezTo>
                  <a:pt x="807" y="89"/>
                  <a:pt x="809" y="90"/>
                  <a:pt x="811" y="90"/>
                </a:cubicBezTo>
                <a:cubicBezTo>
                  <a:pt x="811" y="90"/>
                  <a:pt x="811" y="90"/>
                  <a:pt x="811" y="90"/>
                </a:cubicBezTo>
                <a:cubicBezTo>
                  <a:pt x="812" y="90"/>
                  <a:pt x="812" y="90"/>
                  <a:pt x="812" y="90"/>
                </a:cubicBezTo>
                <a:cubicBezTo>
                  <a:pt x="812" y="90"/>
                  <a:pt x="812" y="90"/>
                  <a:pt x="812" y="90"/>
                </a:cubicBezTo>
                <a:cubicBezTo>
                  <a:pt x="812" y="90"/>
                  <a:pt x="812" y="90"/>
                  <a:pt x="811" y="90"/>
                </a:cubicBezTo>
                <a:cubicBezTo>
                  <a:pt x="812" y="91"/>
                  <a:pt x="812" y="91"/>
                  <a:pt x="812" y="92"/>
                </a:cubicBezTo>
                <a:cubicBezTo>
                  <a:pt x="812" y="93"/>
                  <a:pt x="812" y="94"/>
                  <a:pt x="811" y="94"/>
                </a:cubicBezTo>
                <a:cubicBezTo>
                  <a:pt x="810" y="95"/>
                  <a:pt x="809" y="96"/>
                  <a:pt x="809" y="97"/>
                </a:cubicBezTo>
                <a:cubicBezTo>
                  <a:pt x="809" y="99"/>
                  <a:pt x="808" y="100"/>
                  <a:pt x="807" y="100"/>
                </a:cubicBezTo>
                <a:cubicBezTo>
                  <a:pt x="806" y="102"/>
                  <a:pt x="804" y="104"/>
                  <a:pt x="802" y="106"/>
                </a:cubicBezTo>
                <a:cubicBezTo>
                  <a:pt x="801" y="107"/>
                  <a:pt x="800" y="108"/>
                  <a:pt x="799" y="107"/>
                </a:cubicBezTo>
                <a:cubicBezTo>
                  <a:pt x="795" y="105"/>
                  <a:pt x="791" y="106"/>
                  <a:pt x="788" y="106"/>
                </a:cubicBezTo>
                <a:cubicBezTo>
                  <a:pt x="786" y="106"/>
                  <a:pt x="785" y="106"/>
                  <a:pt x="784" y="107"/>
                </a:cubicBezTo>
                <a:cubicBezTo>
                  <a:pt x="782" y="108"/>
                  <a:pt x="780" y="109"/>
                  <a:pt x="778" y="109"/>
                </a:cubicBezTo>
                <a:cubicBezTo>
                  <a:pt x="774" y="110"/>
                  <a:pt x="770" y="111"/>
                  <a:pt x="766" y="111"/>
                </a:cubicBezTo>
                <a:cubicBezTo>
                  <a:pt x="763" y="112"/>
                  <a:pt x="761" y="114"/>
                  <a:pt x="759" y="117"/>
                </a:cubicBezTo>
                <a:cubicBezTo>
                  <a:pt x="758" y="119"/>
                  <a:pt x="757" y="121"/>
                  <a:pt x="759" y="123"/>
                </a:cubicBezTo>
                <a:cubicBezTo>
                  <a:pt x="761" y="125"/>
                  <a:pt x="762" y="128"/>
                  <a:pt x="764" y="130"/>
                </a:cubicBezTo>
                <a:cubicBezTo>
                  <a:pt x="764" y="130"/>
                  <a:pt x="764" y="130"/>
                  <a:pt x="765" y="130"/>
                </a:cubicBezTo>
                <a:cubicBezTo>
                  <a:pt x="765" y="130"/>
                  <a:pt x="765" y="130"/>
                  <a:pt x="765" y="130"/>
                </a:cubicBezTo>
                <a:cubicBezTo>
                  <a:pt x="765" y="130"/>
                  <a:pt x="765" y="130"/>
                  <a:pt x="765" y="130"/>
                </a:cubicBezTo>
                <a:cubicBezTo>
                  <a:pt x="764" y="130"/>
                  <a:pt x="764" y="130"/>
                  <a:pt x="764" y="130"/>
                </a:cubicBezTo>
                <a:cubicBezTo>
                  <a:pt x="764" y="130"/>
                  <a:pt x="764" y="130"/>
                  <a:pt x="764" y="130"/>
                </a:cubicBezTo>
                <a:cubicBezTo>
                  <a:pt x="764" y="130"/>
                  <a:pt x="764" y="130"/>
                  <a:pt x="764" y="130"/>
                </a:cubicBezTo>
                <a:cubicBezTo>
                  <a:pt x="765" y="132"/>
                  <a:pt x="765" y="134"/>
                  <a:pt x="766" y="135"/>
                </a:cubicBezTo>
                <a:cubicBezTo>
                  <a:pt x="767" y="137"/>
                  <a:pt x="769" y="138"/>
                  <a:pt x="771" y="137"/>
                </a:cubicBezTo>
                <a:cubicBezTo>
                  <a:pt x="772" y="137"/>
                  <a:pt x="773" y="136"/>
                  <a:pt x="775" y="137"/>
                </a:cubicBezTo>
                <a:cubicBezTo>
                  <a:pt x="776" y="137"/>
                  <a:pt x="778" y="137"/>
                  <a:pt x="780" y="137"/>
                </a:cubicBezTo>
                <a:cubicBezTo>
                  <a:pt x="780" y="137"/>
                  <a:pt x="781" y="137"/>
                  <a:pt x="781" y="137"/>
                </a:cubicBezTo>
                <a:cubicBezTo>
                  <a:pt x="782" y="138"/>
                  <a:pt x="782" y="138"/>
                  <a:pt x="782" y="139"/>
                </a:cubicBezTo>
                <a:cubicBezTo>
                  <a:pt x="782" y="139"/>
                  <a:pt x="782" y="140"/>
                  <a:pt x="781" y="140"/>
                </a:cubicBezTo>
                <a:cubicBezTo>
                  <a:pt x="780" y="140"/>
                  <a:pt x="779" y="140"/>
                  <a:pt x="779" y="140"/>
                </a:cubicBezTo>
                <a:cubicBezTo>
                  <a:pt x="775" y="139"/>
                  <a:pt x="772" y="138"/>
                  <a:pt x="769" y="140"/>
                </a:cubicBezTo>
                <a:cubicBezTo>
                  <a:pt x="767" y="141"/>
                  <a:pt x="766" y="141"/>
                  <a:pt x="764" y="141"/>
                </a:cubicBezTo>
                <a:cubicBezTo>
                  <a:pt x="763" y="140"/>
                  <a:pt x="761" y="141"/>
                  <a:pt x="759" y="141"/>
                </a:cubicBezTo>
                <a:cubicBezTo>
                  <a:pt x="757" y="143"/>
                  <a:pt x="756" y="146"/>
                  <a:pt x="758" y="148"/>
                </a:cubicBezTo>
                <a:cubicBezTo>
                  <a:pt x="759" y="150"/>
                  <a:pt x="761" y="152"/>
                  <a:pt x="763" y="153"/>
                </a:cubicBezTo>
                <a:cubicBezTo>
                  <a:pt x="764" y="154"/>
                  <a:pt x="764" y="154"/>
                  <a:pt x="763" y="155"/>
                </a:cubicBezTo>
                <a:cubicBezTo>
                  <a:pt x="762" y="156"/>
                  <a:pt x="761" y="156"/>
                  <a:pt x="760" y="157"/>
                </a:cubicBezTo>
                <a:cubicBezTo>
                  <a:pt x="760" y="157"/>
                  <a:pt x="759" y="159"/>
                  <a:pt x="759" y="159"/>
                </a:cubicBezTo>
                <a:cubicBezTo>
                  <a:pt x="761" y="163"/>
                  <a:pt x="763" y="166"/>
                  <a:pt x="766" y="168"/>
                </a:cubicBezTo>
                <a:cubicBezTo>
                  <a:pt x="769" y="169"/>
                  <a:pt x="770" y="169"/>
                  <a:pt x="771" y="167"/>
                </a:cubicBezTo>
                <a:cubicBezTo>
                  <a:pt x="772" y="165"/>
                  <a:pt x="772" y="165"/>
                  <a:pt x="774" y="166"/>
                </a:cubicBezTo>
                <a:cubicBezTo>
                  <a:pt x="775" y="166"/>
                  <a:pt x="776" y="166"/>
                  <a:pt x="777" y="168"/>
                </a:cubicBezTo>
                <a:cubicBezTo>
                  <a:pt x="777" y="168"/>
                  <a:pt x="778" y="168"/>
                  <a:pt x="778" y="168"/>
                </a:cubicBezTo>
                <a:cubicBezTo>
                  <a:pt x="782" y="167"/>
                  <a:pt x="786" y="169"/>
                  <a:pt x="789" y="167"/>
                </a:cubicBezTo>
                <a:cubicBezTo>
                  <a:pt x="789" y="167"/>
                  <a:pt x="790" y="167"/>
                  <a:pt x="790" y="167"/>
                </a:cubicBezTo>
                <a:cubicBezTo>
                  <a:pt x="793" y="168"/>
                  <a:pt x="797" y="170"/>
                  <a:pt x="800" y="172"/>
                </a:cubicBezTo>
                <a:cubicBezTo>
                  <a:pt x="802" y="174"/>
                  <a:pt x="805" y="176"/>
                  <a:pt x="807" y="178"/>
                </a:cubicBezTo>
                <a:cubicBezTo>
                  <a:pt x="808" y="179"/>
                  <a:pt x="809" y="180"/>
                  <a:pt x="810" y="181"/>
                </a:cubicBezTo>
                <a:cubicBezTo>
                  <a:pt x="810" y="181"/>
                  <a:pt x="810" y="182"/>
                  <a:pt x="810" y="183"/>
                </a:cubicBezTo>
                <a:cubicBezTo>
                  <a:pt x="810" y="184"/>
                  <a:pt x="810" y="186"/>
                  <a:pt x="809" y="187"/>
                </a:cubicBezTo>
                <a:cubicBezTo>
                  <a:pt x="807" y="190"/>
                  <a:pt x="808" y="192"/>
                  <a:pt x="810" y="194"/>
                </a:cubicBezTo>
                <a:cubicBezTo>
                  <a:pt x="810" y="194"/>
                  <a:pt x="811" y="196"/>
                  <a:pt x="811" y="197"/>
                </a:cubicBezTo>
                <a:cubicBezTo>
                  <a:pt x="811" y="198"/>
                  <a:pt x="811" y="200"/>
                  <a:pt x="810" y="201"/>
                </a:cubicBezTo>
                <a:cubicBezTo>
                  <a:pt x="809" y="201"/>
                  <a:pt x="809" y="202"/>
                  <a:pt x="810" y="202"/>
                </a:cubicBezTo>
                <a:cubicBezTo>
                  <a:pt x="811" y="202"/>
                  <a:pt x="811" y="202"/>
                  <a:pt x="812" y="203"/>
                </a:cubicBezTo>
                <a:cubicBezTo>
                  <a:pt x="813" y="203"/>
                  <a:pt x="814" y="204"/>
                  <a:pt x="813" y="205"/>
                </a:cubicBezTo>
                <a:cubicBezTo>
                  <a:pt x="813" y="205"/>
                  <a:pt x="813" y="206"/>
                  <a:pt x="812" y="206"/>
                </a:cubicBezTo>
                <a:cubicBezTo>
                  <a:pt x="811" y="208"/>
                  <a:pt x="811" y="209"/>
                  <a:pt x="812" y="210"/>
                </a:cubicBezTo>
                <a:cubicBezTo>
                  <a:pt x="813" y="210"/>
                  <a:pt x="813" y="211"/>
                  <a:pt x="813" y="212"/>
                </a:cubicBezTo>
                <a:cubicBezTo>
                  <a:pt x="812" y="212"/>
                  <a:pt x="811" y="213"/>
                  <a:pt x="812" y="214"/>
                </a:cubicBezTo>
                <a:cubicBezTo>
                  <a:pt x="812" y="215"/>
                  <a:pt x="813" y="216"/>
                  <a:pt x="813" y="217"/>
                </a:cubicBezTo>
                <a:cubicBezTo>
                  <a:pt x="813" y="219"/>
                  <a:pt x="813" y="220"/>
                  <a:pt x="813" y="222"/>
                </a:cubicBezTo>
                <a:cubicBezTo>
                  <a:pt x="814" y="224"/>
                  <a:pt x="813" y="226"/>
                  <a:pt x="813" y="227"/>
                </a:cubicBezTo>
                <a:cubicBezTo>
                  <a:pt x="812" y="227"/>
                  <a:pt x="812" y="228"/>
                  <a:pt x="813" y="229"/>
                </a:cubicBezTo>
                <a:cubicBezTo>
                  <a:pt x="813" y="229"/>
                  <a:pt x="814" y="229"/>
                  <a:pt x="814" y="230"/>
                </a:cubicBezTo>
                <a:cubicBezTo>
                  <a:pt x="815" y="231"/>
                  <a:pt x="815" y="232"/>
                  <a:pt x="813" y="233"/>
                </a:cubicBezTo>
                <a:cubicBezTo>
                  <a:pt x="812" y="233"/>
                  <a:pt x="811" y="233"/>
                  <a:pt x="810" y="234"/>
                </a:cubicBezTo>
                <a:cubicBezTo>
                  <a:pt x="809" y="234"/>
                  <a:pt x="809" y="235"/>
                  <a:pt x="810" y="235"/>
                </a:cubicBezTo>
                <a:cubicBezTo>
                  <a:pt x="810" y="236"/>
                  <a:pt x="813" y="236"/>
                  <a:pt x="810" y="237"/>
                </a:cubicBezTo>
                <a:cubicBezTo>
                  <a:pt x="808" y="238"/>
                  <a:pt x="808" y="240"/>
                  <a:pt x="808" y="242"/>
                </a:cubicBezTo>
                <a:cubicBezTo>
                  <a:pt x="809" y="243"/>
                  <a:pt x="809" y="243"/>
                  <a:pt x="810" y="243"/>
                </a:cubicBezTo>
                <a:cubicBezTo>
                  <a:pt x="810" y="243"/>
                  <a:pt x="810" y="243"/>
                  <a:pt x="810" y="243"/>
                </a:cubicBezTo>
                <a:cubicBezTo>
                  <a:pt x="810" y="242"/>
                  <a:pt x="810" y="242"/>
                  <a:pt x="810" y="242"/>
                </a:cubicBezTo>
                <a:cubicBezTo>
                  <a:pt x="810" y="243"/>
                  <a:pt x="810" y="243"/>
                  <a:pt x="810" y="243"/>
                </a:cubicBezTo>
                <a:cubicBezTo>
                  <a:pt x="810" y="243"/>
                  <a:pt x="810" y="243"/>
                  <a:pt x="810" y="243"/>
                </a:cubicBezTo>
                <a:cubicBezTo>
                  <a:pt x="809" y="243"/>
                  <a:pt x="809" y="244"/>
                  <a:pt x="808" y="244"/>
                </a:cubicBezTo>
                <a:cubicBezTo>
                  <a:pt x="808" y="244"/>
                  <a:pt x="808" y="244"/>
                  <a:pt x="808" y="244"/>
                </a:cubicBezTo>
                <a:cubicBezTo>
                  <a:pt x="808" y="244"/>
                  <a:pt x="808" y="244"/>
                  <a:pt x="808" y="244"/>
                </a:cubicBezTo>
                <a:cubicBezTo>
                  <a:pt x="808" y="244"/>
                  <a:pt x="808" y="244"/>
                  <a:pt x="808" y="244"/>
                </a:cubicBezTo>
                <a:cubicBezTo>
                  <a:pt x="808" y="247"/>
                  <a:pt x="807" y="249"/>
                  <a:pt x="805" y="250"/>
                </a:cubicBezTo>
                <a:cubicBezTo>
                  <a:pt x="804" y="251"/>
                  <a:pt x="805" y="253"/>
                  <a:pt x="806" y="254"/>
                </a:cubicBezTo>
                <a:cubicBezTo>
                  <a:pt x="809" y="258"/>
                  <a:pt x="811" y="258"/>
                  <a:pt x="814" y="255"/>
                </a:cubicBezTo>
                <a:cubicBezTo>
                  <a:pt x="815" y="254"/>
                  <a:pt x="815" y="253"/>
                  <a:pt x="816" y="253"/>
                </a:cubicBezTo>
                <a:cubicBezTo>
                  <a:pt x="817" y="252"/>
                  <a:pt x="818" y="252"/>
                  <a:pt x="819" y="252"/>
                </a:cubicBezTo>
                <a:cubicBezTo>
                  <a:pt x="819" y="252"/>
                  <a:pt x="820" y="253"/>
                  <a:pt x="820" y="253"/>
                </a:cubicBezTo>
                <a:cubicBezTo>
                  <a:pt x="820" y="253"/>
                  <a:pt x="820" y="253"/>
                  <a:pt x="820" y="253"/>
                </a:cubicBezTo>
                <a:cubicBezTo>
                  <a:pt x="820" y="253"/>
                  <a:pt x="820" y="253"/>
                  <a:pt x="820" y="253"/>
                </a:cubicBezTo>
                <a:cubicBezTo>
                  <a:pt x="820" y="253"/>
                  <a:pt x="820" y="253"/>
                  <a:pt x="820" y="253"/>
                </a:cubicBezTo>
                <a:cubicBezTo>
                  <a:pt x="821" y="253"/>
                  <a:pt x="821" y="253"/>
                  <a:pt x="822" y="254"/>
                </a:cubicBezTo>
                <a:cubicBezTo>
                  <a:pt x="822" y="255"/>
                  <a:pt x="821" y="255"/>
                  <a:pt x="820" y="255"/>
                </a:cubicBezTo>
                <a:cubicBezTo>
                  <a:pt x="819" y="256"/>
                  <a:pt x="818" y="258"/>
                  <a:pt x="818" y="259"/>
                </a:cubicBezTo>
                <a:cubicBezTo>
                  <a:pt x="817" y="260"/>
                  <a:pt x="817" y="261"/>
                  <a:pt x="818" y="261"/>
                </a:cubicBezTo>
                <a:cubicBezTo>
                  <a:pt x="819" y="261"/>
                  <a:pt x="820" y="262"/>
                  <a:pt x="820" y="262"/>
                </a:cubicBezTo>
                <a:cubicBezTo>
                  <a:pt x="821" y="263"/>
                  <a:pt x="822" y="264"/>
                  <a:pt x="821" y="265"/>
                </a:cubicBezTo>
                <a:cubicBezTo>
                  <a:pt x="821" y="266"/>
                  <a:pt x="820" y="266"/>
                  <a:pt x="820" y="267"/>
                </a:cubicBezTo>
                <a:cubicBezTo>
                  <a:pt x="820" y="267"/>
                  <a:pt x="820" y="267"/>
                  <a:pt x="820" y="267"/>
                </a:cubicBezTo>
                <a:cubicBezTo>
                  <a:pt x="820" y="267"/>
                  <a:pt x="820" y="267"/>
                  <a:pt x="820" y="267"/>
                </a:cubicBezTo>
                <a:cubicBezTo>
                  <a:pt x="822" y="267"/>
                  <a:pt x="824" y="269"/>
                  <a:pt x="824" y="271"/>
                </a:cubicBezTo>
                <a:cubicBezTo>
                  <a:pt x="824" y="271"/>
                  <a:pt x="824" y="271"/>
                  <a:pt x="824" y="271"/>
                </a:cubicBezTo>
                <a:cubicBezTo>
                  <a:pt x="823" y="271"/>
                  <a:pt x="823" y="271"/>
                  <a:pt x="823" y="271"/>
                </a:cubicBezTo>
                <a:cubicBezTo>
                  <a:pt x="822" y="270"/>
                  <a:pt x="821" y="269"/>
                  <a:pt x="820" y="267"/>
                </a:cubicBezTo>
                <a:cubicBezTo>
                  <a:pt x="820" y="267"/>
                  <a:pt x="820" y="267"/>
                  <a:pt x="820" y="267"/>
                </a:cubicBezTo>
                <a:cubicBezTo>
                  <a:pt x="820" y="267"/>
                  <a:pt x="820" y="267"/>
                  <a:pt x="820" y="267"/>
                </a:cubicBezTo>
                <a:cubicBezTo>
                  <a:pt x="818" y="267"/>
                  <a:pt x="816" y="266"/>
                  <a:pt x="814" y="265"/>
                </a:cubicBezTo>
                <a:cubicBezTo>
                  <a:pt x="812" y="265"/>
                  <a:pt x="811" y="265"/>
                  <a:pt x="809" y="264"/>
                </a:cubicBezTo>
                <a:cubicBezTo>
                  <a:pt x="808" y="264"/>
                  <a:pt x="806" y="266"/>
                  <a:pt x="806" y="268"/>
                </a:cubicBezTo>
                <a:cubicBezTo>
                  <a:pt x="806" y="268"/>
                  <a:pt x="806" y="268"/>
                  <a:pt x="806" y="268"/>
                </a:cubicBezTo>
                <a:cubicBezTo>
                  <a:pt x="807" y="269"/>
                  <a:pt x="807" y="270"/>
                  <a:pt x="807" y="271"/>
                </a:cubicBezTo>
                <a:cubicBezTo>
                  <a:pt x="806" y="272"/>
                  <a:pt x="805" y="272"/>
                  <a:pt x="805" y="272"/>
                </a:cubicBezTo>
                <a:cubicBezTo>
                  <a:pt x="803" y="273"/>
                  <a:pt x="803" y="274"/>
                  <a:pt x="802" y="275"/>
                </a:cubicBezTo>
                <a:cubicBezTo>
                  <a:pt x="802" y="276"/>
                  <a:pt x="801" y="278"/>
                  <a:pt x="802" y="280"/>
                </a:cubicBezTo>
                <a:cubicBezTo>
                  <a:pt x="802" y="283"/>
                  <a:pt x="803" y="286"/>
                  <a:pt x="806" y="288"/>
                </a:cubicBezTo>
                <a:cubicBezTo>
                  <a:pt x="806" y="288"/>
                  <a:pt x="806" y="288"/>
                  <a:pt x="807" y="288"/>
                </a:cubicBezTo>
                <a:cubicBezTo>
                  <a:pt x="810" y="289"/>
                  <a:pt x="813" y="288"/>
                  <a:pt x="816" y="287"/>
                </a:cubicBezTo>
                <a:cubicBezTo>
                  <a:pt x="817" y="286"/>
                  <a:pt x="818" y="284"/>
                  <a:pt x="817" y="282"/>
                </a:cubicBezTo>
                <a:cubicBezTo>
                  <a:pt x="817" y="282"/>
                  <a:pt x="816" y="281"/>
                  <a:pt x="815" y="280"/>
                </a:cubicBezTo>
                <a:cubicBezTo>
                  <a:pt x="814" y="279"/>
                  <a:pt x="814" y="278"/>
                  <a:pt x="813" y="276"/>
                </a:cubicBezTo>
                <a:cubicBezTo>
                  <a:pt x="813" y="276"/>
                  <a:pt x="813" y="276"/>
                  <a:pt x="813" y="276"/>
                </a:cubicBezTo>
                <a:cubicBezTo>
                  <a:pt x="813" y="275"/>
                  <a:pt x="813" y="275"/>
                  <a:pt x="813" y="275"/>
                </a:cubicBezTo>
                <a:cubicBezTo>
                  <a:pt x="813" y="276"/>
                  <a:pt x="813" y="276"/>
                  <a:pt x="813" y="276"/>
                </a:cubicBezTo>
                <a:cubicBezTo>
                  <a:pt x="813" y="276"/>
                  <a:pt x="813" y="276"/>
                  <a:pt x="813" y="276"/>
                </a:cubicBezTo>
                <a:cubicBezTo>
                  <a:pt x="817" y="278"/>
                  <a:pt x="821" y="280"/>
                  <a:pt x="825" y="280"/>
                </a:cubicBezTo>
                <a:cubicBezTo>
                  <a:pt x="826" y="280"/>
                  <a:pt x="827" y="282"/>
                  <a:pt x="826" y="282"/>
                </a:cubicBezTo>
                <a:cubicBezTo>
                  <a:pt x="825" y="283"/>
                  <a:pt x="825" y="284"/>
                  <a:pt x="824" y="285"/>
                </a:cubicBezTo>
                <a:cubicBezTo>
                  <a:pt x="824" y="285"/>
                  <a:pt x="824" y="284"/>
                  <a:pt x="824" y="284"/>
                </a:cubicBezTo>
                <a:cubicBezTo>
                  <a:pt x="824" y="285"/>
                  <a:pt x="824" y="285"/>
                  <a:pt x="824" y="285"/>
                </a:cubicBezTo>
                <a:cubicBezTo>
                  <a:pt x="824" y="285"/>
                  <a:pt x="824" y="285"/>
                  <a:pt x="824" y="285"/>
                </a:cubicBezTo>
                <a:cubicBezTo>
                  <a:pt x="823" y="286"/>
                  <a:pt x="823" y="287"/>
                  <a:pt x="822" y="288"/>
                </a:cubicBezTo>
                <a:cubicBezTo>
                  <a:pt x="822" y="289"/>
                  <a:pt x="822" y="289"/>
                  <a:pt x="822" y="290"/>
                </a:cubicBezTo>
                <a:cubicBezTo>
                  <a:pt x="823" y="292"/>
                  <a:pt x="823" y="292"/>
                  <a:pt x="821" y="292"/>
                </a:cubicBezTo>
                <a:cubicBezTo>
                  <a:pt x="820" y="292"/>
                  <a:pt x="819" y="292"/>
                  <a:pt x="819" y="293"/>
                </a:cubicBezTo>
                <a:cubicBezTo>
                  <a:pt x="818" y="297"/>
                  <a:pt x="816" y="299"/>
                  <a:pt x="812" y="298"/>
                </a:cubicBezTo>
                <a:cubicBezTo>
                  <a:pt x="811" y="298"/>
                  <a:pt x="810" y="298"/>
                  <a:pt x="808" y="299"/>
                </a:cubicBezTo>
                <a:cubicBezTo>
                  <a:pt x="808" y="300"/>
                  <a:pt x="809" y="302"/>
                  <a:pt x="809" y="304"/>
                </a:cubicBezTo>
                <a:cubicBezTo>
                  <a:pt x="810" y="304"/>
                  <a:pt x="810" y="304"/>
                  <a:pt x="810" y="304"/>
                </a:cubicBezTo>
                <a:cubicBezTo>
                  <a:pt x="810" y="304"/>
                  <a:pt x="810" y="304"/>
                  <a:pt x="810" y="304"/>
                </a:cubicBezTo>
                <a:cubicBezTo>
                  <a:pt x="810" y="304"/>
                  <a:pt x="810" y="304"/>
                  <a:pt x="810" y="304"/>
                </a:cubicBezTo>
                <a:cubicBezTo>
                  <a:pt x="809" y="304"/>
                  <a:pt x="809" y="304"/>
                  <a:pt x="809" y="304"/>
                </a:cubicBezTo>
                <a:cubicBezTo>
                  <a:pt x="809" y="304"/>
                  <a:pt x="808" y="303"/>
                  <a:pt x="807" y="303"/>
                </a:cubicBezTo>
                <a:cubicBezTo>
                  <a:pt x="805" y="303"/>
                  <a:pt x="805" y="303"/>
                  <a:pt x="805" y="305"/>
                </a:cubicBezTo>
                <a:cubicBezTo>
                  <a:pt x="804" y="305"/>
                  <a:pt x="804" y="306"/>
                  <a:pt x="804" y="307"/>
                </a:cubicBezTo>
                <a:cubicBezTo>
                  <a:pt x="802" y="308"/>
                  <a:pt x="801" y="309"/>
                  <a:pt x="800" y="311"/>
                </a:cubicBezTo>
                <a:cubicBezTo>
                  <a:pt x="800" y="312"/>
                  <a:pt x="799" y="314"/>
                  <a:pt x="799" y="315"/>
                </a:cubicBezTo>
                <a:cubicBezTo>
                  <a:pt x="798" y="316"/>
                  <a:pt x="798" y="318"/>
                  <a:pt x="798" y="319"/>
                </a:cubicBezTo>
                <a:cubicBezTo>
                  <a:pt x="798" y="320"/>
                  <a:pt x="798" y="321"/>
                  <a:pt x="799" y="322"/>
                </a:cubicBezTo>
                <a:cubicBezTo>
                  <a:pt x="799" y="322"/>
                  <a:pt x="800" y="323"/>
                  <a:pt x="801" y="323"/>
                </a:cubicBezTo>
                <a:cubicBezTo>
                  <a:pt x="801" y="323"/>
                  <a:pt x="801" y="323"/>
                  <a:pt x="801" y="323"/>
                </a:cubicBezTo>
                <a:cubicBezTo>
                  <a:pt x="801" y="323"/>
                  <a:pt x="801" y="323"/>
                  <a:pt x="801" y="323"/>
                </a:cubicBezTo>
                <a:cubicBezTo>
                  <a:pt x="802" y="323"/>
                  <a:pt x="802" y="322"/>
                  <a:pt x="802" y="322"/>
                </a:cubicBezTo>
                <a:cubicBezTo>
                  <a:pt x="802" y="322"/>
                  <a:pt x="802" y="322"/>
                  <a:pt x="803" y="322"/>
                </a:cubicBezTo>
                <a:cubicBezTo>
                  <a:pt x="802" y="323"/>
                  <a:pt x="802" y="323"/>
                  <a:pt x="801" y="323"/>
                </a:cubicBezTo>
                <a:cubicBezTo>
                  <a:pt x="801" y="323"/>
                  <a:pt x="801" y="323"/>
                  <a:pt x="801" y="323"/>
                </a:cubicBezTo>
                <a:cubicBezTo>
                  <a:pt x="801" y="323"/>
                  <a:pt x="801" y="323"/>
                  <a:pt x="801" y="323"/>
                </a:cubicBezTo>
                <a:cubicBezTo>
                  <a:pt x="799" y="324"/>
                  <a:pt x="798" y="325"/>
                  <a:pt x="797" y="327"/>
                </a:cubicBezTo>
                <a:cubicBezTo>
                  <a:pt x="796" y="328"/>
                  <a:pt x="795" y="330"/>
                  <a:pt x="797" y="332"/>
                </a:cubicBezTo>
                <a:cubicBezTo>
                  <a:pt x="798" y="333"/>
                  <a:pt x="798" y="335"/>
                  <a:pt x="798" y="336"/>
                </a:cubicBezTo>
                <a:cubicBezTo>
                  <a:pt x="798" y="337"/>
                  <a:pt x="798" y="339"/>
                  <a:pt x="799" y="340"/>
                </a:cubicBezTo>
                <a:cubicBezTo>
                  <a:pt x="800" y="343"/>
                  <a:pt x="801" y="347"/>
                  <a:pt x="800" y="352"/>
                </a:cubicBezTo>
                <a:cubicBezTo>
                  <a:pt x="800" y="352"/>
                  <a:pt x="800" y="353"/>
                  <a:pt x="800" y="353"/>
                </a:cubicBezTo>
                <a:cubicBezTo>
                  <a:pt x="800" y="354"/>
                  <a:pt x="801" y="355"/>
                  <a:pt x="802" y="355"/>
                </a:cubicBezTo>
                <a:cubicBezTo>
                  <a:pt x="804" y="354"/>
                  <a:pt x="806" y="354"/>
                  <a:pt x="808" y="353"/>
                </a:cubicBezTo>
                <a:cubicBezTo>
                  <a:pt x="808" y="353"/>
                  <a:pt x="808" y="353"/>
                  <a:pt x="808" y="353"/>
                </a:cubicBezTo>
                <a:cubicBezTo>
                  <a:pt x="808" y="353"/>
                  <a:pt x="808" y="353"/>
                  <a:pt x="808" y="353"/>
                </a:cubicBezTo>
                <a:cubicBezTo>
                  <a:pt x="809" y="352"/>
                  <a:pt x="809" y="352"/>
                  <a:pt x="809" y="352"/>
                </a:cubicBezTo>
                <a:cubicBezTo>
                  <a:pt x="809" y="353"/>
                  <a:pt x="809" y="353"/>
                  <a:pt x="808" y="353"/>
                </a:cubicBezTo>
                <a:cubicBezTo>
                  <a:pt x="808" y="353"/>
                  <a:pt x="808" y="353"/>
                  <a:pt x="808" y="353"/>
                </a:cubicBezTo>
                <a:cubicBezTo>
                  <a:pt x="808" y="353"/>
                  <a:pt x="808" y="353"/>
                  <a:pt x="808" y="353"/>
                </a:cubicBezTo>
                <a:cubicBezTo>
                  <a:pt x="807" y="355"/>
                  <a:pt x="805" y="356"/>
                  <a:pt x="804" y="357"/>
                </a:cubicBezTo>
                <a:cubicBezTo>
                  <a:pt x="802" y="358"/>
                  <a:pt x="801" y="360"/>
                  <a:pt x="802" y="362"/>
                </a:cubicBezTo>
                <a:cubicBezTo>
                  <a:pt x="802" y="365"/>
                  <a:pt x="803" y="368"/>
                  <a:pt x="805" y="371"/>
                </a:cubicBezTo>
                <a:cubicBezTo>
                  <a:pt x="805" y="370"/>
                  <a:pt x="805" y="370"/>
                  <a:pt x="805" y="370"/>
                </a:cubicBezTo>
                <a:cubicBezTo>
                  <a:pt x="805" y="371"/>
                  <a:pt x="805" y="371"/>
                  <a:pt x="805" y="371"/>
                </a:cubicBezTo>
                <a:cubicBezTo>
                  <a:pt x="805" y="371"/>
                  <a:pt x="805" y="371"/>
                  <a:pt x="805" y="371"/>
                </a:cubicBezTo>
                <a:cubicBezTo>
                  <a:pt x="804" y="371"/>
                  <a:pt x="804" y="371"/>
                  <a:pt x="804" y="371"/>
                </a:cubicBezTo>
                <a:cubicBezTo>
                  <a:pt x="805" y="371"/>
                  <a:pt x="805" y="372"/>
                  <a:pt x="806" y="373"/>
                </a:cubicBezTo>
                <a:cubicBezTo>
                  <a:pt x="807" y="374"/>
                  <a:pt x="808" y="375"/>
                  <a:pt x="807" y="376"/>
                </a:cubicBezTo>
                <a:cubicBezTo>
                  <a:pt x="807" y="377"/>
                  <a:pt x="806" y="378"/>
                  <a:pt x="807" y="379"/>
                </a:cubicBezTo>
                <a:cubicBezTo>
                  <a:pt x="809" y="381"/>
                  <a:pt x="809" y="383"/>
                  <a:pt x="810" y="385"/>
                </a:cubicBezTo>
                <a:cubicBezTo>
                  <a:pt x="810" y="387"/>
                  <a:pt x="810" y="388"/>
                  <a:pt x="810" y="389"/>
                </a:cubicBezTo>
                <a:cubicBezTo>
                  <a:pt x="809" y="390"/>
                  <a:pt x="809" y="391"/>
                  <a:pt x="809" y="391"/>
                </a:cubicBezTo>
                <a:cubicBezTo>
                  <a:pt x="811" y="392"/>
                  <a:pt x="812" y="394"/>
                  <a:pt x="813" y="395"/>
                </a:cubicBezTo>
                <a:cubicBezTo>
                  <a:pt x="816" y="395"/>
                  <a:pt x="817" y="397"/>
                  <a:pt x="817" y="399"/>
                </a:cubicBezTo>
                <a:cubicBezTo>
                  <a:pt x="817" y="400"/>
                  <a:pt x="818" y="400"/>
                  <a:pt x="818" y="400"/>
                </a:cubicBezTo>
                <a:cubicBezTo>
                  <a:pt x="820" y="400"/>
                  <a:pt x="821" y="399"/>
                  <a:pt x="823" y="399"/>
                </a:cubicBezTo>
                <a:cubicBezTo>
                  <a:pt x="824" y="399"/>
                  <a:pt x="825" y="398"/>
                  <a:pt x="826" y="398"/>
                </a:cubicBezTo>
                <a:cubicBezTo>
                  <a:pt x="827" y="398"/>
                  <a:pt x="829" y="398"/>
                  <a:pt x="829" y="400"/>
                </a:cubicBezTo>
                <a:cubicBezTo>
                  <a:pt x="829" y="402"/>
                  <a:pt x="830" y="404"/>
                  <a:pt x="832" y="406"/>
                </a:cubicBezTo>
                <a:cubicBezTo>
                  <a:pt x="832" y="406"/>
                  <a:pt x="832" y="408"/>
                  <a:pt x="833" y="408"/>
                </a:cubicBezTo>
                <a:cubicBezTo>
                  <a:pt x="834" y="409"/>
                  <a:pt x="834" y="410"/>
                  <a:pt x="835" y="409"/>
                </a:cubicBezTo>
                <a:cubicBezTo>
                  <a:pt x="837" y="409"/>
                  <a:pt x="839" y="410"/>
                  <a:pt x="841" y="411"/>
                </a:cubicBezTo>
                <a:cubicBezTo>
                  <a:pt x="842" y="411"/>
                  <a:pt x="844" y="410"/>
                  <a:pt x="845" y="409"/>
                </a:cubicBezTo>
                <a:cubicBezTo>
                  <a:pt x="846" y="405"/>
                  <a:pt x="846" y="401"/>
                  <a:pt x="848" y="398"/>
                </a:cubicBezTo>
                <a:cubicBezTo>
                  <a:pt x="849" y="396"/>
                  <a:pt x="850" y="393"/>
                  <a:pt x="852" y="391"/>
                </a:cubicBezTo>
                <a:cubicBezTo>
                  <a:pt x="853" y="390"/>
                  <a:pt x="854" y="388"/>
                  <a:pt x="854" y="386"/>
                </a:cubicBezTo>
                <a:cubicBezTo>
                  <a:pt x="854" y="384"/>
                  <a:pt x="855" y="383"/>
                  <a:pt x="855" y="381"/>
                </a:cubicBezTo>
                <a:cubicBezTo>
                  <a:pt x="855" y="381"/>
                  <a:pt x="855" y="381"/>
                  <a:pt x="855" y="381"/>
                </a:cubicBezTo>
                <a:cubicBezTo>
                  <a:pt x="855" y="381"/>
                  <a:pt x="855" y="381"/>
                  <a:pt x="855" y="381"/>
                </a:cubicBezTo>
                <a:cubicBezTo>
                  <a:pt x="855" y="381"/>
                  <a:pt x="854" y="381"/>
                  <a:pt x="854" y="380"/>
                </a:cubicBezTo>
                <a:cubicBezTo>
                  <a:pt x="854" y="380"/>
                  <a:pt x="854" y="380"/>
                  <a:pt x="854" y="380"/>
                </a:cubicBezTo>
                <a:cubicBezTo>
                  <a:pt x="854" y="379"/>
                  <a:pt x="854" y="379"/>
                  <a:pt x="855" y="380"/>
                </a:cubicBezTo>
                <a:cubicBezTo>
                  <a:pt x="855" y="380"/>
                  <a:pt x="855" y="380"/>
                  <a:pt x="855" y="381"/>
                </a:cubicBezTo>
                <a:cubicBezTo>
                  <a:pt x="855" y="381"/>
                  <a:pt x="855" y="381"/>
                  <a:pt x="855" y="381"/>
                </a:cubicBezTo>
                <a:cubicBezTo>
                  <a:pt x="855" y="381"/>
                  <a:pt x="855" y="381"/>
                  <a:pt x="855" y="381"/>
                </a:cubicBezTo>
                <a:cubicBezTo>
                  <a:pt x="857" y="380"/>
                  <a:pt x="858" y="379"/>
                  <a:pt x="859" y="378"/>
                </a:cubicBezTo>
                <a:cubicBezTo>
                  <a:pt x="860" y="375"/>
                  <a:pt x="862" y="372"/>
                  <a:pt x="865" y="370"/>
                </a:cubicBezTo>
                <a:cubicBezTo>
                  <a:pt x="867" y="368"/>
                  <a:pt x="868" y="365"/>
                  <a:pt x="867" y="361"/>
                </a:cubicBezTo>
                <a:cubicBezTo>
                  <a:pt x="866" y="360"/>
                  <a:pt x="867" y="359"/>
                  <a:pt x="868" y="359"/>
                </a:cubicBezTo>
                <a:cubicBezTo>
                  <a:pt x="869" y="358"/>
                  <a:pt x="869" y="358"/>
                  <a:pt x="870" y="358"/>
                </a:cubicBezTo>
                <a:cubicBezTo>
                  <a:pt x="870" y="357"/>
                  <a:pt x="870" y="356"/>
                  <a:pt x="870" y="355"/>
                </a:cubicBezTo>
                <a:cubicBezTo>
                  <a:pt x="870" y="355"/>
                  <a:pt x="870" y="354"/>
                  <a:pt x="870" y="354"/>
                </a:cubicBezTo>
                <a:cubicBezTo>
                  <a:pt x="869" y="352"/>
                  <a:pt x="869" y="352"/>
                  <a:pt x="871" y="351"/>
                </a:cubicBezTo>
                <a:cubicBezTo>
                  <a:pt x="873" y="351"/>
                  <a:pt x="874" y="351"/>
                  <a:pt x="874" y="349"/>
                </a:cubicBezTo>
                <a:cubicBezTo>
                  <a:pt x="875" y="347"/>
                  <a:pt x="877" y="346"/>
                  <a:pt x="879" y="346"/>
                </a:cubicBezTo>
                <a:cubicBezTo>
                  <a:pt x="882" y="347"/>
                  <a:pt x="885" y="345"/>
                  <a:pt x="889" y="346"/>
                </a:cubicBezTo>
                <a:cubicBezTo>
                  <a:pt x="890" y="346"/>
                  <a:pt x="890" y="345"/>
                  <a:pt x="891" y="345"/>
                </a:cubicBezTo>
                <a:cubicBezTo>
                  <a:pt x="891" y="344"/>
                  <a:pt x="892" y="343"/>
                  <a:pt x="893" y="343"/>
                </a:cubicBezTo>
                <a:cubicBezTo>
                  <a:pt x="897" y="343"/>
                  <a:pt x="901" y="341"/>
                  <a:pt x="905" y="338"/>
                </a:cubicBezTo>
                <a:cubicBezTo>
                  <a:pt x="905" y="338"/>
                  <a:pt x="906" y="338"/>
                  <a:pt x="906" y="338"/>
                </a:cubicBezTo>
                <a:cubicBezTo>
                  <a:pt x="909" y="337"/>
                  <a:pt x="911" y="335"/>
                  <a:pt x="912" y="333"/>
                </a:cubicBezTo>
                <a:cubicBezTo>
                  <a:pt x="914" y="329"/>
                  <a:pt x="917" y="327"/>
                  <a:pt x="919" y="324"/>
                </a:cubicBezTo>
                <a:cubicBezTo>
                  <a:pt x="921" y="320"/>
                  <a:pt x="925" y="320"/>
                  <a:pt x="928" y="316"/>
                </a:cubicBezTo>
                <a:cubicBezTo>
                  <a:pt x="930" y="315"/>
                  <a:pt x="932" y="316"/>
                  <a:pt x="934" y="316"/>
                </a:cubicBezTo>
                <a:cubicBezTo>
                  <a:pt x="935" y="316"/>
                  <a:pt x="936" y="315"/>
                  <a:pt x="937" y="315"/>
                </a:cubicBezTo>
                <a:cubicBezTo>
                  <a:pt x="938" y="315"/>
                  <a:pt x="939" y="314"/>
                  <a:pt x="939" y="314"/>
                </a:cubicBezTo>
                <a:cubicBezTo>
                  <a:pt x="941" y="315"/>
                  <a:pt x="943" y="315"/>
                  <a:pt x="944" y="314"/>
                </a:cubicBezTo>
                <a:cubicBezTo>
                  <a:pt x="947" y="312"/>
                  <a:pt x="950" y="312"/>
                  <a:pt x="954" y="311"/>
                </a:cubicBezTo>
                <a:cubicBezTo>
                  <a:pt x="959" y="310"/>
                  <a:pt x="964" y="308"/>
                  <a:pt x="968" y="305"/>
                </a:cubicBezTo>
                <a:cubicBezTo>
                  <a:pt x="973" y="301"/>
                  <a:pt x="979" y="297"/>
                  <a:pt x="985" y="293"/>
                </a:cubicBezTo>
                <a:close/>
                <a:moveTo>
                  <a:pt x="1024" y="116"/>
                </a:moveTo>
                <a:cubicBezTo>
                  <a:pt x="1024" y="116"/>
                  <a:pt x="1025" y="116"/>
                  <a:pt x="1025" y="116"/>
                </a:cubicBezTo>
                <a:cubicBezTo>
                  <a:pt x="1025" y="116"/>
                  <a:pt x="1026" y="116"/>
                  <a:pt x="1026" y="117"/>
                </a:cubicBezTo>
                <a:cubicBezTo>
                  <a:pt x="1026" y="117"/>
                  <a:pt x="1026" y="118"/>
                  <a:pt x="1025" y="118"/>
                </a:cubicBezTo>
                <a:cubicBezTo>
                  <a:pt x="1025" y="118"/>
                  <a:pt x="1024" y="117"/>
                  <a:pt x="1024" y="117"/>
                </a:cubicBezTo>
                <a:cubicBezTo>
                  <a:pt x="1024" y="117"/>
                  <a:pt x="1024" y="117"/>
                  <a:pt x="1024" y="116"/>
                </a:cubicBezTo>
                <a:close/>
                <a:moveTo>
                  <a:pt x="1018" y="119"/>
                </a:moveTo>
                <a:cubicBezTo>
                  <a:pt x="1018" y="119"/>
                  <a:pt x="1019" y="118"/>
                  <a:pt x="1019" y="118"/>
                </a:cubicBezTo>
                <a:cubicBezTo>
                  <a:pt x="1019" y="118"/>
                  <a:pt x="1020" y="118"/>
                  <a:pt x="1020" y="118"/>
                </a:cubicBezTo>
                <a:cubicBezTo>
                  <a:pt x="1021" y="119"/>
                  <a:pt x="1021" y="119"/>
                  <a:pt x="1020" y="120"/>
                </a:cubicBezTo>
                <a:cubicBezTo>
                  <a:pt x="1020" y="120"/>
                  <a:pt x="1019" y="121"/>
                  <a:pt x="1019" y="121"/>
                </a:cubicBezTo>
                <a:cubicBezTo>
                  <a:pt x="1018" y="121"/>
                  <a:pt x="1018" y="120"/>
                  <a:pt x="1018" y="119"/>
                </a:cubicBezTo>
                <a:close/>
                <a:moveTo>
                  <a:pt x="887" y="342"/>
                </a:moveTo>
                <a:cubicBezTo>
                  <a:pt x="887" y="342"/>
                  <a:pt x="887" y="342"/>
                  <a:pt x="886" y="342"/>
                </a:cubicBezTo>
                <a:cubicBezTo>
                  <a:pt x="887" y="341"/>
                  <a:pt x="887" y="341"/>
                  <a:pt x="887" y="341"/>
                </a:cubicBezTo>
                <a:cubicBezTo>
                  <a:pt x="887" y="341"/>
                  <a:pt x="887" y="341"/>
                  <a:pt x="888" y="342"/>
                </a:cubicBezTo>
                <a:cubicBezTo>
                  <a:pt x="887" y="342"/>
                  <a:pt x="887" y="342"/>
                  <a:pt x="887" y="342"/>
                </a:cubicBezTo>
                <a:close/>
                <a:moveTo>
                  <a:pt x="932" y="43"/>
                </a:moveTo>
                <a:cubicBezTo>
                  <a:pt x="932" y="43"/>
                  <a:pt x="932" y="42"/>
                  <a:pt x="932" y="43"/>
                </a:cubicBezTo>
                <a:cubicBezTo>
                  <a:pt x="932" y="43"/>
                  <a:pt x="933" y="43"/>
                  <a:pt x="933" y="43"/>
                </a:cubicBezTo>
                <a:cubicBezTo>
                  <a:pt x="933" y="43"/>
                  <a:pt x="932" y="43"/>
                  <a:pt x="932" y="43"/>
                </a:cubicBezTo>
                <a:close/>
                <a:moveTo>
                  <a:pt x="935" y="46"/>
                </a:moveTo>
                <a:cubicBezTo>
                  <a:pt x="934" y="46"/>
                  <a:pt x="934" y="45"/>
                  <a:pt x="934" y="45"/>
                </a:cubicBezTo>
                <a:cubicBezTo>
                  <a:pt x="934" y="45"/>
                  <a:pt x="934" y="45"/>
                  <a:pt x="934" y="45"/>
                </a:cubicBezTo>
                <a:cubicBezTo>
                  <a:pt x="934" y="44"/>
                  <a:pt x="934" y="44"/>
                  <a:pt x="934" y="44"/>
                </a:cubicBezTo>
                <a:cubicBezTo>
                  <a:pt x="934" y="44"/>
                  <a:pt x="934" y="44"/>
                  <a:pt x="934" y="45"/>
                </a:cubicBezTo>
                <a:cubicBezTo>
                  <a:pt x="934" y="45"/>
                  <a:pt x="934" y="45"/>
                  <a:pt x="934" y="45"/>
                </a:cubicBezTo>
                <a:cubicBezTo>
                  <a:pt x="935" y="45"/>
                  <a:pt x="935" y="45"/>
                  <a:pt x="935" y="46"/>
                </a:cubicBezTo>
                <a:cubicBezTo>
                  <a:pt x="935" y="46"/>
                  <a:pt x="935" y="46"/>
                  <a:pt x="935" y="46"/>
                </a:cubicBezTo>
                <a:close/>
                <a:moveTo>
                  <a:pt x="958" y="280"/>
                </a:moveTo>
                <a:cubicBezTo>
                  <a:pt x="958" y="279"/>
                  <a:pt x="958" y="279"/>
                  <a:pt x="958" y="279"/>
                </a:cubicBezTo>
                <a:cubicBezTo>
                  <a:pt x="958" y="279"/>
                  <a:pt x="958" y="279"/>
                  <a:pt x="958" y="279"/>
                </a:cubicBezTo>
                <a:lnTo>
                  <a:pt x="958" y="280"/>
                </a:lnTo>
                <a:close/>
                <a:moveTo>
                  <a:pt x="960" y="265"/>
                </a:moveTo>
                <a:cubicBezTo>
                  <a:pt x="960" y="265"/>
                  <a:pt x="960" y="265"/>
                  <a:pt x="960" y="265"/>
                </a:cubicBezTo>
                <a:cubicBezTo>
                  <a:pt x="961" y="265"/>
                  <a:pt x="961" y="265"/>
                  <a:pt x="961" y="265"/>
                </a:cubicBezTo>
                <a:cubicBezTo>
                  <a:pt x="961" y="266"/>
                  <a:pt x="961" y="266"/>
                  <a:pt x="961" y="266"/>
                </a:cubicBezTo>
                <a:lnTo>
                  <a:pt x="960" y="265"/>
                </a:lnTo>
                <a:close/>
                <a:moveTo>
                  <a:pt x="808" y="242"/>
                </a:moveTo>
                <a:cubicBezTo>
                  <a:pt x="808" y="242"/>
                  <a:pt x="808" y="242"/>
                  <a:pt x="808" y="242"/>
                </a:cubicBezTo>
                <a:cubicBezTo>
                  <a:pt x="808" y="243"/>
                  <a:pt x="808" y="243"/>
                  <a:pt x="808" y="243"/>
                </a:cubicBezTo>
                <a:cubicBezTo>
                  <a:pt x="808" y="243"/>
                  <a:pt x="808" y="243"/>
                  <a:pt x="808" y="243"/>
                </a:cubicBezTo>
                <a:cubicBezTo>
                  <a:pt x="808" y="243"/>
                  <a:pt x="808" y="242"/>
                  <a:pt x="808" y="242"/>
                </a:cubicBezTo>
                <a:close/>
                <a:moveTo>
                  <a:pt x="1004" y="192"/>
                </a:moveTo>
                <a:cubicBezTo>
                  <a:pt x="1004" y="192"/>
                  <a:pt x="1004" y="192"/>
                  <a:pt x="1004" y="192"/>
                </a:cubicBezTo>
                <a:cubicBezTo>
                  <a:pt x="1004" y="192"/>
                  <a:pt x="1004" y="192"/>
                  <a:pt x="1004" y="191"/>
                </a:cubicBezTo>
                <a:cubicBezTo>
                  <a:pt x="1004" y="192"/>
                  <a:pt x="1004" y="192"/>
                  <a:pt x="1004" y="192"/>
                </a:cubicBezTo>
                <a:cubicBezTo>
                  <a:pt x="1004" y="192"/>
                  <a:pt x="1004" y="192"/>
                  <a:pt x="1004" y="192"/>
                </a:cubicBezTo>
                <a:close/>
                <a:moveTo>
                  <a:pt x="1923" y="1126"/>
                </a:moveTo>
                <a:cubicBezTo>
                  <a:pt x="1923" y="1126"/>
                  <a:pt x="1923" y="1126"/>
                  <a:pt x="1923" y="1126"/>
                </a:cubicBezTo>
                <a:cubicBezTo>
                  <a:pt x="1922" y="1126"/>
                  <a:pt x="1922" y="1126"/>
                  <a:pt x="1922" y="1126"/>
                </a:cubicBezTo>
                <a:cubicBezTo>
                  <a:pt x="1922" y="1126"/>
                  <a:pt x="1922" y="1126"/>
                  <a:pt x="1922" y="1126"/>
                </a:cubicBezTo>
                <a:cubicBezTo>
                  <a:pt x="1922" y="1126"/>
                  <a:pt x="1922" y="1126"/>
                  <a:pt x="1923" y="1126"/>
                </a:cubicBezTo>
                <a:close/>
                <a:moveTo>
                  <a:pt x="2208" y="1121"/>
                </a:moveTo>
                <a:cubicBezTo>
                  <a:pt x="2205" y="1123"/>
                  <a:pt x="2205" y="1123"/>
                  <a:pt x="2204" y="1121"/>
                </a:cubicBezTo>
                <a:cubicBezTo>
                  <a:pt x="2203" y="1120"/>
                  <a:pt x="2203" y="1120"/>
                  <a:pt x="2203" y="1119"/>
                </a:cubicBezTo>
                <a:cubicBezTo>
                  <a:pt x="2201" y="1117"/>
                  <a:pt x="2201" y="1114"/>
                  <a:pt x="2198" y="1112"/>
                </a:cubicBezTo>
                <a:cubicBezTo>
                  <a:pt x="2197" y="1109"/>
                  <a:pt x="2193" y="1106"/>
                  <a:pt x="2194" y="1102"/>
                </a:cubicBezTo>
                <a:cubicBezTo>
                  <a:pt x="2195" y="1100"/>
                  <a:pt x="2193" y="1099"/>
                  <a:pt x="2192" y="1098"/>
                </a:cubicBezTo>
                <a:cubicBezTo>
                  <a:pt x="2190" y="1098"/>
                  <a:pt x="2188" y="1097"/>
                  <a:pt x="2187" y="1096"/>
                </a:cubicBezTo>
                <a:cubicBezTo>
                  <a:pt x="2186" y="1096"/>
                  <a:pt x="2186" y="1095"/>
                  <a:pt x="2186" y="1095"/>
                </a:cubicBezTo>
                <a:cubicBezTo>
                  <a:pt x="2186" y="1092"/>
                  <a:pt x="2185" y="1090"/>
                  <a:pt x="2184" y="1087"/>
                </a:cubicBezTo>
                <a:cubicBezTo>
                  <a:pt x="2183" y="1085"/>
                  <a:pt x="2182" y="1083"/>
                  <a:pt x="2182" y="1081"/>
                </a:cubicBezTo>
                <a:cubicBezTo>
                  <a:pt x="2182" y="1080"/>
                  <a:pt x="2181" y="1079"/>
                  <a:pt x="2181" y="1079"/>
                </a:cubicBezTo>
                <a:cubicBezTo>
                  <a:pt x="2176" y="1076"/>
                  <a:pt x="2173" y="1072"/>
                  <a:pt x="2168" y="1070"/>
                </a:cubicBezTo>
                <a:cubicBezTo>
                  <a:pt x="2167" y="1070"/>
                  <a:pt x="2167" y="1069"/>
                  <a:pt x="2166" y="1068"/>
                </a:cubicBezTo>
                <a:cubicBezTo>
                  <a:pt x="2166" y="1065"/>
                  <a:pt x="2165" y="1063"/>
                  <a:pt x="2165" y="1061"/>
                </a:cubicBezTo>
                <a:cubicBezTo>
                  <a:pt x="2166" y="1057"/>
                  <a:pt x="2165" y="1054"/>
                  <a:pt x="2163" y="1052"/>
                </a:cubicBezTo>
                <a:cubicBezTo>
                  <a:pt x="2162" y="1049"/>
                  <a:pt x="2161" y="1047"/>
                  <a:pt x="2162" y="1044"/>
                </a:cubicBezTo>
                <a:cubicBezTo>
                  <a:pt x="2162" y="1042"/>
                  <a:pt x="2161" y="1040"/>
                  <a:pt x="2161" y="1038"/>
                </a:cubicBezTo>
                <a:cubicBezTo>
                  <a:pt x="2161" y="1035"/>
                  <a:pt x="2160" y="1033"/>
                  <a:pt x="2158" y="1031"/>
                </a:cubicBezTo>
                <a:cubicBezTo>
                  <a:pt x="2157" y="1030"/>
                  <a:pt x="2155" y="1029"/>
                  <a:pt x="2154" y="1030"/>
                </a:cubicBezTo>
                <a:cubicBezTo>
                  <a:pt x="2152" y="1030"/>
                  <a:pt x="2151" y="1029"/>
                  <a:pt x="2151" y="1028"/>
                </a:cubicBezTo>
                <a:cubicBezTo>
                  <a:pt x="2151" y="1027"/>
                  <a:pt x="2150" y="1026"/>
                  <a:pt x="2151" y="1025"/>
                </a:cubicBezTo>
                <a:cubicBezTo>
                  <a:pt x="2151" y="1022"/>
                  <a:pt x="2150" y="1020"/>
                  <a:pt x="2149" y="1017"/>
                </a:cubicBezTo>
                <a:cubicBezTo>
                  <a:pt x="2148" y="1013"/>
                  <a:pt x="2146" y="1009"/>
                  <a:pt x="2145" y="1005"/>
                </a:cubicBezTo>
                <a:cubicBezTo>
                  <a:pt x="2145" y="1005"/>
                  <a:pt x="2144" y="1004"/>
                  <a:pt x="2143" y="1004"/>
                </a:cubicBezTo>
                <a:cubicBezTo>
                  <a:pt x="2143" y="1003"/>
                  <a:pt x="2142" y="1004"/>
                  <a:pt x="2142" y="1004"/>
                </a:cubicBezTo>
                <a:cubicBezTo>
                  <a:pt x="2141" y="1004"/>
                  <a:pt x="2141" y="1005"/>
                  <a:pt x="2141" y="1005"/>
                </a:cubicBezTo>
                <a:cubicBezTo>
                  <a:pt x="2140" y="1008"/>
                  <a:pt x="2139" y="1010"/>
                  <a:pt x="2138" y="1013"/>
                </a:cubicBezTo>
                <a:cubicBezTo>
                  <a:pt x="2137" y="1015"/>
                  <a:pt x="2137" y="1018"/>
                  <a:pt x="2136" y="1020"/>
                </a:cubicBezTo>
                <a:cubicBezTo>
                  <a:pt x="2135" y="1025"/>
                  <a:pt x="2134" y="1029"/>
                  <a:pt x="2134" y="1033"/>
                </a:cubicBezTo>
                <a:cubicBezTo>
                  <a:pt x="2134" y="1035"/>
                  <a:pt x="2134" y="1036"/>
                  <a:pt x="2134" y="1037"/>
                </a:cubicBezTo>
                <a:cubicBezTo>
                  <a:pt x="2133" y="1041"/>
                  <a:pt x="2132" y="1044"/>
                  <a:pt x="2131" y="1048"/>
                </a:cubicBezTo>
                <a:cubicBezTo>
                  <a:pt x="2130" y="1050"/>
                  <a:pt x="2129" y="1052"/>
                  <a:pt x="2128" y="1054"/>
                </a:cubicBezTo>
                <a:cubicBezTo>
                  <a:pt x="2128" y="1056"/>
                  <a:pt x="2126" y="1057"/>
                  <a:pt x="2124" y="1057"/>
                </a:cubicBezTo>
                <a:cubicBezTo>
                  <a:pt x="2122" y="1058"/>
                  <a:pt x="2119" y="1057"/>
                  <a:pt x="2117" y="1055"/>
                </a:cubicBezTo>
                <a:cubicBezTo>
                  <a:pt x="2116" y="1054"/>
                  <a:pt x="2115" y="1052"/>
                  <a:pt x="2115" y="1050"/>
                </a:cubicBezTo>
                <a:cubicBezTo>
                  <a:pt x="2114" y="1050"/>
                  <a:pt x="2114" y="1050"/>
                  <a:pt x="2113" y="1050"/>
                </a:cubicBezTo>
                <a:cubicBezTo>
                  <a:pt x="2111" y="1050"/>
                  <a:pt x="2109" y="1050"/>
                  <a:pt x="2107" y="1048"/>
                </a:cubicBezTo>
                <a:cubicBezTo>
                  <a:pt x="2105" y="1045"/>
                  <a:pt x="2103" y="1044"/>
                  <a:pt x="2100" y="1043"/>
                </a:cubicBezTo>
                <a:cubicBezTo>
                  <a:pt x="2098" y="1042"/>
                  <a:pt x="2097" y="1041"/>
                  <a:pt x="2096" y="1040"/>
                </a:cubicBezTo>
                <a:cubicBezTo>
                  <a:pt x="2095" y="1038"/>
                  <a:pt x="2094" y="1037"/>
                  <a:pt x="2093" y="1036"/>
                </a:cubicBezTo>
                <a:cubicBezTo>
                  <a:pt x="2092" y="1035"/>
                  <a:pt x="2091" y="1034"/>
                  <a:pt x="2092" y="1033"/>
                </a:cubicBezTo>
                <a:cubicBezTo>
                  <a:pt x="2093" y="1030"/>
                  <a:pt x="2095" y="1027"/>
                  <a:pt x="2095" y="1024"/>
                </a:cubicBezTo>
                <a:cubicBezTo>
                  <a:pt x="2095" y="1024"/>
                  <a:pt x="2096" y="1023"/>
                  <a:pt x="2096" y="1023"/>
                </a:cubicBezTo>
                <a:cubicBezTo>
                  <a:pt x="2097" y="1022"/>
                  <a:pt x="2098" y="1022"/>
                  <a:pt x="2099" y="1021"/>
                </a:cubicBezTo>
                <a:cubicBezTo>
                  <a:pt x="2100" y="1019"/>
                  <a:pt x="2101" y="1017"/>
                  <a:pt x="2102" y="1014"/>
                </a:cubicBezTo>
                <a:cubicBezTo>
                  <a:pt x="2102" y="1014"/>
                  <a:pt x="2102" y="1013"/>
                  <a:pt x="2102" y="1013"/>
                </a:cubicBezTo>
                <a:cubicBezTo>
                  <a:pt x="2100" y="1012"/>
                  <a:pt x="2099" y="1011"/>
                  <a:pt x="2098" y="1012"/>
                </a:cubicBezTo>
                <a:cubicBezTo>
                  <a:pt x="2096" y="1013"/>
                  <a:pt x="2095" y="1013"/>
                  <a:pt x="2094" y="1012"/>
                </a:cubicBezTo>
                <a:cubicBezTo>
                  <a:pt x="2093" y="1011"/>
                  <a:pt x="2092" y="1012"/>
                  <a:pt x="2091" y="1012"/>
                </a:cubicBezTo>
                <a:cubicBezTo>
                  <a:pt x="2090" y="1012"/>
                  <a:pt x="2089" y="1013"/>
                  <a:pt x="2089" y="1013"/>
                </a:cubicBezTo>
                <a:cubicBezTo>
                  <a:pt x="2084" y="1011"/>
                  <a:pt x="2080" y="1010"/>
                  <a:pt x="2076" y="1008"/>
                </a:cubicBezTo>
                <a:cubicBezTo>
                  <a:pt x="2074" y="1007"/>
                  <a:pt x="2071" y="1006"/>
                  <a:pt x="2069" y="1005"/>
                </a:cubicBezTo>
                <a:cubicBezTo>
                  <a:pt x="2069" y="1005"/>
                  <a:pt x="2068" y="1005"/>
                  <a:pt x="2068" y="1005"/>
                </a:cubicBezTo>
                <a:cubicBezTo>
                  <a:pt x="2067" y="1006"/>
                  <a:pt x="2067" y="1006"/>
                  <a:pt x="2067" y="1006"/>
                </a:cubicBezTo>
                <a:cubicBezTo>
                  <a:pt x="2067" y="1006"/>
                  <a:pt x="2067" y="1007"/>
                  <a:pt x="2067" y="1007"/>
                </a:cubicBezTo>
                <a:cubicBezTo>
                  <a:pt x="2068" y="1008"/>
                  <a:pt x="2069" y="1008"/>
                  <a:pt x="2069" y="1009"/>
                </a:cubicBezTo>
                <a:cubicBezTo>
                  <a:pt x="2070" y="1010"/>
                  <a:pt x="2070" y="1011"/>
                  <a:pt x="2069" y="1012"/>
                </a:cubicBezTo>
                <a:cubicBezTo>
                  <a:pt x="2067" y="1013"/>
                  <a:pt x="2065" y="1013"/>
                  <a:pt x="2063" y="1013"/>
                </a:cubicBezTo>
                <a:cubicBezTo>
                  <a:pt x="2062" y="1013"/>
                  <a:pt x="2060" y="1013"/>
                  <a:pt x="2060" y="1014"/>
                </a:cubicBezTo>
                <a:cubicBezTo>
                  <a:pt x="2057" y="1015"/>
                  <a:pt x="2055" y="1016"/>
                  <a:pt x="2053" y="1018"/>
                </a:cubicBezTo>
                <a:cubicBezTo>
                  <a:pt x="2051" y="1021"/>
                  <a:pt x="2049" y="1024"/>
                  <a:pt x="2047" y="1027"/>
                </a:cubicBezTo>
                <a:cubicBezTo>
                  <a:pt x="2045" y="1029"/>
                  <a:pt x="2045" y="1030"/>
                  <a:pt x="2046" y="1032"/>
                </a:cubicBezTo>
                <a:cubicBezTo>
                  <a:pt x="2046" y="1033"/>
                  <a:pt x="2045" y="1034"/>
                  <a:pt x="2044" y="1034"/>
                </a:cubicBezTo>
                <a:cubicBezTo>
                  <a:pt x="2042" y="1034"/>
                  <a:pt x="2041" y="1033"/>
                  <a:pt x="2039" y="1034"/>
                </a:cubicBezTo>
                <a:cubicBezTo>
                  <a:pt x="2038" y="1034"/>
                  <a:pt x="2037" y="1034"/>
                  <a:pt x="2036" y="1033"/>
                </a:cubicBezTo>
                <a:cubicBezTo>
                  <a:pt x="2035" y="1031"/>
                  <a:pt x="2033" y="1029"/>
                  <a:pt x="2032" y="1028"/>
                </a:cubicBezTo>
                <a:cubicBezTo>
                  <a:pt x="2031" y="1026"/>
                  <a:pt x="2029" y="1026"/>
                  <a:pt x="2027" y="1026"/>
                </a:cubicBezTo>
                <a:cubicBezTo>
                  <a:pt x="2026" y="1027"/>
                  <a:pt x="2023" y="1027"/>
                  <a:pt x="2022" y="1029"/>
                </a:cubicBezTo>
                <a:cubicBezTo>
                  <a:pt x="2020" y="1030"/>
                  <a:pt x="2019" y="1030"/>
                  <a:pt x="2017" y="1031"/>
                </a:cubicBezTo>
                <a:cubicBezTo>
                  <a:pt x="2015" y="1031"/>
                  <a:pt x="2015" y="1034"/>
                  <a:pt x="2014" y="1035"/>
                </a:cubicBezTo>
                <a:cubicBezTo>
                  <a:pt x="2013" y="1036"/>
                  <a:pt x="2012" y="1037"/>
                  <a:pt x="2012" y="1037"/>
                </a:cubicBezTo>
                <a:cubicBezTo>
                  <a:pt x="2009" y="1038"/>
                  <a:pt x="2008" y="1040"/>
                  <a:pt x="2008" y="1042"/>
                </a:cubicBezTo>
                <a:cubicBezTo>
                  <a:pt x="2009" y="1043"/>
                  <a:pt x="2008" y="1043"/>
                  <a:pt x="2008" y="1044"/>
                </a:cubicBezTo>
                <a:cubicBezTo>
                  <a:pt x="2008" y="1045"/>
                  <a:pt x="2007" y="1046"/>
                  <a:pt x="2007" y="1046"/>
                </a:cubicBezTo>
                <a:cubicBezTo>
                  <a:pt x="2006" y="1045"/>
                  <a:pt x="2005" y="1045"/>
                  <a:pt x="2004" y="1045"/>
                </a:cubicBezTo>
                <a:cubicBezTo>
                  <a:pt x="2003" y="1045"/>
                  <a:pt x="2002" y="1047"/>
                  <a:pt x="2002" y="1048"/>
                </a:cubicBezTo>
                <a:cubicBezTo>
                  <a:pt x="2002" y="1049"/>
                  <a:pt x="2002" y="1050"/>
                  <a:pt x="2003" y="1051"/>
                </a:cubicBezTo>
                <a:cubicBezTo>
                  <a:pt x="2003" y="1051"/>
                  <a:pt x="2002" y="1052"/>
                  <a:pt x="2002" y="1052"/>
                </a:cubicBezTo>
                <a:cubicBezTo>
                  <a:pt x="2002" y="1052"/>
                  <a:pt x="2001" y="1052"/>
                  <a:pt x="2001" y="1052"/>
                </a:cubicBezTo>
                <a:cubicBezTo>
                  <a:pt x="2000" y="1051"/>
                  <a:pt x="1999" y="1049"/>
                  <a:pt x="1998" y="1048"/>
                </a:cubicBezTo>
                <a:cubicBezTo>
                  <a:pt x="1998" y="1047"/>
                  <a:pt x="1997" y="1047"/>
                  <a:pt x="1996" y="1048"/>
                </a:cubicBezTo>
                <a:cubicBezTo>
                  <a:pt x="1995" y="1049"/>
                  <a:pt x="1993" y="1050"/>
                  <a:pt x="1992" y="1051"/>
                </a:cubicBezTo>
                <a:cubicBezTo>
                  <a:pt x="1991" y="1052"/>
                  <a:pt x="1991" y="1053"/>
                  <a:pt x="1991" y="1054"/>
                </a:cubicBezTo>
                <a:cubicBezTo>
                  <a:pt x="1991" y="1058"/>
                  <a:pt x="1989" y="1062"/>
                  <a:pt x="1986" y="1064"/>
                </a:cubicBezTo>
                <a:cubicBezTo>
                  <a:pt x="1986" y="1065"/>
                  <a:pt x="1985" y="1066"/>
                  <a:pt x="1985" y="1067"/>
                </a:cubicBezTo>
                <a:cubicBezTo>
                  <a:pt x="1982" y="1071"/>
                  <a:pt x="1979" y="1073"/>
                  <a:pt x="1975" y="1073"/>
                </a:cubicBezTo>
                <a:cubicBezTo>
                  <a:pt x="1973" y="1073"/>
                  <a:pt x="1970" y="1074"/>
                  <a:pt x="1967" y="1074"/>
                </a:cubicBezTo>
                <a:cubicBezTo>
                  <a:pt x="1964" y="1077"/>
                  <a:pt x="1959" y="1076"/>
                  <a:pt x="1955" y="1079"/>
                </a:cubicBezTo>
                <a:cubicBezTo>
                  <a:pt x="1955" y="1079"/>
                  <a:pt x="1954" y="1080"/>
                  <a:pt x="1953" y="1079"/>
                </a:cubicBezTo>
                <a:cubicBezTo>
                  <a:pt x="1950" y="1079"/>
                  <a:pt x="1947" y="1080"/>
                  <a:pt x="1945" y="1081"/>
                </a:cubicBezTo>
                <a:cubicBezTo>
                  <a:pt x="1941" y="1083"/>
                  <a:pt x="1938" y="1085"/>
                  <a:pt x="1935" y="1086"/>
                </a:cubicBezTo>
                <a:cubicBezTo>
                  <a:pt x="1933" y="1087"/>
                  <a:pt x="1932" y="1089"/>
                  <a:pt x="1931" y="1090"/>
                </a:cubicBezTo>
                <a:cubicBezTo>
                  <a:pt x="1930" y="1091"/>
                  <a:pt x="1930" y="1090"/>
                  <a:pt x="1929" y="1090"/>
                </a:cubicBezTo>
                <a:cubicBezTo>
                  <a:pt x="1929" y="1090"/>
                  <a:pt x="1928" y="1090"/>
                  <a:pt x="1928" y="1090"/>
                </a:cubicBezTo>
                <a:cubicBezTo>
                  <a:pt x="1927" y="1091"/>
                  <a:pt x="1926" y="1092"/>
                  <a:pt x="1926" y="1093"/>
                </a:cubicBezTo>
                <a:cubicBezTo>
                  <a:pt x="1926" y="1094"/>
                  <a:pt x="1926" y="1096"/>
                  <a:pt x="1926" y="1097"/>
                </a:cubicBezTo>
                <a:cubicBezTo>
                  <a:pt x="1925" y="1100"/>
                  <a:pt x="1925" y="1102"/>
                  <a:pt x="1924" y="1104"/>
                </a:cubicBezTo>
                <a:cubicBezTo>
                  <a:pt x="1922" y="1106"/>
                  <a:pt x="1922" y="1108"/>
                  <a:pt x="1922" y="1111"/>
                </a:cubicBezTo>
                <a:cubicBezTo>
                  <a:pt x="1922" y="1114"/>
                  <a:pt x="1922" y="1117"/>
                  <a:pt x="1924" y="1120"/>
                </a:cubicBezTo>
                <a:cubicBezTo>
                  <a:pt x="1924" y="1121"/>
                  <a:pt x="1924" y="1122"/>
                  <a:pt x="1925" y="1122"/>
                </a:cubicBezTo>
                <a:cubicBezTo>
                  <a:pt x="1925" y="1123"/>
                  <a:pt x="1924" y="1124"/>
                  <a:pt x="1924" y="1125"/>
                </a:cubicBezTo>
                <a:cubicBezTo>
                  <a:pt x="1923" y="1125"/>
                  <a:pt x="1923" y="1125"/>
                  <a:pt x="1923" y="1126"/>
                </a:cubicBezTo>
                <a:cubicBezTo>
                  <a:pt x="1922" y="1127"/>
                  <a:pt x="1921" y="1128"/>
                  <a:pt x="1921" y="1129"/>
                </a:cubicBezTo>
                <a:cubicBezTo>
                  <a:pt x="1921" y="1129"/>
                  <a:pt x="1921" y="1129"/>
                  <a:pt x="1921" y="1129"/>
                </a:cubicBezTo>
                <a:cubicBezTo>
                  <a:pt x="1921" y="1129"/>
                  <a:pt x="1921" y="1129"/>
                  <a:pt x="1921" y="1129"/>
                </a:cubicBezTo>
                <a:cubicBezTo>
                  <a:pt x="1921" y="1129"/>
                  <a:pt x="1921" y="1129"/>
                  <a:pt x="1921" y="1129"/>
                </a:cubicBezTo>
                <a:cubicBezTo>
                  <a:pt x="1921" y="1130"/>
                  <a:pt x="1921" y="1131"/>
                  <a:pt x="1921" y="1132"/>
                </a:cubicBezTo>
                <a:cubicBezTo>
                  <a:pt x="1922" y="1134"/>
                  <a:pt x="1922" y="1136"/>
                  <a:pt x="1922" y="1138"/>
                </a:cubicBezTo>
                <a:cubicBezTo>
                  <a:pt x="1922" y="1141"/>
                  <a:pt x="1923" y="1145"/>
                  <a:pt x="1924" y="1148"/>
                </a:cubicBezTo>
                <a:cubicBezTo>
                  <a:pt x="1925" y="1152"/>
                  <a:pt x="1926" y="1155"/>
                  <a:pt x="1926" y="1159"/>
                </a:cubicBezTo>
                <a:cubicBezTo>
                  <a:pt x="1925" y="1163"/>
                  <a:pt x="1925" y="1168"/>
                  <a:pt x="1927" y="1172"/>
                </a:cubicBezTo>
                <a:cubicBezTo>
                  <a:pt x="1927" y="1173"/>
                  <a:pt x="1927" y="1174"/>
                  <a:pt x="1927" y="1176"/>
                </a:cubicBezTo>
                <a:cubicBezTo>
                  <a:pt x="1927" y="1178"/>
                  <a:pt x="1926" y="1180"/>
                  <a:pt x="1926" y="1182"/>
                </a:cubicBezTo>
                <a:cubicBezTo>
                  <a:pt x="1925" y="1186"/>
                  <a:pt x="1923" y="1188"/>
                  <a:pt x="1921" y="1190"/>
                </a:cubicBezTo>
                <a:cubicBezTo>
                  <a:pt x="1918" y="1192"/>
                  <a:pt x="1918" y="1195"/>
                  <a:pt x="1920" y="1197"/>
                </a:cubicBezTo>
                <a:cubicBezTo>
                  <a:pt x="1921" y="1199"/>
                  <a:pt x="1923" y="1200"/>
                  <a:pt x="1924" y="1201"/>
                </a:cubicBezTo>
                <a:cubicBezTo>
                  <a:pt x="1926" y="1203"/>
                  <a:pt x="1928" y="1204"/>
                  <a:pt x="1931" y="1205"/>
                </a:cubicBezTo>
                <a:cubicBezTo>
                  <a:pt x="1933" y="1205"/>
                  <a:pt x="1935" y="1205"/>
                  <a:pt x="1937" y="1205"/>
                </a:cubicBezTo>
                <a:cubicBezTo>
                  <a:pt x="1938" y="1205"/>
                  <a:pt x="1939" y="1205"/>
                  <a:pt x="1940" y="1204"/>
                </a:cubicBezTo>
                <a:cubicBezTo>
                  <a:pt x="1944" y="1201"/>
                  <a:pt x="1950" y="1201"/>
                  <a:pt x="1953" y="1197"/>
                </a:cubicBezTo>
                <a:cubicBezTo>
                  <a:pt x="1953" y="1197"/>
                  <a:pt x="1954" y="1196"/>
                  <a:pt x="1954" y="1196"/>
                </a:cubicBezTo>
                <a:cubicBezTo>
                  <a:pt x="1958" y="1196"/>
                  <a:pt x="1962" y="1195"/>
                  <a:pt x="1967" y="1195"/>
                </a:cubicBezTo>
                <a:cubicBezTo>
                  <a:pt x="1970" y="1196"/>
                  <a:pt x="1974" y="1196"/>
                  <a:pt x="1977" y="1196"/>
                </a:cubicBezTo>
                <a:cubicBezTo>
                  <a:pt x="1979" y="1196"/>
                  <a:pt x="1980" y="1195"/>
                  <a:pt x="1982" y="1194"/>
                </a:cubicBezTo>
                <a:cubicBezTo>
                  <a:pt x="1985" y="1190"/>
                  <a:pt x="1988" y="1188"/>
                  <a:pt x="1993" y="1186"/>
                </a:cubicBezTo>
                <a:cubicBezTo>
                  <a:pt x="1995" y="1185"/>
                  <a:pt x="1996" y="1184"/>
                  <a:pt x="1997" y="1183"/>
                </a:cubicBezTo>
                <a:cubicBezTo>
                  <a:pt x="1999" y="1182"/>
                  <a:pt x="2001" y="1182"/>
                  <a:pt x="2003" y="1182"/>
                </a:cubicBezTo>
                <a:cubicBezTo>
                  <a:pt x="2008" y="1183"/>
                  <a:pt x="2013" y="1182"/>
                  <a:pt x="2018" y="1179"/>
                </a:cubicBezTo>
                <a:cubicBezTo>
                  <a:pt x="2022" y="1177"/>
                  <a:pt x="2026" y="1177"/>
                  <a:pt x="2030" y="1177"/>
                </a:cubicBezTo>
                <a:cubicBezTo>
                  <a:pt x="2033" y="1177"/>
                  <a:pt x="2036" y="1177"/>
                  <a:pt x="2039" y="1177"/>
                </a:cubicBezTo>
                <a:cubicBezTo>
                  <a:pt x="2040" y="1177"/>
                  <a:pt x="2042" y="1178"/>
                  <a:pt x="2043" y="1179"/>
                </a:cubicBezTo>
                <a:cubicBezTo>
                  <a:pt x="2044" y="1181"/>
                  <a:pt x="2046" y="1181"/>
                  <a:pt x="2049" y="1182"/>
                </a:cubicBezTo>
                <a:cubicBezTo>
                  <a:pt x="2051" y="1182"/>
                  <a:pt x="2053" y="1184"/>
                  <a:pt x="2056" y="1185"/>
                </a:cubicBezTo>
                <a:cubicBezTo>
                  <a:pt x="2057" y="1185"/>
                  <a:pt x="2058" y="1187"/>
                  <a:pt x="2058" y="1188"/>
                </a:cubicBezTo>
                <a:cubicBezTo>
                  <a:pt x="2058" y="1190"/>
                  <a:pt x="2058" y="1192"/>
                  <a:pt x="2060" y="1193"/>
                </a:cubicBezTo>
                <a:cubicBezTo>
                  <a:pt x="2061" y="1194"/>
                  <a:pt x="2062" y="1196"/>
                  <a:pt x="2062" y="1198"/>
                </a:cubicBezTo>
                <a:cubicBezTo>
                  <a:pt x="2062" y="1200"/>
                  <a:pt x="2063" y="1202"/>
                  <a:pt x="2063" y="1204"/>
                </a:cubicBezTo>
                <a:cubicBezTo>
                  <a:pt x="2063" y="1205"/>
                  <a:pt x="2063" y="1206"/>
                  <a:pt x="2063" y="1207"/>
                </a:cubicBezTo>
                <a:cubicBezTo>
                  <a:pt x="2063" y="1207"/>
                  <a:pt x="2063" y="1208"/>
                  <a:pt x="2063" y="1208"/>
                </a:cubicBezTo>
                <a:cubicBezTo>
                  <a:pt x="2064" y="1208"/>
                  <a:pt x="2064" y="1209"/>
                  <a:pt x="2065" y="1209"/>
                </a:cubicBezTo>
                <a:cubicBezTo>
                  <a:pt x="2065" y="1210"/>
                  <a:pt x="2066" y="1209"/>
                  <a:pt x="2067" y="1209"/>
                </a:cubicBezTo>
                <a:cubicBezTo>
                  <a:pt x="2069" y="1207"/>
                  <a:pt x="2071" y="1204"/>
                  <a:pt x="2074" y="1201"/>
                </a:cubicBezTo>
                <a:cubicBezTo>
                  <a:pt x="2075" y="1200"/>
                  <a:pt x="2077" y="1199"/>
                  <a:pt x="2078" y="1198"/>
                </a:cubicBezTo>
                <a:cubicBezTo>
                  <a:pt x="2079" y="1197"/>
                  <a:pt x="2081" y="1195"/>
                  <a:pt x="2082" y="1194"/>
                </a:cubicBezTo>
                <a:cubicBezTo>
                  <a:pt x="2082" y="1194"/>
                  <a:pt x="2082" y="1194"/>
                  <a:pt x="2083" y="1194"/>
                </a:cubicBezTo>
                <a:cubicBezTo>
                  <a:pt x="2083" y="1194"/>
                  <a:pt x="2083" y="1194"/>
                  <a:pt x="2083" y="1194"/>
                </a:cubicBezTo>
                <a:cubicBezTo>
                  <a:pt x="2083" y="1196"/>
                  <a:pt x="2083" y="1197"/>
                  <a:pt x="2083" y="1198"/>
                </a:cubicBezTo>
                <a:cubicBezTo>
                  <a:pt x="2080" y="1200"/>
                  <a:pt x="2079" y="1202"/>
                  <a:pt x="2078" y="1205"/>
                </a:cubicBezTo>
                <a:cubicBezTo>
                  <a:pt x="2078" y="1208"/>
                  <a:pt x="2076" y="1210"/>
                  <a:pt x="2074" y="1211"/>
                </a:cubicBezTo>
                <a:cubicBezTo>
                  <a:pt x="2073" y="1211"/>
                  <a:pt x="2073" y="1212"/>
                  <a:pt x="2073" y="1213"/>
                </a:cubicBezTo>
                <a:cubicBezTo>
                  <a:pt x="2073" y="1213"/>
                  <a:pt x="2073" y="1214"/>
                  <a:pt x="2073" y="1214"/>
                </a:cubicBezTo>
                <a:cubicBezTo>
                  <a:pt x="2074" y="1214"/>
                  <a:pt x="2075" y="1214"/>
                  <a:pt x="2076" y="1214"/>
                </a:cubicBezTo>
                <a:cubicBezTo>
                  <a:pt x="2078" y="1214"/>
                  <a:pt x="2080" y="1213"/>
                  <a:pt x="2081" y="1210"/>
                </a:cubicBezTo>
                <a:cubicBezTo>
                  <a:pt x="2082" y="1210"/>
                  <a:pt x="2082" y="1209"/>
                  <a:pt x="2082" y="1209"/>
                </a:cubicBezTo>
                <a:cubicBezTo>
                  <a:pt x="2082" y="1209"/>
                  <a:pt x="2083" y="1208"/>
                  <a:pt x="2083" y="1208"/>
                </a:cubicBezTo>
                <a:cubicBezTo>
                  <a:pt x="2083" y="1209"/>
                  <a:pt x="2084" y="1209"/>
                  <a:pt x="2084" y="1209"/>
                </a:cubicBezTo>
                <a:cubicBezTo>
                  <a:pt x="2084" y="1212"/>
                  <a:pt x="2084" y="1215"/>
                  <a:pt x="2082" y="1217"/>
                </a:cubicBezTo>
                <a:cubicBezTo>
                  <a:pt x="2081" y="1218"/>
                  <a:pt x="2082" y="1219"/>
                  <a:pt x="2083" y="1219"/>
                </a:cubicBezTo>
                <a:cubicBezTo>
                  <a:pt x="2084" y="1219"/>
                  <a:pt x="2086" y="1219"/>
                  <a:pt x="2087" y="1219"/>
                </a:cubicBezTo>
                <a:cubicBezTo>
                  <a:pt x="2087" y="1219"/>
                  <a:pt x="2087" y="1219"/>
                  <a:pt x="2087" y="1219"/>
                </a:cubicBezTo>
                <a:cubicBezTo>
                  <a:pt x="2087" y="1218"/>
                  <a:pt x="2087" y="1218"/>
                  <a:pt x="2087" y="1218"/>
                </a:cubicBezTo>
                <a:cubicBezTo>
                  <a:pt x="2087" y="1219"/>
                  <a:pt x="2087" y="1219"/>
                  <a:pt x="2087" y="1219"/>
                </a:cubicBezTo>
                <a:cubicBezTo>
                  <a:pt x="2087" y="1219"/>
                  <a:pt x="2087" y="1219"/>
                  <a:pt x="2087" y="1219"/>
                </a:cubicBezTo>
                <a:cubicBezTo>
                  <a:pt x="2087" y="1219"/>
                  <a:pt x="2087" y="1219"/>
                  <a:pt x="2087" y="1220"/>
                </a:cubicBezTo>
                <a:cubicBezTo>
                  <a:pt x="2089" y="1224"/>
                  <a:pt x="2090" y="1229"/>
                  <a:pt x="2088" y="1234"/>
                </a:cubicBezTo>
                <a:cubicBezTo>
                  <a:pt x="2087" y="1235"/>
                  <a:pt x="2088" y="1236"/>
                  <a:pt x="2088" y="1237"/>
                </a:cubicBezTo>
                <a:cubicBezTo>
                  <a:pt x="2089" y="1239"/>
                  <a:pt x="2090" y="1240"/>
                  <a:pt x="2090" y="1241"/>
                </a:cubicBezTo>
                <a:cubicBezTo>
                  <a:pt x="2092" y="1245"/>
                  <a:pt x="2095" y="1248"/>
                  <a:pt x="2099" y="1249"/>
                </a:cubicBezTo>
                <a:cubicBezTo>
                  <a:pt x="2101" y="1249"/>
                  <a:pt x="2103" y="1251"/>
                  <a:pt x="2105" y="1252"/>
                </a:cubicBezTo>
                <a:cubicBezTo>
                  <a:pt x="2106" y="1253"/>
                  <a:pt x="2107" y="1254"/>
                  <a:pt x="2108" y="1255"/>
                </a:cubicBezTo>
                <a:cubicBezTo>
                  <a:pt x="2109" y="1256"/>
                  <a:pt x="2111" y="1256"/>
                  <a:pt x="2112" y="1255"/>
                </a:cubicBezTo>
                <a:cubicBezTo>
                  <a:pt x="2115" y="1253"/>
                  <a:pt x="2119" y="1252"/>
                  <a:pt x="2121" y="1248"/>
                </a:cubicBezTo>
                <a:cubicBezTo>
                  <a:pt x="2122" y="1247"/>
                  <a:pt x="2122" y="1248"/>
                  <a:pt x="2123" y="1248"/>
                </a:cubicBezTo>
                <a:cubicBezTo>
                  <a:pt x="2123" y="1248"/>
                  <a:pt x="2123" y="1249"/>
                  <a:pt x="2123" y="1249"/>
                </a:cubicBezTo>
                <a:cubicBezTo>
                  <a:pt x="2123" y="1250"/>
                  <a:pt x="2122" y="1251"/>
                  <a:pt x="2122" y="1251"/>
                </a:cubicBezTo>
                <a:cubicBezTo>
                  <a:pt x="2124" y="1254"/>
                  <a:pt x="2126" y="1257"/>
                  <a:pt x="2128" y="1259"/>
                </a:cubicBezTo>
                <a:cubicBezTo>
                  <a:pt x="2129" y="1260"/>
                  <a:pt x="2130" y="1260"/>
                  <a:pt x="2130" y="1260"/>
                </a:cubicBezTo>
                <a:cubicBezTo>
                  <a:pt x="2133" y="1257"/>
                  <a:pt x="2137" y="1255"/>
                  <a:pt x="2140" y="1252"/>
                </a:cubicBezTo>
                <a:cubicBezTo>
                  <a:pt x="2143" y="1250"/>
                  <a:pt x="2147" y="1248"/>
                  <a:pt x="2151" y="1248"/>
                </a:cubicBezTo>
                <a:cubicBezTo>
                  <a:pt x="2152" y="1248"/>
                  <a:pt x="2153" y="1248"/>
                  <a:pt x="2155" y="1248"/>
                </a:cubicBezTo>
                <a:cubicBezTo>
                  <a:pt x="2157" y="1248"/>
                  <a:pt x="2161" y="1245"/>
                  <a:pt x="2161" y="1243"/>
                </a:cubicBezTo>
                <a:cubicBezTo>
                  <a:pt x="2161" y="1239"/>
                  <a:pt x="2163" y="1235"/>
                  <a:pt x="2164" y="1232"/>
                </a:cubicBezTo>
                <a:cubicBezTo>
                  <a:pt x="2165" y="1228"/>
                  <a:pt x="2167" y="1224"/>
                  <a:pt x="2170" y="1221"/>
                </a:cubicBezTo>
                <a:cubicBezTo>
                  <a:pt x="2172" y="1219"/>
                  <a:pt x="2173" y="1217"/>
                  <a:pt x="2174" y="1215"/>
                </a:cubicBezTo>
                <a:cubicBezTo>
                  <a:pt x="2176" y="1212"/>
                  <a:pt x="2177" y="1209"/>
                  <a:pt x="2179" y="1206"/>
                </a:cubicBezTo>
                <a:cubicBezTo>
                  <a:pt x="2181" y="1201"/>
                  <a:pt x="2184" y="1197"/>
                  <a:pt x="2189" y="1194"/>
                </a:cubicBezTo>
                <a:cubicBezTo>
                  <a:pt x="2190" y="1194"/>
                  <a:pt x="2191" y="1193"/>
                  <a:pt x="2191" y="1192"/>
                </a:cubicBezTo>
                <a:cubicBezTo>
                  <a:pt x="2192" y="1188"/>
                  <a:pt x="2196" y="1186"/>
                  <a:pt x="2197" y="1182"/>
                </a:cubicBezTo>
                <a:cubicBezTo>
                  <a:pt x="2198" y="1179"/>
                  <a:pt x="2198" y="1175"/>
                  <a:pt x="2200" y="1171"/>
                </a:cubicBezTo>
                <a:cubicBezTo>
                  <a:pt x="2202" y="1167"/>
                  <a:pt x="2202" y="1162"/>
                  <a:pt x="2205" y="1158"/>
                </a:cubicBezTo>
                <a:cubicBezTo>
                  <a:pt x="2206" y="1157"/>
                  <a:pt x="2206" y="1156"/>
                  <a:pt x="2206" y="1154"/>
                </a:cubicBezTo>
                <a:cubicBezTo>
                  <a:pt x="2207" y="1151"/>
                  <a:pt x="2207" y="1149"/>
                  <a:pt x="2206" y="1146"/>
                </a:cubicBezTo>
                <a:cubicBezTo>
                  <a:pt x="2205" y="1144"/>
                  <a:pt x="2205" y="1142"/>
                  <a:pt x="2206" y="1140"/>
                </a:cubicBezTo>
                <a:cubicBezTo>
                  <a:pt x="2206" y="1138"/>
                  <a:pt x="2206" y="1137"/>
                  <a:pt x="2206" y="1135"/>
                </a:cubicBezTo>
                <a:cubicBezTo>
                  <a:pt x="2206" y="1131"/>
                  <a:pt x="2207" y="1127"/>
                  <a:pt x="2209" y="1124"/>
                </a:cubicBezTo>
                <a:cubicBezTo>
                  <a:pt x="2209" y="1123"/>
                  <a:pt x="2209" y="1122"/>
                  <a:pt x="2209" y="1122"/>
                </a:cubicBezTo>
                <a:cubicBezTo>
                  <a:pt x="2209" y="1122"/>
                  <a:pt x="2209" y="1121"/>
                  <a:pt x="2209" y="1121"/>
                </a:cubicBezTo>
                <a:cubicBezTo>
                  <a:pt x="2208" y="1121"/>
                  <a:pt x="2208" y="1121"/>
                  <a:pt x="2208" y="1121"/>
                </a:cubicBezTo>
                <a:close/>
                <a:moveTo>
                  <a:pt x="705" y="90"/>
                </a:moveTo>
                <a:cubicBezTo>
                  <a:pt x="705" y="90"/>
                  <a:pt x="705" y="90"/>
                  <a:pt x="705" y="90"/>
                </a:cubicBezTo>
                <a:cubicBezTo>
                  <a:pt x="705" y="90"/>
                  <a:pt x="705" y="90"/>
                  <a:pt x="705" y="90"/>
                </a:cubicBezTo>
                <a:cubicBezTo>
                  <a:pt x="705" y="90"/>
                  <a:pt x="704" y="90"/>
                  <a:pt x="704" y="90"/>
                </a:cubicBezTo>
                <a:cubicBezTo>
                  <a:pt x="704" y="90"/>
                  <a:pt x="704" y="90"/>
                  <a:pt x="705" y="90"/>
                </a:cubicBezTo>
                <a:close/>
                <a:moveTo>
                  <a:pt x="713" y="64"/>
                </a:moveTo>
                <a:cubicBezTo>
                  <a:pt x="713" y="64"/>
                  <a:pt x="713" y="64"/>
                  <a:pt x="713" y="64"/>
                </a:cubicBezTo>
                <a:cubicBezTo>
                  <a:pt x="713" y="64"/>
                  <a:pt x="713" y="64"/>
                  <a:pt x="713" y="64"/>
                </a:cubicBezTo>
                <a:cubicBezTo>
                  <a:pt x="713" y="64"/>
                  <a:pt x="713" y="64"/>
                  <a:pt x="713" y="64"/>
                </a:cubicBezTo>
                <a:cubicBezTo>
                  <a:pt x="713" y="64"/>
                  <a:pt x="713" y="64"/>
                  <a:pt x="713" y="64"/>
                </a:cubicBezTo>
                <a:close/>
                <a:moveTo>
                  <a:pt x="714" y="67"/>
                </a:moveTo>
                <a:cubicBezTo>
                  <a:pt x="713" y="69"/>
                  <a:pt x="713" y="70"/>
                  <a:pt x="714" y="72"/>
                </a:cubicBezTo>
                <a:cubicBezTo>
                  <a:pt x="714" y="74"/>
                  <a:pt x="715" y="76"/>
                  <a:pt x="714" y="79"/>
                </a:cubicBezTo>
                <a:cubicBezTo>
                  <a:pt x="713" y="80"/>
                  <a:pt x="713" y="83"/>
                  <a:pt x="713" y="84"/>
                </a:cubicBezTo>
                <a:cubicBezTo>
                  <a:pt x="712" y="85"/>
                  <a:pt x="712" y="85"/>
                  <a:pt x="711" y="86"/>
                </a:cubicBezTo>
                <a:cubicBezTo>
                  <a:pt x="709" y="86"/>
                  <a:pt x="710" y="88"/>
                  <a:pt x="710" y="90"/>
                </a:cubicBezTo>
                <a:cubicBezTo>
                  <a:pt x="710" y="90"/>
                  <a:pt x="710" y="90"/>
                  <a:pt x="710" y="90"/>
                </a:cubicBezTo>
                <a:cubicBezTo>
                  <a:pt x="711" y="91"/>
                  <a:pt x="711" y="91"/>
                  <a:pt x="712" y="92"/>
                </a:cubicBezTo>
                <a:cubicBezTo>
                  <a:pt x="712" y="92"/>
                  <a:pt x="712" y="92"/>
                  <a:pt x="713" y="92"/>
                </a:cubicBezTo>
                <a:cubicBezTo>
                  <a:pt x="713" y="93"/>
                  <a:pt x="714" y="93"/>
                  <a:pt x="715" y="93"/>
                </a:cubicBezTo>
                <a:cubicBezTo>
                  <a:pt x="715" y="93"/>
                  <a:pt x="715" y="93"/>
                  <a:pt x="716" y="93"/>
                </a:cubicBezTo>
                <a:cubicBezTo>
                  <a:pt x="716" y="93"/>
                  <a:pt x="716" y="94"/>
                  <a:pt x="715" y="94"/>
                </a:cubicBezTo>
                <a:cubicBezTo>
                  <a:pt x="716" y="94"/>
                  <a:pt x="716" y="94"/>
                  <a:pt x="717" y="94"/>
                </a:cubicBezTo>
                <a:cubicBezTo>
                  <a:pt x="717" y="94"/>
                  <a:pt x="717" y="95"/>
                  <a:pt x="717" y="95"/>
                </a:cubicBezTo>
                <a:cubicBezTo>
                  <a:pt x="717" y="95"/>
                  <a:pt x="717" y="95"/>
                  <a:pt x="717" y="95"/>
                </a:cubicBezTo>
                <a:cubicBezTo>
                  <a:pt x="716" y="96"/>
                  <a:pt x="716" y="96"/>
                  <a:pt x="716" y="95"/>
                </a:cubicBezTo>
                <a:cubicBezTo>
                  <a:pt x="715" y="95"/>
                  <a:pt x="715" y="94"/>
                  <a:pt x="715" y="94"/>
                </a:cubicBezTo>
                <a:cubicBezTo>
                  <a:pt x="715" y="94"/>
                  <a:pt x="715" y="94"/>
                  <a:pt x="715" y="94"/>
                </a:cubicBezTo>
                <a:cubicBezTo>
                  <a:pt x="715" y="93"/>
                  <a:pt x="715" y="93"/>
                  <a:pt x="715" y="93"/>
                </a:cubicBezTo>
                <a:cubicBezTo>
                  <a:pt x="714" y="93"/>
                  <a:pt x="713" y="93"/>
                  <a:pt x="713" y="92"/>
                </a:cubicBezTo>
                <a:cubicBezTo>
                  <a:pt x="712" y="92"/>
                  <a:pt x="712" y="92"/>
                  <a:pt x="712" y="92"/>
                </a:cubicBezTo>
                <a:cubicBezTo>
                  <a:pt x="711" y="91"/>
                  <a:pt x="710" y="91"/>
                  <a:pt x="710" y="90"/>
                </a:cubicBezTo>
                <a:cubicBezTo>
                  <a:pt x="710" y="90"/>
                  <a:pt x="710" y="90"/>
                  <a:pt x="710" y="90"/>
                </a:cubicBezTo>
                <a:cubicBezTo>
                  <a:pt x="708" y="90"/>
                  <a:pt x="706" y="90"/>
                  <a:pt x="705" y="90"/>
                </a:cubicBezTo>
                <a:cubicBezTo>
                  <a:pt x="704" y="91"/>
                  <a:pt x="703" y="91"/>
                  <a:pt x="702" y="91"/>
                </a:cubicBezTo>
                <a:cubicBezTo>
                  <a:pt x="700" y="91"/>
                  <a:pt x="698" y="92"/>
                  <a:pt x="696" y="92"/>
                </a:cubicBezTo>
                <a:cubicBezTo>
                  <a:pt x="695" y="95"/>
                  <a:pt x="693" y="97"/>
                  <a:pt x="691" y="99"/>
                </a:cubicBezTo>
                <a:cubicBezTo>
                  <a:pt x="689" y="100"/>
                  <a:pt x="688" y="102"/>
                  <a:pt x="688" y="104"/>
                </a:cubicBezTo>
                <a:cubicBezTo>
                  <a:pt x="688" y="105"/>
                  <a:pt x="688" y="107"/>
                  <a:pt x="690" y="107"/>
                </a:cubicBezTo>
                <a:cubicBezTo>
                  <a:pt x="690" y="107"/>
                  <a:pt x="691" y="107"/>
                  <a:pt x="691" y="107"/>
                </a:cubicBezTo>
                <a:cubicBezTo>
                  <a:pt x="694" y="107"/>
                  <a:pt x="695" y="108"/>
                  <a:pt x="695" y="111"/>
                </a:cubicBezTo>
                <a:cubicBezTo>
                  <a:pt x="695" y="112"/>
                  <a:pt x="695" y="113"/>
                  <a:pt x="695" y="114"/>
                </a:cubicBezTo>
                <a:cubicBezTo>
                  <a:pt x="695" y="116"/>
                  <a:pt x="694" y="117"/>
                  <a:pt x="693" y="118"/>
                </a:cubicBezTo>
                <a:cubicBezTo>
                  <a:pt x="693" y="118"/>
                  <a:pt x="693" y="118"/>
                  <a:pt x="692" y="118"/>
                </a:cubicBezTo>
                <a:cubicBezTo>
                  <a:pt x="692" y="118"/>
                  <a:pt x="692" y="118"/>
                  <a:pt x="692" y="118"/>
                </a:cubicBezTo>
                <a:cubicBezTo>
                  <a:pt x="691" y="116"/>
                  <a:pt x="691" y="114"/>
                  <a:pt x="690" y="112"/>
                </a:cubicBezTo>
                <a:cubicBezTo>
                  <a:pt x="690" y="111"/>
                  <a:pt x="689" y="110"/>
                  <a:pt x="688" y="110"/>
                </a:cubicBezTo>
                <a:cubicBezTo>
                  <a:pt x="686" y="109"/>
                  <a:pt x="684" y="109"/>
                  <a:pt x="682" y="110"/>
                </a:cubicBezTo>
                <a:cubicBezTo>
                  <a:pt x="682" y="110"/>
                  <a:pt x="681" y="110"/>
                  <a:pt x="681" y="111"/>
                </a:cubicBezTo>
                <a:cubicBezTo>
                  <a:pt x="681" y="112"/>
                  <a:pt x="680" y="112"/>
                  <a:pt x="680" y="113"/>
                </a:cubicBezTo>
                <a:cubicBezTo>
                  <a:pt x="680" y="117"/>
                  <a:pt x="681" y="120"/>
                  <a:pt x="682" y="123"/>
                </a:cubicBezTo>
                <a:cubicBezTo>
                  <a:pt x="682" y="123"/>
                  <a:pt x="682" y="123"/>
                  <a:pt x="682" y="123"/>
                </a:cubicBezTo>
                <a:cubicBezTo>
                  <a:pt x="682" y="123"/>
                  <a:pt x="682" y="123"/>
                  <a:pt x="682" y="123"/>
                </a:cubicBezTo>
                <a:cubicBezTo>
                  <a:pt x="682" y="123"/>
                  <a:pt x="682" y="123"/>
                  <a:pt x="682" y="123"/>
                </a:cubicBezTo>
                <a:cubicBezTo>
                  <a:pt x="681" y="123"/>
                  <a:pt x="680" y="124"/>
                  <a:pt x="679" y="123"/>
                </a:cubicBezTo>
                <a:cubicBezTo>
                  <a:pt x="674" y="122"/>
                  <a:pt x="670" y="124"/>
                  <a:pt x="665" y="127"/>
                </a:cubicBezTo>
                <a:cubicBezTo>
                  <a:pt x="665" y="127"/>
                  <a:pt x="665" y="127"/>
                  <a:pt x="664" y="127"/>
                </a:cubicBezTo>
                <a:cubicBezTo>
                  <a:pt x="664" y="127"/>
                  <a:pt x="663" y="128"/>
                  <a:pt x="662" y="129"/>
                </a:cubicBezTo>
                <a:cubicBezTo>
                  <a:pt x="661" y="130"/>
                  <a:pt x="661" y="128"/>
                  <a:pt x="660" y="128"/>
                </a:cubicBezTo>
                <a:cubicBezTo>
                  <a:pt x="659" y="127"/>
                  <a:pt x="658" y="127"/>
                  <a:pt x="657" y="128"/>
                </a:cubicBezTo>
                <a:cubicBezTo>
                  <a:pt x="657" y="130"/>
                  <a:pt x="657" y="132"/>
                  <a:pt x="658" y="133"/>
                </a:cubicBezTo>
                <a:cubicBezTo>
                  <a:pt x="661" y="136"/>
                  <a:pt x="663" y="138"/>
                  <a:pt x="667" y="139"/>
                </a:cubicBezTo>
                <a:cubicBezTo>
                  <a:pt x="670" y="140"/>
                  <a:pt x="673" y="142"/>
                  <a:pt x="677" y="144"/>
                </a:cubicBezTo>
                <a:cubicBezTo>
                  <a:pt x="678" y="144"/>
                  <a:pt x="678" y="145"/>
                  <a:pt x="679" y="145"/>
                </a:cubicBezTo>
                <a:cubicBezTo>
                  <a:pt x="680" y="146"/>
                  <a:pt x="682" y="146"/>
                  <a:pt x="683" y="144"/>
                </a:cubicBezTo>
                <a:cubicBezTo>
                  <a:pt x="683" y="144"/>
                  <a:pt x="683" y="143"/>
                  <a:pt x="684" y="143"/>
                </a:cubicBezTo>
                <a:cubicBezTo>
                  <a:pt x="684" y="143"/>
                  <a:pt x="684" y="143"/>
                  <a:pt x="684" y="143"/>
                </a:cubicBezTo>
                <a:cubicBezTo>
                  <a:pt x="683" y="142"/>
                  <a:pt x="683" y="142"/>
                  <a:pt x="683" y="142"/>
                </a:cubicBezTo>
                <a:cubicBezTo>
                  <a:pt x="684" y="143"/>
                  <a:pt x="684" y="143"/>
                  <a:pt x="684" y="143"/>
                </a:cubicBezTo>
                <a:cubicBezTo>
                  <a:pt x="684" y="143"/>
                  <a:pt x="684" y="143"/>
                  <a:pt x="684" y="143"/>
                </a:cubicBezTo>
                <a:cubicBezTo>
                  <a:pt x="685" y="142"/>
                  <a:pt x="686" y="142"/>
                  <a:pt x="688" y="143"/>
                </a:cubicBezTo>
                <a:cubicBezTo>
                  <a:pt x="691" y="145"/>
                  <a:pt x="694" y="146"/>
                  <a:pt x="697" y="146"/>
                </a:cubicBezTo>
                <a:cubicBezTo>
                  <a:pt x="698" y="145"/>
                  <a:pt x="699" y="146"/>
                  <a:pt x="699" y="146"/>
                </a:cubicBezTo>
                <a:cubicBezTo>
                  <a:pt x="701" y="146"/>
                  <a:pt x="701" y="147"/>
                  <a:pt x="701" y="149"/>
                </a:cubicBezTo>
                <a:cubicBezTo>
                  <a:pt x="701" y="149"/>
                  <a:pt x="701" y="150"/>
                  <a:pt x="701" y="150"/>
                </a:cubicBezTo>
                <a:cubicBezTo>
                  <a:pt x="701" y="151"/>
                  <a:pt x="703" y="152"/>
                  <a:pt x="704" y="152"/>
                </a:cubicBezTo>
                <a:cubicBezTo>
                  <a:pt x="706" y="151"/>
                  <a:pt x="708" y="151"/>
                  <a:pt x="709" y="150"/>
                </a:cubicBezTo>
                <a:cubicBezTo>
                  <a:pt x="711" y="150"/>
                  <a:pt x="712" y="149"/>
                  <a:pt x="714" y="149"/>
                </a:cubicBezTo>
                <a:cubicBezTo>
                  <a:pt x="717" y="149"/>
                  <a:pt x="719" y="147"/>
                  <a:pt x="721" y="145"/>
                </a:cubicBezTo>
                <a:cubicBezTo>
                  <a:pt x="721" y="145"/>
                  <a:pt x="721" y="144"/>
                  <a:pt x="721" y="144"/>
                </a:cubicBezTo>
                <a:cubicBezTo>
                  <a:pt x="723" y="142"/>
                  <a:pt x="722" y="140"/>
                  <a:pt x="719" y="139"/>
                </a:cubicBezTo>
                <a:cubicBezTo>
                  <a:pt x="718" y="138"/>
                  <a:pt x="718" y="138"/>
                  <a:pt x="717" y="137"/>
                </a:cubicBezTo>
                <a:cubicBezTo>
                  <a:pt x="717" y="136"/>
                  <a:pt x="718" y="135"/>
                  <a:pt x="718" y="134"/>
                </a:cubicBezTo>
                <a:cubicBezTo>
                  <a:pt x="719" y="133"/>
                  <a:pt x="720" y="133"/>
                  <a:pt x="721" y="132"/>
                </a:cubicBezTo>
                <a:cubicBezTo>
                  <a:pt x="722" y="131"/>
                  <a:pt x="724" y="131"/>
                  <a:pt x="726" y="130"/>
                </a:cubicBezTo>
                <a:cubicBezTo>
                  <a:pt x="728" y="129"/>
                  <a:pt x="730" y="127"/>
                  <a:pt x="730" y="125"/>
                </a:cubicBezTo>
                <a:cubicBezTo>
                  <a:pt x="731" y="124"/>
                  <a:pt x="731" y="123"/>
                  <a:pt x="731" y="123"/>
                </a:cubicBezTo>
                <a:cubicBezTo>
                  <a:pt x="731" y="123"/>
                  <a:pt x="731" y="122"/>
                  <a:pt x="731" y="122"/>
                </a:cubicBezTo>
                <a:cubicBezTo>
                  <a:pt x="732" y="121"/>
                  <a:pt x="733" y="120"/>
                  <a:pt x="734" y="121"/>
                </a:cubicBezTo>
                <a:cubicBezTo>
                  <a:pt x="737" y="122"/>
                  <a:pt x="740" y="121"/>
                  <a:pt x="743" y="121"/>
                </a:cubicBezTo>
                <a:cubicBezTo>
                  <a:pt x="744" y="121"/>
                  <a:pt x="745" y="119"/>
                  <a:pt x="744" y="118"/>
                </a:cubicBezTo>
                <a:cubicBezTo>
                  <a:pt x="744" y="117"/>
                  <a:pt x="744" y="117"/>
                  <a:pt x="744" y="116"/>
                </a:cubicBezTo>
                <a:cubicBezTo>
                  <a:pt x="743" y="116"/>
                  <a:pt x="743" y="116"/>
                  <a:pt x="743" y="116"/>
                </a:cubicBezTo>
                <a:cubicBezTo>
                  <a:pt x="743" y="116"/>
                  <a:pt x="743" y="116"/>
                  <a:pt x="743" y="116"/>
                </a:cubicBezTo>
                <a:cubicBezTo>
                  <a:pt x="743" y="116"/>
                  <a:pt x="742" y="116"/>
                  <a:pt x="742" y="116"/>
                </a:cubicBezTo>
                <a:cubicBezTo>
                  <a:pt x="742" y="115"/>
                  <a:pt x="743" y="116"/>
                  <a:pt x="743" y="116"/>
                </a:cubicBezTo>
                <a:cubicBezTo>
                  <a:pt x="743" y="116"/>
                  <a:pt x="743" y="116"/>
                  <a:pt x="743" y="116"/>
                </a:cubicBezTo>
                <a:cubicBezTo>
                  <a:pt x="743" y="116"/>
                  <a:pt x="744" y="116"/>
                  <a:pt x="744" y="116"/>
                </a:cubicBezTo>
                <a:cubicBezTo>
                  <a:pt x="746" y="117"/>
                  <a:pt x="748" y="116"/>
                  <a:pt x="750" y="114"/>
                </a:cubicBezTo>
                <a:cubicBezTo>
                  <a:pt x="751" y="113"/>
                  <a:pt x="751" y="112"/>
                  <a:pt x="753" y="111"/>
                </a:cubicBezTo>
                <a:cubicBezTo>
                  <a:pt x="754" y="110"/>
                  <a:pt x="754" y="108"/>
                  <a:pt x="755" y="107"/>
                </a:cubicBezTo>
                <a:cubicBezTo>
                  <a:pt x="756" y="106"/>
                  <a:pt x="756" y="104"/>
                  <a:pt x="755" y="103"/>
                </a:cubicBezTo>
                <a:cubicBezTo>
                  <a:pt x="754" y="101"/>
                  <a:pt x="754" y="100"/>
                  <a:pt x="754" y="99"/>
                </a:cubicBezTo>
                <a:cubicBezTo>
                  <a:pt x="754" y="99"/>
                  <a:pt x="754" y="99"/>
                  <a:pt x="754" y="99"/>
                </a:cubicBezTo>
                <a:cubicBezTo>
                  <a:pt x="754" y="99"/>
                  <a:pt x="753" y="99"/>
                  <a:pt x="753" y="99"/>
                </a:cubicBezTo>
                <a:cubicBezTo>
                  <a:pt x="753" y="99"/>
                  <a:pt x="754" y="99"/>
                  <a:pt x="754" y="99"/>
                </a:cubicBezTo>
                <a:cubicBezTo>
                  <a:pt x="754" y="99"/>
                  <a:pt x="754" y="99"/>
                  <a:pt x="754" y="99"/>
                </a:cubicBezTo>
                <a:cubicBezTo>
                  <a:pt x="755" y="100"/>
                  <a:pt x="756" y="100"/>
                  <a:pt x="758" y="100"/>
                </a:cubicBezTo>
                <a:cubicBezTo>
                  <a:pt x="759" y="101"/>
                  <a:pt x="761" y="100"/>
                  <a:pt x="761" y="98"/>
                </a:cubicBezTo>
                <a:cubicBezTo>
                  <a:pt x="761" y="97"/>
                  <a:pt x="761" y="95"/>
                  <a:pt x="759" y="95"/>
                </a:cubicBezTo>
                <a:cubicBezTo>
                  <a:pt x="758" y="94"/>
                  <a:pt x="757" y="94"/>
                  <a:pt x="756" y="93"/>
                </a:cubicBezTo>
                <a:cubicBezTo>
                  <a:pt x="756" y="93"/>
                  <a:pt x="756" y="93"/>
                  <a:pt x="755" y="93"/>
                </a:cubicBezTo>
                <a:cubicBezTo>
                  <a:pt x="756" y="93"/>
                  <a:pt x="756" y="92"/>
                  <a:pt x="756" y="92"/>
                </a:cubicBezTo>
                <a:cubicBezTo>
                  <a:pt x="757" y="91"/>
                  <a:pt x="758" y="91"/>
                  <a:pt x="759" y="91"/>
                </a:cubicBezTo>
                <a:cubicBezTo>
                  <a:pt x="761" y="92"/>
                  <a:pt x="764" y="92"/>
                  <a:pt x="767" y="91"/>
                </a:cubicBezTo>
                <a:cubicBezTo>
                  <a:pt x="768" y="91"/>
                  <a:pt x="769" y="91"/>
                  <a:pt x="770" y="89"/>
                </a:cubicBezTo>
                <a:cubicBezTo>
                  <a:pt x="770" y="88"/>
                  <a:pt x="770" y="88"/>
                  <a:pt x="770" y="87"/>
                </a:cubicBezTo>
                <a:cubicBezTo>
                  <a:pt x="771" y="88"/>
                  <a:pt x="771" y="88"/>
                  <a:pt x="771" y="88"/>
                </a:cubicBezTo>
                <a:cubicBezTo>
                  <a:pt x="772" y="88"/>
                  <a:pt x="772" y="89"/>
                  <a:pt x="773" y="89"/>
                </a:cubicBezTo>
                <a:cubicBezTo>
                  <a:pt x="777" y="91"/>
                  <a:pt x="779" y="90"/>
                  <a:pt x="782" y="87"/>
                </a:cubicBezTo>
                <a:cubicBezTo>
                  <a:pt x="785" y="84"/>
                  <a:pt x="788" y="80"/>
                  <a:pt x="792" y="78"/>
                </a:cubicBezTo>
                <a:cubicBezTo>
                  <a:pt x="794" y="77"/>
                  <a:pt x="796" y="76"/>
                  <a:pt x="798" y="74"/>
                </a:cubicBezTo>
                <a:cubicBezTo>
                  <a:pt x="799" y="73"/>
                  <a:pt x="800" y="73"/>
                  <a:pt x="801" y="72"/>
                </a:cubicBezTo>
                <a:cubicBezTo>
                  <a:pt x="806" y="71"/>
                  <a:pt x="810" y="68"/>
                  <a:pt x="814" y="67"/>
                </a:cubicBezTo>
                <a:cubicBezTo>
                  <a:pt x="818" y="65"/>
                  <a:pt x="822" y="63"/>
                  <a:pt x="826" y="60"/>
                </a:cubicBezTo>
                <a:cubicBezTo>
                  <a:pt x="827" y="60"/>
                  <a:pt x="827" y="59"/>
                  <a:pt x="827" y="58"/>
                </a:cubicBezTo>
                <a:cubicBezTo>
                  <a:pt x="828" y="57"/>
                  <a:pt x="827" y="56"/>
                  <a:pt x="825" y="56"/>
                </a:cubicBezTo>
                <a:cubicBezTo>
                  <a:pt x="824" y="56"/>
                  <a:pt x="823" y="55"/>
                  <a:pt x="822" y="55"/>
                </a:cubicBezTo>
                <a:cubicBezTo>
                  <a:pt x="822" y="55"/>
                  <a:pt x="822" y="55"/>
                  <a:pt x="822" y="55"/>
                </a:cubicBezTo>
                <a:cubicBezTo>
                  <a:pt x="822" y="55"/>
                  <a:pt x="822" y="55"/>
                  <a:pt x="822" y="55"/>
                </a:cubicBezTo>
                <a:cubicBezTo>
                  <a:pt x="822" y="55"/>
                  <a:pt x="822" y="55"/>
                  <a:pt x="822" y="55"/>
                </a:cubicBezTo>
                <a:cubicBezTo>
                  <a:pt x="822" y="55"/>
                  <a:pt x="822" y="55"/>
                  <a:pt x="822" y="55"/>
                </a:cubicBezTo>
                <a:cubicBezTo>
                  <a:pt x="822" y="54"/>
                  <a:pt x="823" y="53"/>
                  <a:pt x="824" y="53"/>
                </a:cubicBezTo>
                <a:cubicBezTo>
                  <a:pt x="828" y="53"/>
                  <a:pt x="833" y="52"/>
                  <a:pt x="837" y="52"/>
                </a:cubicBezTo>
                <a:cubicBezTo>
                  <a:pt x="841" y="50"/>
                  <a:pt x="845" y="47"/>
                  <a:pt x="849" y="45"/>
                </a:cubicBezTo>
                <a:cubicBezTo>
                  <a:pt x="850" y="45"/>
                  <a:pt x="851" y="45"/>
                  <a:pt x="851" y="45"/>
                </a:cubicBezTo>
                <a:cubicBezTo>
                  <a:pt x="852" y="43"/>
                  <a:pt x="853" y="42"/>
                  <a:pt x="853" y="41"/>
                </a:cubicBezTo>
                <a:cubicBezTo>
                  <a:pt x="854" y="40"/>
                  <a:pt x="854" y="38"/>
                  <a:pt x="854" y="36"/>
                </a:cubicBezTo>
                <a:cubicBezTo>
                  <a:pt x="854" y="34"/>
                  <a:pt x="853" y="33"/>
                  <a:pt x="852" y="32"/>
                </a:cubicBezTo>
                <a:cubicBezTo>
                  <a:pt x="850" y="32"/>
                  <a:pt x="850" y="31"/>
                  <a:pt x="850" y="30"/>
                </a:cubicBezTo>
                <a:cubicBezTo>
                  <a:pt x="850" y="28"/>
                  <a:pt x="850" y="25"/>
                  <a:pt x="850" y="23"/>
                </a:cubicBezTo>
                <a:cubicBezTo>
                  <a:pt x="850" y="23"/>
                  <a:pt x="850" y="22"/>
                  <a:pt x="849" y="22"/>
                </a:cubicBezTo>
                <a:cubicBezTo>
                  <a:pt x="847" y="21"/>
                  <a:pt x="845" y="21"/>
                  <a:pt x="843" y="20"/>
                </a:cubicBezTo>
                <a:cubicBezTo>
                  <a:pt x="842" y="20"/>
                  <a:pt x="840" y="20"/>
                  <a:pt x="839" y="21"/>
                </a:cubicBezTo>
                <a:cubicBezTo>
                  <a:pt x="838" y="21"/>
                  <a:pt x="837" y="21"/>
                  <a:pt x="837" y="22"/>
                </a:cubicBezTo>
                <a:cubicBezTo>
                  <a:pt x="837" y="22"/>
                  <a:pt x="836" y="22"/>
                  <a:pt x="836" y="22"/>
                </a:cubicBezTo>
                <a:cubicBezTo>
                  <a:pt x="836" y="22"/>
                  <a:pt x="836" y="22"/>
                  <a:pt x="836" y="22"/>
                </a:cubicBezTo>
                <a:cubicBezTo>
                  <a:pt x="836" y="22"/>
                  <a:pt x="835" y="23"/>
                  <a:pt x="835" y="23"/>
                </a:cubicBezTo>
                <a:cubicBezTo>
                  <a:pt x="835" y="23"/>
                  <a:pt x="835" y="23"/>
                  <a:pt x="834" y="23"/>
                </a:cubicBezTo>
                <a:cubicBezTo>
                  <a:pt x="835" y="22"/>
                  <a:pt x="835" y="22"/>
                  <a:pt x="836" y="22"/>
                </a:cubicBezTo>
                <a:cubicBezTo>
                  <a:pt x="836" y="22"/>
                  <a:pt x="836" y="22"/>
                  <a:pt x="836" y="22"/>
                </a:cubicBezTo>
                <a:cubicBezTo>
                  <a:pt x="836" y="22"/>
                  <a:pt x="836" y="22"/>
                  <a:pt x="837" y="22"/>
                </a:cubicBezTo>
                <a:cubicBezTo>
                  <a:pt x="838" y="21"/>
                  <a:pt x="838" y="20"/>
                  <a:pt x="839" y="19"/>
                </a:cubicBezTo>
                <a:cubicBezTo>
                  <a:pt x="840" y="18"/>
                  <a:pt x="841" y="17"/>
                  <a:pt x="839" y="16"/>
                </a:cubicBezTo>
                <a:cubicBezTo>
                  <a:pt x="839" y="16"/>
                  <a:pt x="838" y="15"/>
                  <a:pt x="838" y="15"/>
                </a:cubicBezTo>
                <a:cubicBezTo>
                  <a:pt x="838" y="15"/>
                  <a:pt x="837" y="15"/>
                  <a:pt x="837" y="15"/>
                </a:cubicBezTo>
                <a:cubicBezTo>
                  <a:pt x="835" y="14"/>
                  <a:pt x="833" y="13"/>
                  <a:pt x="831" y="12"/>
                </a:cubicBezTo>
                <a:cubicBezTo>
                  <a:pt x="829" y="12"/>
                  <a:pt x="828" y="11"/>
                  <a:pt x="828" y="10"/>
                </a:cubicBezTo>
                <a:cubicBezTo>
                  <a:pt x="827" y="8"/>
                  <a:pt x="826" y="8"/>
                  <a:pt x="825" y="7"/>
                </a:cubicBezTo>
                <a:cubicBezTo>
                  <a:pt x="823" y="7"/>
                  <a:pt x="820" y="7"/>
                  <a:pt x="818" y="6"/>
                </a:cubicBezTo>
                <a:cubicBezTo>
                  <a:pt x="816" y="5"/>
                  <a:pt x="814" y="5"/>
                  <a:pt x="812" y="7"/>
                </a:cubicBezTo>
                <a:cubicBezTo>
                  <a:pt x="810" y="8"/>
                  <a:pt x="809" y="7"/>
                  <a:pt x="809" y="5"/>
                </a:cubicBezTo>
                <a:cubicBezTo>
                  <a:pt x="809" y="4"/>
                  <a:pt x="809" y="3"/>
                  <a:pt x="809" y="3"/>
                </a:cubicBezTo>
                <a:cubicBezTo>
                  <a:pt x="806" y="2"/>
                  <a:pt x="803" y="2"/>
                  <a:pt x="800" y="1"/>
                </a:cubicBezTo>
                <a:cubicBezTo>
                  <a:pt x="799" y="1"/>
                  <a:pt x="797" y="1"/>
                  <a:pt x="796" y="1"/>
                </a:cubicBezTo>
                <a:cubicBezTo>
                  <a:pt x="795" y="1"/>
                  <a:pt x="794" y="2"/>
                  <a:pt x="794" y="3"/>
                </a:cubicBezTo>
                <a:cubicBezTo>
                  <a:pt x="794" y="5"/>
                  <a:pt x="793" y="7"/>
                  <a:pt x="793" y="9"/>
                </a:cubicBezTo>
                <a:cubicBezTo>
                  <a:pt x="793" y="9"/>
                  <a:pt x="793" y="10"/>
                  <a:pt x="793" y="10"/>
                </a:cubicBezTo>
                <a:cubicBezTo>
                  <a:pt x="792" y="10"/>
                  <a:pt x="791" y="10"/>
                  <a:pt x="791" y="9"/>
                </a:cubicBezTo>
                <a:cubicBezTo>
                  <a:pt x="791" y="8"/>
                  <a:pt x="791" y="7"/>
                  <a:pt x="791" y="6"/>
                </a:cubicBezTo>
                <a:cubicBezTo>
                  <a:pt x="791" y="6"/>
                  <a:pt x="791" y="6"/>
                  <a:pt x="791" y="6"/>
                </a:cubicBezTo>
                <a:cubicBezTo>
                  <a:pt x="791" y="5"/>
                  <a:pt x="790" y="5"/>
                  <a:pt x="790" y="5"/>
                </a:cubicBezTo>
                <a:cubicBezTo>
                  <a:pt x="787" y="5"/>
                  <a:pt x="786" y="3"/>
                  <a:pt x="785" y="2"/>
                </a:cubicBezTo>
                <a:cubicBezTo>
                  <a:pt x="784" y="1"/>
                  <a:pt x="782" y="0"/>
                  <a:pt x="781" y="1"/>
                </a:cubicBezTo>
                <a:cubicBezTo>
                  <a:pt x="779" y="2"/>
                  <a:pt x="779" y="3"/>
                  <a:pt x="779" y="4"/>
                </a:cubicBezTo>
                <a:cubicBezTo>
                  <a:pt x="779" y="6"/>
                  <a:pt x="779" y="7"/>
                  <a:pt x="779" y="8"/>
                </a:cubicBezTo>
                <a:cubicBezTo>
                  <a:pt x="779" y="8"/>
                  <a:pt x="779" y="8"/>
                  <a:pt x="778" y="9"/>
                </a:cubicBezTo>
                <a:cubicBezTo>
                  <a:pt x="778" y="9"/>
                  <a:pt x="778" y="9"/>
                  <a:pt x="778" y="8"/>
                </a:cubicBezTo>
                <a:cubicBezTo>
                  <a:pt x="777" y="7"/>
                  <a:pt x="776" y="5"/>
                  <a:pt x="775" y="4"/>
                </a:cubicBezTo>
                <a:cubicBezTo>
                  <a:pt x="774" y="2"/>
                  <a:pt x="772" y="2"/>
                  <a:pt x="771" y="4"/>
                </a:cubicBezTo>
                <a:cubicBezTo>
                  <a:pt x="770" y="6"/>
                  <a:pt x="770" y="6"/>
                  <a:pt x="769" y="6"/>
                </a:cubicBezTo>
                <a:cubicBezTo>
                  <a:pt x="769" y="6"/>
                  <a:pt x="768" y="5"/>
                  <a:pt x="768" y="5"/>
                </a:cubicBezTo>
                <a:cubicBezTo>
                  <a:pt x="766" y="5"/>
                  <a:pt x="765" y="6"/>
                  <a:pt x="765" y="7"/>
                </a:cubicBezTo>
                <a:cubicBezTo>
                  <a:pt x="766" y="10"/>
                  <a:pt x="765" y="11"/>
                  <a:pt x="763" y="12"/>
                </a:cubicBezTo>
                <a:cubicBezTo>
                  <a:pt x="762" y="13"/>
                  <a:pt x="762" y="14"/>
                  <a:pt x="762" y="15"/>
                </a:cubicBezTo>
                <a:cubicBezTo>
                  <a:pt x="761" y="16"/>
                  <a:pt x="759" y="16"/>
                  <a:pt x="758" y="15"/>
                </a:cubicBezTo>
                <a:cubicBezTo>
                  <a:pt x="757" y="13"/>
                  <a:pt x="756" y="10"/>
                  <a:pt x="755" y="8"/>
                </a:cubicBezTo>
                <a:cubicBezTo>
                  <a:pt x="754" y="7"/>
                  <a:pt x="753" y="7"/>
                  <a:pt x="751" y="7"/>
                </a:cubicBezTo>
                <a:cubicBezTo>
                  <a:pt x="751" y="6"/>
                  <a:pt x="749" y="7"/>
                  <a:pt x="749" y="9"/>
                </a:cubicBezTo>
                <a:cubicBezTo>
                  <a:pt x="749" y="10"/>
                  <a:pt x="748" y="11"/>
                  <a:pt x="746" y="12"/>
                </a:cubicBezTo>
                <a:cubicBezTo>
                  <a:pt x="746" y="12"/>
                  <a:pt x="745" y="12"/>
                  <a:pt x="745" y="12"/>
                </a:cubicBezTo>
                <a:cubicBezTo>
                  <a:pt x="744" y="12"/>
                  <a:pt x="744" y="13"/>
                  <a:pt x="744" y="13"/>
                </a:cubicBezTo>
                <a:cubicBezTo>
                  <a:pt x="745" y="16"/>
                  <a:pt x="746" y="18"/>
                  <a:pt x="746" y="20"/>
                </a:cubicBezTo>
                <a:cubicBezTo>
                  <a:pt x="747" y="20"/>
                  <a:pt x="747" y="20"/>
                  <a:pt x="747" y="20"/>
                </a:cubicBezTo>
                <a:cubicBezTo>
                  <a:pt x="747" y="20"/>
                  <a:pt x="747" y="20"/>
                  <a:pt x="747" y="20"/>
                </a:cubicBezTo>
                <a:cubicBezTo>
                  <a:pt x="747" y="20"/>
                  <a:pt x="747" y="20"/>
                  <a:pt x="747" y="20"/>
                </a:cubicBezTo>
                <a:cubicBezTo>
                  <a:pt x="747" y="20"/>
                  <a:pt x="746" y="20"/>
                  <a:pt x="746" y="20"/>
                </a:cubicBezTo>
                <a:cubicBezTo>
                  <a:pt x="745" y="20"/>
                  <a:pt x="744" y="20"/>
                  <a:pt x="743" y="18"/>
                </a:cubicBezTo>
                <a:cubicBezTo>
                  <a:pt x="742" y="17"/>
                  <a:pt x="741" y="17"/>
                  <a:pt x="740" y="17"/>
                </a:cubicBezTo>
                <a:cubicBezTo>
                  <a:pt x="739" y="17"/>
                  <a:pt x="738" y="17"/>
                  <a:pt x="738" y="16"/>
                </a:cubicBezTo>
                <a:cubicBezTo>
                  <a:pt x="737" y="16"/>
                  <a:pt x="737" y="15"/>
                  <a:pt x="736" y="14"/>
                </a:cubicBezTo>
                <a:cubicBezTo>
                  <a:pt x="735" y="13"/>
                  <a:pt x="734" y="13"/>
                  <a:pt x="733" y="14"/>
                </a:cubicBezTo>
                <a:cubicBezTo>
                  <a:pt x="732" y="15"/>
                  <a:pt x="732" y="16"/>
                  <a:pt x="731" y="16"/>
                </a:cubicBezTo>
                <a:cubicBezTo>
                  <a:pt x="730" y="17"/>
                  <a:pt x="730" y="17"/>
                  <a:pt x="729" y="16"/>
                </a:cubicBezTo>
                <a:cubicBezTo>
                  <a:pt x="728" y="15"/>
                  <a:pt x="727" y="15"/>
                  <a:pt x="725" y="15"/>
                </a:cubicBezTo>
                <a:cubicBezTo>
                  <a:pt x="722" y="16"/>
                  <a:pt x="719" y="17"/>
                  <a:pt x="716" y="19"/>
                </a:cubicBezTo>
                <a:cubicBezTo>
                  <a:pt x="716" y="19"/>
                  <a:pt x="715" y="20"/>
                  <a:pt x="714" y="20"/>
                </a:cubicBezTo>
                <a:cubicBezTo>
                  <a:pt x="713" y="21"/>
                  <a:pt x="714" y="24"/>
                  <a:pt x="715" y="25"/>
                </a:cubicBezTo>
                <a:cubicBezTo>
                  <a:pt x="716" y="25"/>
                  <a:pt x="716" y="25"/>
                  <a:pt x="717" y="25"/>
                </a:cubicBezTo>
                <a:cubicBezTo>
                  <a:pt x="717" y="25"/>
                  <a:pt x="717" y="25"/>
                  <a:pt x="717" y="25"/>
                </a:cubicBezTo>
                <a:cubicBezTo>
                  <a:pt x="717" y="25"/>
                  <a:pt x="717" y="25"/>
                  <a:pt x="717" y="25"/>
                </a:cubicBezTo>
                <a:cubicBezTo>
                  <a:pt x="717" y="24"/>
                  <a:pt x="718" y="24"/>
                  <a:pt x="718" y="23"/>
                </a:cubicBezTo>
                <a:cubicBezTo>
                  <a:pt x="718" y="23"/>
                  <a:pt x="719" y="23"/>
                  <a:pt x="719" y="23"/>
                </a:cubicBezTo>
                <a:cubicBezTo>
                  <a:pt x="720" y="24"/>
                  <a:pt x="720" y="24"/>
                  <a:pt x="719" y="25"/>
                </a:cubicBezTo>
                <a:cubicBezTo>
                  <a:pt x="718" y="25"/>
                  <a:pt x="718" y="25"/>
                  <a:pt x="717" y="25"/>
                </a:cubicBezTo>
                <a:cubicBezTo>
                  <a:pt x="717" y="25"/>
                  <a:pt x="717" y="25"/>
                  <a:pt x="717" y="25"/>
                </a:cubicBezTo>
                <a:cubicBezTo>
                  <a:pt x="717" y="25"/>
                  <a:pt x="717" y="25"/>
                  <a:pt x="717" y="25"/>
                </a:cubicBezTo>
                <a:cubicBezTo>
                  <a:pt x="717" y="26"/>
                  <a:pt x="717" y="27"/>
                  <a:pt x="717" y="28"/>
                </a:cubicBezTo>
                <a:cubicBezTo>
                  <a:pt x="718" y="30"/>
                  <a:pt x="718" y="30"/>
                  <a:pt x="717" y="31"/>
                </a:cubicBezTo>
                <a:cubicBezTo>
                  <a:pt x="717" y="32"/>
                  <a:pt x="716" y="32"/>
                  <a:pt x="716" y="33"/>
                </a:cubicBezTo>
                <a:cubicBezTo>
                  <a:pt x="714" y="35"/>
                  <a:pt x="715" y="37"/>
                  <a:pt x="717" y="38"/>
                </a:cubicBezTo>
                <a:cubicBezTo>
                  <a:pt x="717" y="38"/>
                  <a:pt x="718" y="38"/>
                  <a:pt x="718" y="38"/>
                </a:cubicBezTo>
                <a:cubicBezTo>
                  <a:pt x="718" y="39"/>
                  <a:pt x="718" y="39"/>
                  <a:pt x="717" y="39"/>
                </a:cubicBezTo>
                <a:cubicBezTo>
                  <a:pt x="717" y="39"/>
                  <a:pt x="716" y="39"/>
                  <a:pt x="716" y="39"/>
                </a:cubicBezTo>
                <a:cubicBezTo>
                  <a:pt x="714" y="39"/>
                  <a:pt x="713" y="41"/>
                  <a:pt x="714" y="42"/>
                </a:cubicBezTo>
                <a:cubicBezTo>
                  <a:pt x="714" y="45"/>
                  <a:pt x="715" y="46"/>
                  <a:pt x="717" y="48"/>
                </a:cubicBezTo>
                <a:cubicBezTo>
                  <a:pt x="718" y="50"/>
                  <a:pt x="720" y="50"/>
                  <a:pt x="722" y="50"/>
                </a:cubicBezTo>
                <a:cubicBezTo>
                  <a:pt x="722" y="50"/>
                  <a:pt x="722" y="50"/>
                  <a:pt x="722" y="50"/>
                </a:cubicBezTo>
                <a:cubicBezTo>
                  <a:pt x="722" y="50"/>
                  <a:pt x="722" y="49"/>
                  <a:pt x="722" y="49"/>
                </a:cubicBezTo>
                <a:cubicBezTo>
                  <a:pt x="722" y="50"/>
                  <a:pt x="722" y="50"/>
                  <a:pt x="722" y="50"/>
                </a:cubicBezTo>
                <a:cubicBezTo>
                  <a:pt x="722" y="50"/>
                  <a:pt x="722" y="50"/>
                  <a:pt x="722" y="50"/>
                </a:cubicBezTo>
                <a:cubicBezTo>
                  <a:pt x="722" y="51"/>
                  <a:pt x="723" y="52"/>
                  <a:pt x="723" y="53"/>
                </a:cubicBezTo>
                <a:cubicBezTo>
                  <a:pt x="725" y="55"/>
                  <a:pt x="728" y="56"/>
                  <a:pt x="731" y="57"/>
                </a:cubicBezTo>
                <a:cubicBezTo>
                  <a:pt x="734" y="57"/>
                  <a:pt x="736" y="56"/>
                  <a:pt x="738" y="55"/>
                </a:cubicBezTo>
                <a:cubicBezTo>
                  <a:pt x="738" y="55"/>
                  <a:pt x="738" y="55"/>
                  <a:pt x="738" y="55"/>
                </a:cubicBezTo>
                <a:cubicBezTo>
                  <a:pt x="738" y="55"/>
                  <a:pt x="738" y="55"/>
                  <a:pt x="738" y="55"/>
                </a:cubicBezTo>
                <a:cubicBezTo>
                  <a:pt x="738" y="55"/>
                  <a:pt x="738" y="55"/>
                  <a:pt x="738" y="55"/>
                </a:cubicBezTo>
                <a:cubicBezTo>
                  <a:pt x="738" y="56"/>
                  <a:pt x="738" y="57"/>
                  <a:pt x="739" y="58"/>
                </a:cubicBezTo>
                <a:cubicBezTo>
                  <a:pt x="742" y="60"/>
                  <a:pt x="746" y="61"/>
                  <a:pt x="749" y="60"/>
                </a:cubicBezTo>
                <a:cubicBezTo>
                  <a:pt x="753" y="60"/>
                  <a:pt x="757" y="59"/>
                  <a:pt x="760" y="55"/>
                </a:cubicBezTo>
                <a:cubicBezTo>
                  <a:pt x="760" y="54"/>
                  <a:pt x="761" y="54"/>
                  <a:pt x="762" y="54"/>
                </a:cubicBezTo>
                <a:cubicBezTo>
                  <a:pt x="762" y="53"/>
                  <a:pt x="762" y="53"/>
                  <a:pt x="762" y="53"/>
                </a:cubicBezTo>
                <a:cubicBezTo>
                  <a:pt x="762" y="53"/>
                  <a:pt x="762" y="53"/>
                  <a:pt x="762" y="53"/>
                </a:cubicBezTo>
                <a:cubicBezTo>
                  <a:pt x="762" y="54"/>
                  <a:pt x="762" y="54"/>
                  <a:pt x="762" y="54"/>
                </a:cubicBezTo>
                <a:cubicBezTo>
                  <a:pt x="762" y="54"/>
                  <a:pt x="762" y="54"/>
                  <a:pt x="762" y="55"/>
                </a:cubicBezTo>
                <a:cubicBezTo>
                  <a:pt x="761" y="55"/>
                  <a:pt x="761" y="55"/>
                  <a:pt x="761" y="56"/>
                </a:cubicBezTo>
                <a:cubicBezTo>
                  <a:pt x="761" y="57"/>
                  <a:pt x="761" y="58"/>
                  <a:pt x="762" y="58"/>
                </a:cubicBezTo>
                <a:cubicBezTo>
                  <a:pt x="764" y="59"/>
                  <a:pt x="766" y="59"/>
                  <a:pt x="767" y="60"/>
                </a:cubicBezTo>
                <a:cubicBezTo>
                  <a:pt x="767" y="60"/>
                  <a:pt x="768" y="60"/>
                  <a:pt x="768" y="60"/>
                </a:cubicBezTo>
                <a:cubicBezTo>
                  <a:pt x="768" y="60"/>
                  <a:pt x="768" y="60"/>
                  <a:pt x="768" y="60"/>
                </a:cubicBezTo>
                <a:cubicBezTo>
                  <a:pt x="768" y="60"/>
                  <a:pt x="768" y="60"/>
                  <a:pt x="768" y="60"/>
                </a:cubicBezTo>
                <a:cubicBezTo>
                  <a:pt x="767" y="60"/>
                  <a:pt x="767" y="60"/>
                  <a:pt x="767" y="60"/>
                </a:cubicBezTo>
                <a:cubicBezTo>
                  <a:pt x="761" y="60"/>
                  <a:pt x="755" y="60"/>
                  <a:pt x="750" y="62"/>
                </a:cubicBezTo>
                <a:cubicBezTo>
                  <a:pt x="747" y="64"/>
                  <a:pt x="745" y="64"/>
                  <a:pt x="742" y="63"/>
                </a:cubicBezTo>
                <a:cubicBezTo>
                  <a:pt x="741" y="62"/>
                  <a:pt x="739" y="62"/>
                  <a:pt x="737" y="62"/>
                </a:cubicBezTo>
                <a:cubicBezTo>
                  <a:pt x="736" y="62"/>
                  <a:pt x="735" y="63"/>
                  <a:pt x="734" y="64"/>
                </a:cubicBezTo>
                <a:cubicBezTo>
                  <a:pt x="734" y="66"/>
                  <a:pt x="734" y="68"/>
                  <a:pt x="734" y="71"/>
                </a:cubicBezTo>
                <a:cubicBezTo>
                  <a:pt x="734" y="72"/>
                  <a:pt x="734" y="72"/>
                  <a:pt x="733" y="72"/>
                </a:cubicBezTo>
                <a:cubicBezTo>
                  <a:pt x="733" y="72"/>
                  <a:pt x="733" y="71"/>
                  <a:pt x="733" y="71"/>
                </a:cubicBezTo>
                <a:cubicBezTo>
                  <a:pt x="732" y="65"/>
                  <a:pt x="729" y="61"/>
                  <a:pt x="723" y="58"/>
                </a:cubicBezTo>
                <a:cubicBezTo>
                  <a:pt x="723" y="58"/>
                  <a:pt x="723" y="58"/>
                  <a:pt x="723" y="58"/>
                </a:cubicBezTo>
                <a:cubicBezTo>
                  <a:pt x="721" y="57"/>
                  <a:pt x="720" y="57"/>
                  <a:pt x="719" y="58"/>
                </a:cubicBezTo>
                <a:cubicBezTo>
                  <a:pt x="717" y="60"/>
                  <a:pt x="715" y="62"/>
                  <a:pt x="713" y="64"/>
                </a:cubicBezTo>
                <a:cubicBezTo>
                  <a:pt x="714" y="65"/>
                  <a:pt x="715" y="66"/>
                  <a:pt x="714" y="67"/>
                </a:cubicBezTo>
                <a:close/>
                <a:moveTo>
                  <a:pt x="696" y="122"/>
                </a:moveTo>
                <a:cubicBezTo>
                  <a:pt x="695" y="122"/>
                  <a:pt x="695" y="121"/>
                  <a:pt x="695" y="121"/>
                </a:cubicBezTo>
                <a:cubicBezTo>
                  <a:pt x="695" y="121"/>
                  <a:pt x="696" y="121"/>
                  <a:pt x="696" y="122"/>
                </a:cubicBezTo>
                <a:cubicBezTo>
                  <a:pt x="696" y="122"/>
                  <a:pt x="696" y="122"/>
                  <a:pt x="696" y="122"/>
                </a:cubicBezTo>
                <a:close/>
                <a:moveTo>
                  <a:pt x="700" y="108"/>
                </a:moveTo>
                <a:cubicBezTo>
                  <a:pt x="699" y="108"/>
                  <a:pt x="699" y="108"/>
                  <a:pt x="699" y="108"/>
                </a:cubicBezTo>
                <a:cubicBezTo>
                  <a:pt x="699" y="107"/>
                  <a:pt x="699" y="107"/>
                  <a:pt x="699" y="107"/>
                </a:cubicBezTo>
                <a:cubicBezTo>
                  <a:pt x="700" y="107"/>
                  <a:pt x="700" y="107"/>
                  <a:pt x="700" y="107"/>
                </a:cubicBezTo>
                <a:lnTo>
                  <a:pt x="700" y="108"/>
                </a:lnTo>
                <a:close/>
                <a:moveTo>
                  <a:pt x="709" y="128"/>
                </a:moveTo>
                <a:cubicBezTo>
                  <a:pt x="709" y="128"/>
                  <a:pt x="709" y="128"/>
                  <a:pt x="709" y="128"/>
                </a:cubicBezTo>
                <a:cubicBezTo>
                  <a:pt x="709" y="128"/>
                  <a:pt x="708" y="128"/>
                  <a:pt x="708" y="129"/>
                </a:cubicBezTo>
                <a:cubicBezTo>
                  <a:pt x="708" y="129"/>
                  <a:pt x="708" y="129"/>
                  <a:pt x="708" y="129"/>
                </a:cubicBezTo>
                <a:cubicBezTo>
                  <a:pt x="708" y="129"/>
                  <a:pt x="707" y="129"/>
                  <a:pt x="707" y="129"/>
                </a:cubicBezTo>
                <a:cubicBezTo>
                  <a:pt x="707" y="129"/>
                  <a:pt x="708" y="129"/>
                  <a:pt x="708" y="129"/>
                </a:cubicBezTo>
                <a:cubicBezTo>
                  <a:pt x="708" y="128"/>
                  <a:pt x="708" y="128"/>
                  <a:pt x="709" y="128"/>
                </a:cubicBezTo>
                <a:cubicBezTo>
                  <a:pt x="709" y="128"/>
                  <a:pt x="709" y="127"/>
                  <a:pt x="709" y="127"/>
                </a:cubicBezTo>
                <a:cubicBezTo>
                  <a:pt x="709" y="127"/>
                  <a:pt x="709" y="128"/>
                  <a:pt x="709" y="128"/>
                </a:cubicBezTo>
                <a:close/>
                <a:moveTo>
                  <a:pt x="817" y="57"/>
                </a:moveTo>
                <a:cubicBezTo>
                  <a:pt x="817" y="57"/>
                  <a:pt x="817" y="57"/>
                  <a:pt x="817" y="58"/>
                </a:cubicBezTo>
                <a:cubicBezTo>
                  <a:pt x="817" y="58"/>
                  <a:pt x="817" y="58"/>
                  <a:pt x="817" y="58"/>
                </a:cubicBezTo>
                <a:cubicBezTo>
                  <a:pt x="817" y="58"/>
                  <a:pt x="817" y="58"/>
                  <a:pt x="816" y="58"/>
                </a:cubicBezTo>
                <a:cubicBezTo>
                  <a:pt x="817" y="58"/>
                  <a:pt x="817" y="57"/>
                  <a:pt x="817" y="57"/>
                </a:cubicBezTo>
                <a:close/>
                <a:moveTo>
                  <a:pt x="724" y="48"/>
                </a:moveTo>
                <a:cubicBezTo>
                  <a:pt x="724" y="48"/>
                  <a:pt x="724" y="48"/>
                  <a:pt x="723" y="48"/>
                </a:cubicBezTo>
                <a:cubicBezTo>
                  <a:pt x="724" y="48"/>
                  <a:pt x="724" y="48"/>
                  <a:pt x="724" y="48"/>
                </a:cubicBezTo>
                <a:cubicBezTo>
                  <a:pt x="724" y="48"/>
                  <a:pt x="724" y="48"/>
                  <a:pt x="724" y="48"/>
                </a:cubicBezTo>
                <a:close/>
                <a:moveTo>
                  <a:pt x="751" y="91"/>
                </a:moveTo>
                <a:cubicBezTo>
                  <a:pt x="750" y="91"/>
                  <a:pt x="750" y="91"/>
                  <a:pt x="750" y="91"/>
                </a:cubicBezTo>
                <a:cubicBezTo>
                  <a:pt x="750" y="91"/>
                  <a:pt x="750" y="91"/>
                  <a:pt x="750" y="91"/>
                </a:cubicBezTo>
                <a:lnTo>
                  <a:pt x="751" y="91"/>
                </a:lnTo>
                <a:close/>
                <a:moveTo>
                  <a:pt x="640" y="254"/>
                </a:moveTo>
                <a:cubicBezTo>
                  <a:pt x="644" y="255"/>
                  <a:pt x="647" y="258"/>
                  <a:pt x="650" y="257"/>
                </a:cubicBezTo>
                <a:cubicBezTo>
                  <a:pt x="651" y="257"/>
                  <a:pt x="651" y="257"/>
                  <a:pt x="651" y="257"/>
                </a:cubicBezTo>
                <a:cubicBezTo>
                  <a:pt x="652" y="258"/>
                  <a:pt x="652" y="258"/>
                  <a:pt x="653" y="258"/>
                </a:cubicBezTo>
                <a:cubicBezTo>
                  <a:pt x="654" y="259"/>
                  <a:pt x="655" y="261"/>
                  <a:pt x="657" y="262"/>
                </a:cubicBezTo>
                <a:cubicBezTo>
                  <a:pt x="657" y="262"/>
                  <a:pt x="658" y="262"/>
                  <a:pt x="659" y="262"/>
                </a:cubicBezTo>
                <a:cubicBezTo>
                  <a:pt x="660" y="262"/>
                  <a:pt x="660" y="261"/>
                  <a:pt x="661" y="260"/>
                </a:cubicBezTo>
                <a:cubicBezTo>
                  <a:pt x="660" y="260"/>
                  <a:pt x="659" y="259"/>
                  <a:pt x="659" y="258"/>
                </a:cubicBezTo>
                <a:cubicBezTo>
                  <a:pt x="659" y="258"/>
                  <a:pt x="659" y="258"/>
                  <a:pt x="659" y="258"/>
                </a:cubicBezTo>
                <a:cubicBezTo>
                  <a:pt x="657" y="258"/>
                  <a:pt x="656" y="258"/>
                  <a:pt x="656" y="257"/>
                </a:cubicBezTo>
                <a:cubicBezTo>
                  <a:pt x="656" y="257"/>
                  <a:pt x="656" y="257"/>
                  <a:pt x="656" y="257"/>
                </a:cubicBezTo>
                <a:cubicBezTo>
                  <a:pt x="655" y="256"/>
                  <a:pt x="655" y="256"/>
                  <a:pt x="655" y="256"/>
                </a:cubicBezTo>
                <a:cubicBezTo>
                  <a:pt x="656" y="256"/>
                  <a:pt x="656" y="256"/>
                  <a:pt x="656" y="256"/>
                </a:cubicBezTo>
                <a:cubicBezTo>
                  <a:pt x="656" y="257"/>
                  <a:pt x="656" y="257"/>
                  <a:pt x="656" y="257"/>
                </a:cubicBezTo>
                <a:cubicBezTo>
                  <a:pt x="657" y="257"/>
                  <a:pt x="658" y="257"/>
                  <a:pt x="659" y="258"/>
                </a:cubicBezTo>
                <a:cubicBezTo>
                  <a:pt x="659" y="258"/>
                  <a:pt x="659" y="258"/>
                  <a:pt x="659" y="258"/>
                </a:cubicBezTo>
                <a:cubicBezTo>
                  <a:pt x="660" y="259"/>
                  <a:pt x="660" y="260"/>
                  <a:pt x="661" y="260"/>
                </a:cubicBezTo>
                <a:cubicBezTo>
                  <a:pt x="661" y="260"/>
                  <a:pt x="661" y="260"/>
                  <a:pt x="661" y="260"/>
                </a:cubicBezTo>
                <a:cubicBezTo>
                  <a:pt x="662" y="260"/>
                  <a:pt x="663" y="260"/>
                  <a:pt x="665" y="260"/>
                </a:cubicBezTo>
                <a:cubicBezTo>
                  <a:pt x="667" y="259"/>
                  <a:pt x="668" y="257"/>
                  <a:pt x="668" y="255"/>
                </a:cubicBezTo>
                <a:cubicBezTo>
                  <a:pt x="668" y="254"/>
                  <a:pt x="668" y="253"/>
                  <a:pt x="668" y="252"/>
                </a:cubicBezTo>
                <a:cubicBezTo>
                  <a:pt x="668" y="252"/>
                  <a:pt x="668" y="252"/>
                  <a:pt x="668" y="252"/>
                </a:cubicBezTo>
                <a:cubicBezTo>
                  <a:pt x="668" y="251"/>
                  <a:pt x="668" y="251"/>
                  <a:pt x="668" y="251"/>
                </a:cubicBezTo>
                <a:cubicBezTo>
                  <a:pt x="666" y="250"/>
                  <a:pt x="666" y="250"/>
                  <a:pt x="668" y="248"/>
                </a:cubicBezTo>
                <a:cubicBezTo>
                  <a:pt x="668" y="248"/>
                  <a:pt x="668" y="248"/>
                  <a:pt x="668" y="248"/>
                </a:cubicBezTo>
                <a:cubicBezTo>
                  <a:pt x="668" y="247"/>
                  <a:pt x="668" y="247"/>
                  <a:pt x="668" y="248"/>
                </a:cubicBezTo>
                <a:cubicBezTo>
                  <a:pt x="668" y="248"/>
                  <a:pt x="668" y="248"/>
                  <a:pt x="668" y="248"/>
                </a:cubicBezTo>
                <a:cubicBezTo>
                  <a:pt x="668" y="248"/>
                  <a:pt x="668" y="248"/>
                  <a:pt x="668" y="248"/>
                </a:cubicBezTo>
                <a:cubicBezTo>
                  <a:pt x="668" y="249"/>
                  <a:pt x="668" y="250"/>
                  <a:pt x="668" y="251"/>
                </a:cubicBezTo>
                <a:cubicBezTo>
                  <a:pt x="668" y="251"/>
                  <a:pt x="668" y="251"/>
                  <a:pt x="668" y="251"/>
                </a:cubicBezTo>
                <a:cubicBezTo>
                  <a:pt x="668" y="252"/>
                  <a:pt x="668" y="252"/>
                  <a:pt x="668" y="252"/>
                </a:cubicBezTo>
                <a:cubicBezTo>
                  <a:pt x="670" y="252"/>
                  <a:pt x="671" y="253"/>
                  <a:pt x="673" y="254"/>
                </a:cubicBezTo>
                <a:cubicBezTo>
                  <a:pt x="673" y="254"/>
                  <a:pt x="674" y="255"/>
                  <a:pt x="674" y="255"/>
                </a:cubicBezTo>
                <a:cubicBezTo>
                  <a:pt x="674" y="256"/>
                  <a:pt x="674" y="256"/>
                  <a:pt x="674" y="256"/>
                </a:cubicBezTo>
                <a:cubicBezTo>
                  <a:pt x="673" y="258"/>
                  <a:pt x="672" y="259"/>
                  <a:pt x="672" y="260"/>
                </a:cubicBezTo>
                <a:cubicBezTo>
                  <a:pt x="672" y="262"/>
                  <a:pt x="674" y="263"/>
                  <a:pt x="674" y="264"/>
                </a:cubicBezTo>
                <a:cubicBezTo>
                  <a:pt x="675" y="267"/>
                  <a:pt x="676" y="270"/>
                  <a:pt x="678" y="272"/>
                </a:cubicBezTo>
                <a:cubicBezTo>
                  <a:pt x="679" y="272"/>
                  <a:pt x="679" y="273"/>
                  <a:pt x="678" y="274"/>
                </a:cubicBezTo>
                <a:cubicBezTo>
                  <a:pt x="677" y="274"/>
                  <a:pt x="676" y="274"/>
                  <a:pt x="675" y="275"/>
                </a:cubicBezTo>
                <a:cubicBezTo>
                  <a:pt x="675" y="275"/>
                  <a:pt x="674" y="276"/>
                  <a:pt x="674" y="277"/>
                </a:cubicBezTo>
                <a:cubicBezTo>
                  <a:pt x="674" y="277"/>
                  <a:pt x="674" y="278"/>
                  <a:pt x="675" y="278"/>
                </a:cubicBezTo>
                <a:cubicBezTo>
                  <a:pt x="677" y="279"/>
                  <a:pt x="679" y="277"/>
                  <a:pt x="682" y="278"/>
                </a:cubicBezTo>
                <a:cubicBezTo>
                  <a:pt x="682" y="278"/>
                  <a:pt x="682" y="279"/>
                  <a:pt x="682" y="279"/>
                </a:cubicBezTo>
                <a:cubicBezTo>
                  <a:pt x="683" y="279"/>
                  <a:pt x="683" y="280"/>
                  <a:pt x="682" y="280"/>
                </a:cubicBezTo>
                <a:cubicBezTo>
                  <a:pt x="681" y="281"/>
                  <a:pt x="680" y="281"/>
                  <a:pt x="680" y="281"/>
                </a:cubicBezTo>
                <a:cubicBezTo>
                  <a:pt x="679" y="282"/>
                  <a:pt x="679" y="283"/>
                  <a:pt x="679" y="284"/>
                </a:cubicBezTo>
                <a:cubicBezTo>
                  <a:pt x="680" y="284"/>
                  <a:pt x="680" y="284"/>
                  <a:pt x="681" y="284"/>
                </a:cubicBezTo>
                <a:cubicBezTo>
                  <a:pt x="681" y="284"/>
                  <a:pt x="682" y="284"/>
                  <a:pt x="683" y="284"/>
                </a:cubicBezTo>
                <a:cubicBezTo>
                  <a:pt x="685" y="283"/>
                  <a:pt x="687" y="284"/>
                  <a:pt x="687" y="286"/>
                </a:cubicBezTo>
                <a:cubicBezTo>
                  <a:pt x="687" y="287"/>
                  <a:pt x="688" y="288"/>
                  <a:pt x="688" y="288"/>
                </a:cubicBezTo>
                <a:cubicBezTo>
                  <a:pt x="691" y="289"/>
                  <a:pt x="691" y="291"/>
                  <a:pt x="691" y="294"/>
                </a:cubicBezTo>
                <a:cubicBezTo>
                  <a:pt x="690" y="296"/>
                  <a:pt x="690" y="299"/>
                  <a:pt x="690" y="302"/>
                </a:cubicBezTo>
                <a:cubicBezTo>
                  <a:pt x="690" y="303"/>
                  <a:pt x="689" y="305"/>
                  <a:pt x="688" y="305"/>
                </a:cubicBezTo>
                <a:cubicBezTo>
                  <a:pt x="686" y="305"/>
                  <a:pt x="685" y="306"/>
                  <a:pt x="684" y="308"/>
                </a:cubicBezTo>
                <a:cubicBezTo>
                  <a:pt x="682" y="310"/>
                  <a:pt x="680" y="312"/>
                  <a:pt x="677" y="313"/>
                </a:cubicBezTo>
                <a:cubicBezTo>
                  <a:pt x="673" y="317"/>
                  <a:pt x="671" y="317"/>
                  <a:pt x="674" y="324"/>
                </a:cubicBezTo>
                <a:cubicBezTo>
                  <a:pt x="674" y="324"/>
                  <a:pt x="674" y="325"/>
                  <a:pt x="673" y="325"/>
                </a:cubicBezTo>
                <a:cubicBezTo>
                  <a:pt x="670" y="325"/>
                  <a:pt x="668" y="326"/>
                  <a:pt x="665" y="327"/>
                </a:cubicBezTo>
                <a:cubicBezTo>
                  <a:pt x="662" y="328"/>
                  <a:pt x="659" y="328"/>
                  <a:pt x="657" y="326"/>
                </a:cubicBezTo>
                <a:cubicBezTo>
                  <a:pt x="655" y="326"/>
                  <a:pt x="654" y="325"/>
                  <a:pt x="652" y="324"/>
                </a:cubicBezTo>
                <a:cubicBezTo>
                  <a:pt x="652" y="324"/>
                  <a:pt x="651" y="324"/>
                  <a:pt x="650" y="324"/>
                </a:cubicBezTo>
                <a:cubicBezTo>
                  <a:pt x="649" y="326"/>
                  <a:pt x="647" y="328"/>
                  <a:pt x="645" y="329"/>
                </a:cubicBezTo>
                <a:cubicBezTo>
                  <a:pt x="645" y="330"/>
                  <a:pt x="644" y="331"/>
                  <a:pt x="643" y="332"/>
                </a:cubicBezTo>
                <a:cubicBezTo>
                  <a:pt x="643" y="334"/>
                  <a:pt x="643" y="336"/>
                  <a:pt x="644" y="337"/>
                </a:cubicBezTo>
                <a:cubicBezTo>
                  <a:pt x="647" y="340"/>
                  <a:pt x="650" y="342"/>
                  <a:pt x="654" y="340"/>
                </a:cubicBezTo>
                <a:cubicBezTo>
                  <a:pt x="655" y="339"/>
                  <a:pt x="656" y="339"/>
                  <a:pt x="657" y="339"/>
                </a:cubicBezTo>
                <a:cubicBezTo>
                  <a:pt x="658" y="339"/>
                  <a:pt x="659" y="339"/>
                  <a:pt x="659" y="339"/>
                </a:cubicBezTo>
                <a:cubicBezTo>
                  <a:pt x="662" y="340"/>
                  <a:pt x="665" y="339"/>
                  <a:pt x="668" y="340"/>
                </a:cubicBezTo>
                <a:cubicBezTo>
                  <a:pt x="670" y="340"/>
                  <a:pt x="671" y="341"/>
                  <a:pt x="672" y="342"/>
                </a:cubicBezTo>
                <a:cubicBezTo>
                  <a:pt x="673" y="345"/>
                  <a:pt x="674" y="348"/>
                  <a:pt x="676" y="350"/>
                </a:cubicBezTo>
                <a:cubicBezTo>
                  <a:pt x="677" y="352"/>
                  <a:pt x="678" y="353"/>
                  <a:pt x="677" y="355"/>
                </a:cubicBezTo>
                <a:cubicBezTo>
                  <a:pt x="676" y="356"/>
                  <a:pt x="677" y="357"/>
                  <a:pt x="677" y="358"/>
                </a:cubicBezTo>
                <a:cubicBezTo>
                  <a:pt x="679" y="360"/>
                  <a:pt x="681" y="362"/>
                  <a:pt x="683" y="363"/>
                </a:cubicBezTo>
                <a:cubicBezTo>
                  <a:pt x="683" y="364"/>
                  <a:pt x="683" y="364"/>
                  <a:pt x="683" y="364"/>
                </a:cubicBezTo>
                <a:cubicBezTo>
                  <a:pt x="684" y="364"/>
                  <a:pt x="684" y="364"/>
                  <a:pt x="684" y="364"/>
                </a:cubicBezTo>
                <a:cubicBezTo>
                  <a:pt x="684" y="363"/>
                  <a:pt x="684" y="363"/>
                  <a:pt x="684" y="363"/>
                </a:cubicBezTo>
                <a:cubicBezTo>
                  <a:pt x="685" y="364"/>
                  <a:pt x="687" y="366"/>
                  <a:pt x="688" y="367"/>
                </a:cubicBezTo>
                <a:cubicBezTo>
                  <a:pt x="691" y="370"/>
                  <a:pt x="693" y="372"/>
                  <a:pt x="697" y="373"/>
                </a:cubicBezTo>
                <a:cubicBezTo>
                  <a:pt x="698" y="373"/>
                  <a:pt x="700" y="375"/>
                  <a:pt x="701" y="375"/>
                </a:cubicBezTo>
                <a:cubicBezTo>
                  <a:pt x="703" y="376"/>
                  <a:pt x="704" y="377"/>
                  <a:pt x="706" y="377"/>
                </a:cubicBezTo>
                <a:cubicBezTo>
                  <a:pt x="706" y="377"/>
                  <a:pt x="707" y="377"/>
                  <a:pt x="707" y="376"/>
                </a:cubicBezTo>
                <a:cubicBezTo>
                  <a:pt x="708" y="375"/>
                  <a:pt x="708" y="373"/>
                  <a:pt x="708" y="371"/>
                </a:cubicBezTo>
                <a:cubicBezTo>
                  <a:pt x="705" y="367"/>
                  <a:pt x="703" y="363"/>
                  <a:pt x="699" y="359"/>
                </a:cubicBezTo>
                <a:cubicBezTo>
                  <a:pt x="698" y="358"/>
                  <a:pt x="698" y="357"/>
                  <a:pt x="698" y="355"/>
                </a:cubicBezTo>
                <a:cubicBezTo>
                  <a:pt x="698" y="355"/>
                  <a:pt x="698" y="355"/>
                  <a:pt x="698" y="355"/>
                </a:cubicBezTo>
                <a:cubicBezTo>
                  <a:pt x="698" y="355"/>
                  <a:pt x="697" y="354"/>
                  <a:pt x="697" y="354"/>
                </a:cubicBezTo>
                <a:cubicBezTo>
                  <a:pt x="697" y="354"/>
                  <a:pt x="697" y="354"/>
                  <a:pt x="697" y="354"/>
                </a:cubicBezTo>
                <a:cubicBezTo>
                  <a:pt x="697" y="354"/>
                  <a:pt x="697" y="354"/>
                  <a:pt x="697" y="354"/>
                </a:cubicBezTo>
                <a:cubicBezTo>
                  <a:pt x="697" y="354"/>
                  <a:pt x="697" y="354"/>
                  <a:pt x="697" y="354"/>
                </a:cubicBezTo>
                <a:cubicBezTo>
                  <a:pt x="698" y="354"/>
                  <a:pt x="698" y="355"/>
                  <a:pt x="698" y="355"/>
                </a:cubicBezTo>
                <a:cubicBezTo>
                  <a:pt x="698" y="355"/>
                  <a:pt x="698" y="355"/>
                  <a:pt x="698" y="355"/>
                </a:cubicBezTo>
                <a:cubicBezTo>
                  <a:pt x="700" y="356"/>
                  <a:pt x="703" y="357"/>
                  <a:pt x="705" y="360"/>
                </a:cubicBezTo>
                <a:cubicBezTo>
                  <a:pt x="706" y="361"/>
                  <a:pt x="708" y="363"/>
                  <a:pt x="710" y="364"/>
                </a:cubicBezTo>
                <a:cubicBezTo>
                  <a:pt x="712" y="364"/>
                  <a:pt x="713" y="366"/>
                  <a:pt x="714" y="367"/>
                </a:cubicBezTo>
                <a:cubicBezTo>
                  <a:pt x="715" y="369"/>
                  <a:pt x="715" y="370"/>
                  <a:pt x="716" y="372"/>
                </a:cubicBezTo>
                <a:cubicBezTo>
                  <a:pt x="717" y="372"/>
                  <a:pt x="717" y="373"/>
                  <a:pt x="718" y="373"/>
                </a:cubicBezTo>
                <a:cubicBezTo>
                  <a:pt x="718" y="372"/>
                  <a:pt x="719" y="372"/>
                  <a:pt x="718" y="371"/>
                </a:cubicBezTo>
                <a:cubicBezTo>
                  <a:pt x="717" y="369"/>
                  <a:pt x="717" y="367"/>
                  <a:pt x="719" y="365"/>
                </a:cubicBezTo>
                <a:cubicBezTo>
                  <a:pt x="720" y="363"/>
                  <a:pt x="720" y="362"/>
                  <a:pt x="722" y="361"/>
                </a:cubicBezTo>
                <a:cubicBezTo>
                  <a:pt x="723" y="360"/>
                  <a:pt x="723" y="358"/>
                  <a:pt x="723" y="357"/>
                </a:cubicBezTo>
                <a:cubicBezTo>
                  <a:pt x="723" y="356"/>
                  <a:pt x="723" y="355"/>
                  <a:pt x="722" y="354"/>
                </a:cubicBezTo>
                <a:cubicBezTo>
                  <a:pt x="721" y="351"/>
                  <a:pt x="720" y="348"/>
                  <a:pt x="721" y="345"/>
                </a:cubicBezTo>
                <a:cubicBezTo>
                  <a:pt x="721" y="343"/>
                  <a:pt x="720" y="342"/>
                  <a:pt x="718" y="341"/>
                </a:cubicBezTo>
                <a:cubicBezTo>
                  <a:pt x="717" y="340"/>
                  <a:pt x="715" y="338"/>
                  <a:pt x="714" y="337"/>
                </a:cubicBezTo>
                <a:cubicBezTo>
                  <a:pt x="713" y="336"/>
                  <a:pt x="713" y="335"/>
                  <a:pt x="713" y="334"/>
                </a:cubicBezTo>
                <a:cubicBezTo>
                  <a:pt x="713" y="331"/>
                  <a:pt x="712" y="329"/>
                  <a:pt x="710" y="327"/>
                </a:cubicBezTo>
                <a:cubicBezTo>
                  <a:pt x="710" y="326"/>
                  <a:pt x="710" y="326"/>
                  <a:pt x="710" y="325"/>
                </a:cubicBezTo>
                <a:cubicBezTo>
                  <a:pt x="710" y="325"/>
                  <a:pt x="710" y="325"/>
                  <a:pt x="710" y="325"/>
                </a:cubicBezTo>
                <a:cubicBezTo>
                  <a:pt x="710" y="325"/>
                  <a:pt x="710" y="325"/>
                  <a:pt x="710" y="325"/>
                </a:cubicBezTo>
                <a:cubicBezTo>
                  <a:pt x="710" y="325"/>
                  <a:pt x="710" y="325"/>
                  <a:pt x="710" y="325"/>
                </a:cubicBezTo>
                <a:cubicBezTo>
                  <a:pt x="710" y="325"/>
                  <a:pt x="710" y="325"/>
                  <a:pt x="710" y="325"/>
                </a:cubicBezTo>
                <a:cubicBezTo>
                  <a:pt x="711" y="325"/>
                  <a:pt x="711" y="325"/>
                  <a:pt x="712" y="325"/>
                </a:cubicBezTo>
                <a:cubicBezTo>
                  <a:pt x="714" y="325"/>
                  <a:pt x="715" y="325"/>
                  <a:pt x="715" y="322"/>
                </a:cubicBezTo>
                <a:cubicBezTo>
                  <a:pt x="715" y="322"/>
                  <a:pt x="716" y="321"/>
                  <a:pt x="716" y="320"/>
                </a:cubicBezTo>
                <a:cubicBezTo>
                  <a:pt x="716" y="319"/>
                  <a:pt x="718" y="319"/>
                  <a:pt x="718" y="320"/>
                </a:cubicBezTo>
                <a:cubicBezTo>
                  <a:pt x="719" y="322"/>
                  <a:pt x="721" y="323"/>
                  <a:pt x="722" y="325"/>
                </a:cubicBezTo>
                <a:cubicBezTo>
                  <a:pt x="723" y="327"/>
                  <a:pt x="725" y="329"/>
                  <a:pt x="725" y="332"/>
                </a:cubicBezTo>
                <a:cubicBezTo>
                  <a:pt x="725" y="333"/>
                  <a:pt x="725" y="334"/>
                  <a:pt x="726" y="335"/>
                </a:cubicBezTo>
                <a:cubicBezTo>
                  <a:pt x="726" y="336"/>
                  <a:pt x="726" y="336"/>
                  <a:pt x="726" y="337"/>
                </a:cubicBezTo>
                <a:cubicBezTo>
                  <a:pt x="728" y="338"/>
                  <a:pt x="730" y="340"/>
                  <a:pt x="732" y="340"/>
                </a:cubicBezTo>
                <a:cubicBezTo>
                  <a:pt x="733" y="341"/>
                  <a:pt x="734" y="340"/>
                  <a:pt x="734" y="340"/>
                </a:cubicBezTo>
                <a:cubicBezTo>
                  <a:pt x="734" y="338"/>
                  <a:pt x="735" y="336"/>
                  <a:pt x="735" y="335"/>
                </a:cubicBezTo>
                <a:cubicBezTo>
                  <a:pt x="735" y="334"/>
                  <a:pt x="736" y="333"/>
                  <a:pt x="737" y="332"/>
                </a:cubicBezTo>
                <a:cubicBezTo>
                  <a:pt x="738" y="332"/>
                  <a:pt x="739" y="332"/>
                  <a:pt x="740" y="332"/>
                </a:cubicBezTo>
                <a:cubicBezTo>
                  <a:pt x="744" y="330"/>
                  <a:pt x="745" y="326"/>
                  <a:pt x="749" y="324"/>
                </a:cubicBezTo>
                <a:cubicBezTo>
                  <a:pt x="750" y="323"/>
                  <a:pt x="751" y="322"/>
                  <a:pt x="752" y="321"/>
                </a:cubicBezTo>
                <a:cubicBezTo>
                  <a:pt x="752" y="320"/>
                  <a:pt x="752" y="319"/>
                  <a:pt x="752" y="318"/>
                </a:cubicBezTo>
                <a:cubicBezTo>
                  <a:pt x="751" y="316"/>
                  <a:pt x="750" y="315"/>
                  <a:pt x="748" y="314"/>
                </a:cubicBezTo>
                <a:cubicBezTo>
                  <a:pt x="747" y="314"/>
                  <a:pt x="745" y="314"/>
                  <a:pt x="745" y="313"/>
                </a:cubicBezTo>
                <a:cubicBezTo>
                  <a:pt x="745" y="313"/>
                  <a:pt x="745" y="313"/>
                  <a:pt x="745" y="313"/>
                </a:cubicBezTo>
                <a:cubicBezTo>
                  <a:pt x="745" y="313"/>
                  <a:pt x="745" y="313"/>
                  <a:pt x="745" y="312"/>
                </a:cubicBezTo>
                <a:cubicBezTo>
                  <a:pt x="745" y="312"/>
                  <a:pt x="745" y="313"/>
                  <a:pt x="745" y="313"/>
                </a:cubicBezTo>
                <a:cubicBezTo>
                  <a:pt x="744" y="312"/>
                  <a:pt x="744" y="311"/>
                  <a:pt x="745" y="311"/>
                </a:cubicBezTo>
                <a:cubicBezTo>
                  <a:pt x="745" y="311"/>
                  <a:pt x="745" y="311"/>
                  <a:pt x="745" y="311"/>
                </a:cubicBezTo>
                <a:cubicBezTo>
                  <a:pt x="745" y="311"/>
                  <a:pt x="745" y="311"/>
                  <a:pt x="745" y="311"/>
                </a:cubicBezTo>
                <a:cubicBezTo>
                  <a:pt x="745" y="311"/>
                  <a:pt x="745" y="311"/>
                  <a:pt x="745" y="311"/>
                </a:cubicBezTo>
                <a:cubicBezTo>
                  <a:pt x="744" y="310"/>
                  <a:pt x="744" y="310"/>
                  <a:pt x="744" y="310"/>
                </a:cubicBezTo>
                <a:cubicBezTo>
                  <a:pt x="743" y="309"/>
                  <a:pt x="742" y="310"/>
                  <a:pt x="742" y="310"/>
                </a:cubicBezTo>
                <a:cubicBezTo>
                  <a:pt x="741" y="309"/>
                  <a:pt x="741" y="310"/>
                  <a:pt x="740" y="309"/>
                </a:cubicBezTo>
                <a:cubicBezTo>
                  <a:pt x="739" y="309"/>
                  <a:pt x="738" y="308"/>
                  <a:pt x="739" y="307"/>
                </a:cubicBezTo>
                <a:cubicBezTo>
                  <a:pt x="740" y="304"/>
                  <a:pt x="740" y="304"/>
                  <a:pt x="738" y="303"/>
                </a:cubicBezTo>
                <a:cubicBezTo>
                  <a:pt x="737" y="302"/>
                  <a:pt x="735" y="301"/>
                  <a:pt x="735" y="299"/>
                </a:cubicBezTo>
                <a:cubicBezTo>
                  <a:pt x="734" y="299"/>
                  <a:pt x="732" y="298"/>
                  <a:pt x="731" y="297"/>
                </a:cubicBezTo>
                <a:cubicBezTo>
                  <a:pt x="729" y="297"/>
                  <a:pt x="728" y="296"/>
                  <a:pt x="728" y="294"/>
                </a:cubicBezTo>
                <a:cubicBezTo>
                  <a:pt x="727" y="291"/>
                  <a:pt x="725" y="290"/>
                  <a:pt x="723" y="289"/>
                </a:cubicBezTo>
                <a:cubicBezTo>
                  <a:pt x="722" y="289"/>
                  <a:pt x="721" y="288"/>
                  <a:pt x="722" y="287"/>
                </a:cubicBezTo>
                <a:cubicBezTo>
                  <a:pt x="724" y="285"/>
                  <a:pt x="726" y="283"/>
                  <a:pt x="725" y="280"/>
                </a:cubicBezTo>
                <a:cubicBezTo>
                  <a:pt x="725" y="280"/>
                  <a:pt x="725" y="279"/>
                  <a:pt x="726" y="280"/>
                </a:cubicBezTo>
                <a:cubicBezTo>
                  <a:pt x="727" y="280"/>
                  <a:pt x="729" y="281"/>
                  <a:pt x="730" y="281"/>
                </a:cubicBezTo>
                <a:cubicBezTo>
                  <a:pt x="731" y="281"/>
                  <a:pt x="732" y="280"/>
                  <a:pt x="732" y="280"/>
                </a:cubicBezTo>
                <a:cubicBezTo>
                  <a:pt x="733" y="279"/>
                  <a:pt x="732" y="278"/>
                  <a:pt x="732" y="277"/>
                </a:cubicBezTo>
                <a:cubicBezTo>
                  <a:pt x="732" y="277"/>
                  <a:pt x="732" y="277"/>
                  <a:pt x="732" y="277"/>
                </a:cubicBezTo>
                <a:cubicBezTo>
                  <a:pt x="730" y="275"/>
                  <a:pt x="730" y="274"/>
                  <a:pt x="731" y="272"/>
                </a:cubicBezTo>
                <a:cubicBezTo>
                  <a:pt x="733" y="271"/>
                  <a:pt x="733" y="269"/>
                  <a:pt x="732" y="267"/>
                </a:cubicBezTo>
                <a:cubicBezTo>
                  <a:pt x="731" y="265"/>
                  <a:pt x="730" y="263"/>
                  <a:pt x="730" y="260"/>
                </a:cubicBezTo>
                <a:cubicBezTo>
                  <a:pt x="729" y="256"/>
                  <a:pt x="726" y="253"/>
                  <a:pt x="722" y="253"/>
                </a:cubicBezTo>
                <a:cubicBezTo>
                  <a:pt x="721" y="252"/>
                  <a:pt x="719" y="251"/>
                  <a:pt x="719" y="249"/>
                </a:cubicBezTo>
                <a:cubicBezTo>
                  <a:pt x="719" y="249"/>
                  <a:pt x="718" y="248"/>
                  <a:pt x="717" y="248"/>
                </a:cubicBezTo>
                <a:cubicBezTo>
                  <a:pt x="717" y="248"/>
                  <a:pt x="717" y="248"/>
                  <a:pt x="717" y="248"/>
                </a:cubicBezTo>
                <a:cubicBezTo>
                  <a:pt x="717" y="248"/>
                  <a:pt x="717" y="248"/>
                  <a:pt x="717" y="248"/>
                </a:cubicBezTo>
                <a:cubicBezTo>
                  <a:pt x="717" y="248"/>
                  <a:pt x="717" y="248"/>
                  <a:pt x="717" y="248"/>
                </a:cubicBezTo>
                <a:cubicBezTo>
                  <a:pt x="717" y="248"/>
                  <a:pt x="717" y="248"/>
                  <a:pt x="717" y="248"/>
                </a:cubicBezTo>
                <a:cubicBezTo>
                  <a:pt x="718" y="246"/>
                  <a:pt x="718" y="244"/>
                  <a:pt x="717" y="242"/>
                </a:cubicBezTo>
                <a:cubicBezTo>
                  <a:pt x="716" y="241"/>
                  <a:pt x="715" y="239"/>
                  <a:pt x="714" y="238"/>
                </a:cubicBezTo>
                <a:cubicBezTo>
                  <a:pt x="713" y="237"/>
                  <a:pt x="712" y="236"/>
                  <a:pt x="710" y="237"/>
                </a:cubicBezTo>
                <a:cubicBezTo>
                  <a:pt x="708" y="238"/>
                  <a:pt x="707" y="238"/>
                  <a:pt x="707" y="237"/>
                </a:cubicBezTo>
                <a:cubicBezTo>
                  <a:pt x="706" y="235"/>
                  <a:pt x="704" y="235"/>
                  <a:pt x="703" y="235"/>
                </a:cubicBezTo>
                <a:cubicBezTo>
                  <a:pt x="702" y="235"/>
                  <a:pt x="702" y="235"/>
                  <a:pt x="702" y="235"/>
                </a:cubicBezTo>
                <a:cubicBezTo>
                  <a:pt x="701" y="235"/>
                  <a:pt x="701" y="234"/>
                  <a:pt x="702" y="234"/>
                </a:cubicBezTo>
                <a:cubicBezTo>
                  <a:pt x="703" y="233"/>
                  <a:pt x="703" y="232"/>
                  <a:pt x="704" y="231"/>
                </a:cubicBezTo>
                <a:cubicBezTo>
                  <a:pt x="704" y="231"/>
                  <a:pt x="704" y="230"/>
                  <a:pt x="704" y="229"/>
                </a:cubicBezTo>
                <a:cubicBezTo>
                  <a:pt x="703" y="229"/>
                  <a:pt x="702" y="228"/>
                  <a:pt x="702" y="228"/>
                </a:cubicBezTo>
                <a:cubicBezTo>
                  <a:pt x="701" y="227"/>
                  <a:pt x="702" y="226"/>
                  <a:pt x="702" y="224"/>
                </a:cubicBezTo>
                <a:cubicBezTo>
                  <a:pt x="702" y="223"/>
                  <a:pt x="702" y="222"/>
                  <a:pt x="701" y="221"/>
                </a:cubicBezTo>
                <a:cubicBezTo>
                  <a:pt x="698" y="218"/>
                  <a:pt x="695" y="217"/>
                  <a:pt x="692" y="214"/>
                </a:cubicBezTo>
                <a:cubicBezTo>
                  <a:pt x="692" y="214"/>
                  <a:pt x="692" y="214"/>
                  <a:pt x="692" y="214"/>
                </a:cubicBezTo>
                <a:cubicBezTo>
                  <a:pt x="692" y="214"/>
                  <a:pt x="692" y="214"/>
                  <a:pt x="692" y="214"/>
                </a:cubicBezTo>
                <a:cubicBezTo>
                  <a:pt x="693" y="215"/>
                  <a:pt x="693" y="215"/>
                  <a:pt x="693" y="215"/>
                </a:cubicBezTo>
                <a:cubicBezTo>
                  <a:pt x="690" y="214"/>
                  <a:pt x="687" y="215"/>
                  <a:pt x="685" y="217"/>
                </a:cubicBezTo>
                <a:cubicBezTo>
                  <a:pt x="683" y="218"/>
                  <a:pt x="680" y="218"/>
                  <a:pt x="678" y="217"/>
                </a:cubicBezTo>
                <a:cubicBezTo>
                  <a:pt x="676" y="216"/>
                  <a:pt x="675" y="217"/>
                  <a:pt x="673" y="218"/>
                </a:cubicBezTo>
                <a:cubicBezTo>
                  <a:pt x="673" y="218"/>
                  <a:pt x="673" y="218"/>
                  <a:pt x="673" y="218"/>
                </a:cubicBezTo>
                <a:cubicBezTo>
                  <a:pt x="673" y="218"/>
                  <a:pt x="673" y="218"/>
                  <a:pt x="672" y="219"/>
                </a:cubicBezTo>
                <a:cubicBezTo>
                  <a:pt x="672" y="218"/>
                  <a:pt x="673" y="218"/>
                  <a:pt x="673" y="218"/>
                </a:cubicBezTo>
                <a:cubicBezTo>
                  <a:pt x="673" y="218"/>
                  <a:pt x="673" y="218"/>
                  <a:pt x="673" y="218"/>
                </a:cubicBezTo>
                <a:cubicBezTo>
                  <a:pt x="674" y="216"/>
                  <a:pt x="674" y="215"/>
                  <a:pt x="674" y="213"/>
                </a:cubicBezTo>
                <a:cubicBezTo>
                  <a:pt x="675" y="209"/>
                  <a:pt x="677" y="206"/>
                  <a:pt x="677" y="202"/>
                </a:cubicBezTo>
                <a:cubicBezTo>
                  <a:pt x="677" y="201"/>
                  <a:pt x="678" y="200"/>
                  <a:pt x="678" y="199"/>
                </a:cubicBezTo>
                <a:cubicBezTo>
                  <a:pt x="678" y="198"/>
                  <a:pt x="678" y="198"/>
                  <a:pt x="678" y="197"/>
                </a:cubicBezTo>
                <a:cubicBezTo>
                  <a:pt x="678" y="194"/>
                  <a:pt x="677" y="193"/>
                  <a:pt x="674" y="192"/>
                </a:cubicBezTo>
                <a:cubicBezTo>
                  <a:pt x="673" y="192"/>
                  <a:pt x="671" y="192"/>
                  <a:pt x="670" y="192"/>
                </a:cubicBezTo>
                <a:cubicBezTo>
                  <a:pt x="666" y="193"/>
                  <a:pt x="663" y="195"/>
                  <a:pt x="660" y="195"/>
                </a:cubicBezTo>
                <a:cubicBezTo>
                  <a:pt x="657" y="195"/>
                  <a:pt x="654" y="196"/>
                  <a:pt x="652" y="199"/>
                </a:cubicBezTo>
                <a:cubicBezTo>
                  <a:pt x="651" y="200"/>
                  <a:pt x="650" y="201"/>
                  <a:pt x="649" y="202"/>
                </a:cubicBezTo>
                <a:cubicBezTo>
                  <a:pt x="646" y="205"/>
                  <a:pt x="645" y="208"/>
                  <a:pt x="646" y="212"/>
                </a:cubicBezTo>
                <a:cubicBezTo>
                  <a:pt x="647" y="213"/>
                  <a:pt x="647" y="214"/>
                  <a:pt x="646" y="214"/>
                </a:cubicBezTo>
                <a:cubicBezTo>
                  <a:pt x="644" y="214"/>
                  <a:pt x="643" y="215"/>
                  <a:pt x="642" y="216"/>
                </a:cubicBezTo>
                <a:cubicBezTo>
                  <a:pt x="641" y="217"/>
                  <a:pt x="640" y="218"/>
                  <a:pt x="641" y="220"/>
                </a:cubicBezTo>
                <a:cubicBezTo>
                  <a:pt x="641" y="221"/>
                  <a:pt x="642" y="223"/>
                  <a:pt x="642" y="225"/>
                </a:cubicBezTo>
                <a:cubicBezTo>
                  <a:pt x="642" y="225"/>
                  <a:pt x="642" y="226"/>
                  <a:pt x="642" y="226"/>
                </a:cubicBezTo>
                <a:cubicBezTo>
                  <a:pt x="642" y="227"/>
                  <a:pt x="642" y="227"/>
                  <a:pt x="642" y="227"/>
                </a:cubicBezTo>
                <a:cubicBezTo>
                  <a:pt x="642" y="227"/>
                  <a:pt x="641" y="228"/>
                  <a:pt x="641" y="227"/>
                </a:cubicBezTo>
                <a:cubicBezTo>
                  <a:pt x="638" y="225"/>
                  <a:pt x="637" y="220"/>
                  <a:pt x="638" y="217"/>
                </a:cubicBezTo>
                <a:cubicBezTo>
                  <a:pt x="638" y="217"/>
                  <a:pt x="638" y="217"/>
                  <a:pt x="638" y="216"/>
                </a:cubicBezTo>
                <a:cubicBezTo>
                  <a:pt x="639" y="215"/>
                  <a:pt x="639" y="214"/>
                  <a:pt x="640" y="213"/>
                </a:cubicBezTo>
                <a:cubicBezTo>
                  <a:pt x="641" y="211"/>
                  <a:pt x="642" y="209"/>
                  <a:pt x="641" y="207"/>
                </a:cubicBezTo>
                <a:cubicBezTo>
                  <a:pt x="641" y="205"/>
                  <a:pt x="642" y="204"/>
                  <a:pt x="643" y="203"/>
                </a:cubicBezTo>
                <a:cubicBezTo>
                  <a:pt x="644" y="202"/>
                  <a:pt x="645" y="201"/>
                  <a:pt x="646" y="200"/>
                </a:cubicBezTo>
                <a:cubicBezTo>
                  <a:pt x="649" y="196"/>
                  <a:pt x="653" y="193"/>
                  <a:pt x="657" y="191"/>
                </a:cubicBezTo>
                <a:cubicBezTo>
                  <a:pt x="658" y="191"/>
                  <a:pt x="658" y="191"/>
                  <a:pt x="658" y="190"/>
                </a:cubicBezTo>
                <a:cubicBezTo>
                  <a:pt x="659" y="190"/>
                  <a:pt x="659" y="189"/>
                  <a:pt x="658" y="189"/>
                </a:cubicBezTo>
                <a:cubicBezTo>
                  <a:pt x="658" y="188"/>
                  <a:pt x="657" y="187"/>
                  <a:pt x="656" y="186"/>
                </a:cubicBezTo>
                <a:cubicBezTo>
                  <a:pt x="650" y="184"/>
                  <a:pt x="644" y="185"/>
                  <a:pt x="639" y="188"/>
                </a:cubicBezTo>
                <a:cubicBezTo>
                  <a:pt x="637" y="190"/>
                  <a:pt x="635" y="192"/>
                  <a:pt x="632" y="193"/>
                </a:cubicBezTo>
                <a:cubicBezTo>
                  <a:pt x="629" y="196"/>
                  <a:pt x="627" y="201"/>
                  <a:pt x="623" y="203"/>
                </a:cubicBezTo>
                <a:cubicBezTo>
                  <a:pt x="623" y="203"/>
                  <a:pt x="623" y="204"/>
                  <a:pt x="622" y="204"/>
                </a:cubicBezTo>
                <a:cubicBezTo>
                  <a:pt x="622" y="205"/>
                  <a:pt x="621" y="206"/>
                  <a:pt x="620" y="207"/>
                </a:cubicBezTo>
                <a:cubicBezTo>
                  <a:pt x="620" y="208"/>
                  <a:pt x="620" y="210"/>
                  <a:pt x="619" y="210"/>
                </a:cubicBezTo>
                <a:cubicBezTo>
                  <a:pt x="615" y="213"/>
                  <a:pt x="614" y="218"/>
                  <a:pt x="612" y="222"/>
                </a:cubicBezTo>
                <a:cubicBezTo>
                  <a:pt x="611" y="224"/>
                  <a:pt x="612" y="226"/>
                  <a:pt x="615" y="227"/>
                </a:cubicBezTo>
                <a:cubicBezTo>
                  <a:pt x="617" y="227"/>
                  <a:pt x="619" y="228"/>
                  <a:pt x="621" y="229"/>
                </a:cubicBezTo>
                <a:cubicBezTo>
                  <a:pt x="622" y="230"/>
                  <a:pt x="622" y="230"/>
                  <a:pt x="623" y="231"/>
                </a:cubicBezTo>
                <a:cubicBezTo>
                  <a:pt x="623" y="231"/>
                  <a:pt x="623" y="232"/>
                  <a:pt x="623" y="233"/>
                </a:cubicBezTo>
                <a:cubicBezTo>
                  <a:pt x="622" y="233"/>
                  <a:pt x="622" y="233"/>
                  <a:pt x="621" y="233"/>
                </a:cubicBezTo>
                <a:cubicBezTo>
                  <a:pt x="620" y="232"/>
                  <a:pt x="618" y="231"/>
                  <a:pt x="617" y="230"/>
                </a:cubicBezTo>
                <a:cubicBezTo>
                  <a:pt x="615" y="229"/>
                  <a:pt x="612" y="231"/>
                  <a:pt x="612" y="233"/>
                </a:cubicBezTo>
                <a:cubicBezTo>
                  <a:pt x="612" y="235"/>
                  <a:pt x="612" y="236"/>
                  <a:pt x="612" y="238"/>
                </a:cubicBezTo>
                <a:cubicBezTo>
                  <a:pt x="612" y="240"/>
                  <a:pt x="614" y="241"/>
                  <a:pt x="615" y="243"/>
                </a:cubicBezTo>
                <a:cubicBezTo>
                  <a:pt x="616" y="244"/>
                  <a:pt x="617" y="244"/>
                  <a:pt x="619" y="245"/>
                </a:cubicBezTo>
                <a:cubicBezTo>
                  <a:pt x="620" y="245"/>
                  <a:pt x="621" y="245"/>
                  <a:pt x="621" y="245"/>
                </a:cubicBezTo>
                <a:cubicBezTo>
                  <a:pt x="623" y="245"/>
                  <a:pt x="624" y="246"/>
                  <a:pt x="624" y="248"/>
                </a:cubicBezTo>
                <a:cubicBezTo>
                  <a:pt x="626" y="249"/>
                  <a:pt x="627" y="251"/>
                  <a:pt x="630" y="250"/>
                </a:cubicBezTo>
                <a:cubicBezTo>
                  <a:pt x="632" y="250"/>
                  <a:pt x="632" y="251"/>
                  <a:pt x="633" y="253"/>
                </a:cubicBezTo>
                <a:cubicBezTo>
                  <a:pt x="635" y="253"/>
                  <a:pt x="636" y="253"/>
                  <a:pt x="638" y="255"/>
                </a:cubicBezTo>
                <a:cubicBezTo>
                  <a:pt x="639" y="255"/>
                  <a:pt x="640" y="254"/>
                  <a:pt x="640" y="254"/>
                </a:cubicBezTo>
                <a:close/>
                <a:moveTo>
                  <a:pt x="685" y="339"/>
                </a:moveTo>
                <a:cubicBezTo>
                  <a:pt x="685" y="339"/>
                  <a:pt x="684" y="338"/>
                  <a:pt x="684" y="338"/>
                </a:cubicBezTo>
                <a:cubicBezTo>
                  <a:pt x="683" y="338"/>
                  <a:pt x="683" y="338"/>
                  <a:pt x="683" y="337"/>
                </a:cubicBezTo>
                <a:cubicBezTo>
                  <a:pt x="684" y="336"/>
                  <a:pt x="685" y="334"/>
                  <a:pt x="686" y="333"/>
                </a:cubicBezTo>
                <a:cubicBezTo>
                  <a:pt x="686" y="332"/>
                  <a:pt x="687" y="332"/>
                  <a:pt x="687" y="332"/>
                </a:cubicBezTo>
                <a:cubicBezTo>
                  <a:pt x="687" y="332"/>
                  <a:pt x="688" y="333"/>
                  <a:pt x="688" y="333"/>
                </a:cubicBezTo>
                <a:cubicBezTo>
                  <a:pt x="688" y="334"/>
                  <a:pt x="688" y="334"/>
                  <a:pt x="688" y="335"/>
                </a:cubicBezTo>
                <a:cubicBezTo>
                  <a:pt x="688" y="337"/>
                  <a:pt x="687" y="338"/>
                  <a:pt x="685" y="339"/>
                </a:cubicBezTo>
                <a:close/>
                <a:moveTo>
                  <a:pt x="726" y="262"/>
                </a:moveTo>
                <a:cubicBezTo>
                  <a:pt x="726" y="262"/>
                  <a:pt x="727" y="263"/>
                  <a:pt x="727" y="263"/>
                </a:cubicBezTo>
                <a:cubicBezTo>
                  <a:pt x="727" y="264"/>
                  <a:pt x="726" y="265"/>
                  <a:pt x="726" y="265"/>
                </a:cubicBezTo>
                <a:cubicBezTo>
                  <a:pt x="726" y="265"/>
                  <a:pt x="726" y="265"/>
                  <a:pt x="726" y="265"/>
                </a:cubicBezTo>
                <a:cubicBezTo>
                  <a:pt x="725" y="266"/>
                  <a:pt x="725" y="266"/>
                  <a:pt x="725" y="266"/>
                </a:cubicBezTo>
                <a:cubicBezTo>
                  <a:pt x="726" y="265"/>
                  <a:pt x="726" y="265"/>
                  <a:pt x="726" y="265"/>
                </a:cubicBezTo>
                <a:cubicBezTo>
                  <a:pt x="726" y="265"/>
                  <a:pt x="726" y="265"/>
                  <a:pt x="726" y="265"/>
                </a:cubicBezTo>
                <a:cubicBezTo>
                  <a:pt x="725" y="264"/>
                  <a:pt x="725" y="264"/>
                  <a:pt x="725" y="263"/>
                </a:cubicBezTo>
                <a:cubicBezTo>
                  <a:pt x="725" y="263"/>
                  <a:pt x="726" y="263"/>
                  <a:pt x="726" y="262"/>
                </a:cubicBezTo>
                <a:close/>
                <a:moveTo>
                  <a:pt x="671" y="220"/>
                </a:moveTo>
                <a:cubicBezTo>
                  <a:pt x="672" y="219"/>
                  <a:pt x="672" y="219"/>
                  <a:pt x="672" y="219"/>
                </a:cubicBezTo>
                <a:cubicBezTo>
                  <a:pt x="672" y="219"/>
                  <a:pt x="672" y="219"/>
                  <a:pt x="672" y="220"/>
                </a:cubicBezTo>
                <a:cubicBezTo>
                  <a:pt x="672" y="220"/>
                  <a:pt x="671" y="220"/>
                  <a:pt x="671" y="220"/>
                </a:cubicBezTo>
                <a:close/>
                <a:moveTo>
                  <a:pt x="639" y="231"/>
                </a:moveTo>
                <a:cubicBezTo>
                  <a:pt x="640" y="231"/>
                  <a:pt x="640" y="231"/>
                  <a:pt x="640" y="231"/>
                </a:cubicBezTo>
                <a:cubicBezTo>
                  <a:pt x="639" y="232"/>
                  <a:pt x="639" y="232"/>
                  <a:pt x="639" y="232"/>
                </a:cubicBezTo>
                <a:lnTo>
                  <a:pt x="639" y="231"/>
                </a:lnTo>
                <a:close/>
                <a:moveTo>
                  <a:pt x="489" y="157"/>
                </a:moveTo>
                <a:cubicBezTo>
                  <a:pt x="489" y="157"/>
                  <a:pt x="489" y="157"/>
                  <a:pt x="489" y="157"/>
                </a:cubicBezTo>
                <a:cubicBezTo>
                  <a:pt x="489" y="157"/>
                  <a:pt x="489" y="157"/>
                  <a:pt x="489" y="157"/>
                </a:cubicBezTo>
                <a:cubicBezTo>
                  <a:pt x="489" y="157"/>
                  <a:pt x="489" y="157"/>
                  <a:pt x="489" y="157"/>
                </a:cubicBezTo>
                <a:cubicBezTo>
                  <a:pt x="489" y="157"/>
                  <a:pt x="489" y="157"/>
                  <a:pt x="489" y="157"/>
                </a:cubicBezTo>
                <a:close/>
                <a:moveTo>
                  <a:pt x="489" y="157"/>
                </a:moveTo>
                <a:cubicBezTo>
                  <a:pt x="488" y="158"/>
                  <a:pt x="487" y="158"/>
                  <a:pt x="485" y="158"/>
                </a:cubicBezTo>
                <a:cubicBezTo>
                  <a:pt x="484" y="158"/>
                  <a:pt x="482" y="158"/>
                  <a:pt x="480" y="159"/>
                </a:cubicBezTo>
                <a:cubicBezTo>
                  <a:pt x="480" y="159"/>
                  <a:pt x="480" y="159"/>
                  <a:pt x="479" y="160"/>
                </a:cubicBezTo>
                <a:cubicBezTo>
                  <a:pt x="476" y="162"/>
                  <a:pt x="471" y="163"/>
                  <a:pt x="467" y="165"/>
                </a:cubicBezTo>
                <a:cubicBezTo>
                  <a:pt x="465" y="166"/>
                  <a:pt x="464" y="167"/>
                  <a:pt x="463" y="169"/>
                </a:cubicBezTo>
                <a:cubicBezTo>
                  <a:pt x="463" y="170"/>
                  <a:pt x="462" y="171"/>
                  <a:pt x="462" y="171"/>
                </a:cubicBezTo>
                <a:cubicBezTo>
                  <a:pt x="460" y="172"/>
                  <a:pt x="459" y="172"/>
                  <a:pt x="458" y="173"/>
                </a:cubicBezTo>
                <a:cubicBezTo>
                  <a:pt x="456" y="174"/>
                  <a:pt x="455" y="176"/>
                  <a:pt x="454" y="178"/>
                </a:cubicBezTo>
                <a:cubicBezTo>
                  <a:pt x="454" y="179"/>
                  <a:pt x="455" y="181"/>
                  <a:pt x="456" y="182"/>
                </a:cubicBezTo>
                <a:cubicBezTo>
                  <a:pt x="456" y="182"/>
                  <a:pt x="456" y="182"/>
                  <a:pt x="456" y="183"/>
                </a:cubicBezTo>
                <a:cubicBezTo>
                  <a:pt x="456" y="184"/>
                  <a:pt x="457" y="185"/>
                  <a:pt x="459" y="185"/>
                </a:cubicBezTo>
                <a:cubicBezTo>
                  <a:pt x="461" y="185"/>
                  <a:pt x="464" y="185"/>
                  <a:pt x="466" y="186"/>
                </a:cubicBezTo>
                <a:cubicBezTo>
                  <a:pt x="467" y="186"/>
                  <a:pt x="467" y="186"/>
                  <a:pt x="467" y="186"/>
                </a:cubicBezTo>
                <a:cubicBezTo>
                  <a:pt x="467" y="187"/>
                  <a:pt x="467" y="187"/>
                  <a:pt x="466" y="187"/>
                </a:cubicBezTo>
                <a:cubicBezTo>
                  <a:pt x="463" y="188"/>
                  <a:pt x="460" y="188"/>
                  <a:pt x="457" y="188"/>
                </a:cubicBezTo>
                <a:cubicBezTo>
                  <a:pt x="455" y="188"/>
                  <a:pt x="454" y="189"/>
                  <a:pt x="452" y="190"/>
                </a:cubicBezTo>
                <a:cubicBezTo>
                  <a:pt x="452" y="190"/>
                  <a:pt x="451" y="191"/>
                  <a:pt x="451" y="192"/>
                </a:cubicBezTo>
                <a:cubicBezTo>
                  <a:pt x="451" y="193"/>
                  <a:pt x="451" y="194"/>
                  <a:pt x="451" y="196"/>
                </a:cubicBezTo>
                <a:cubicBezTo>
                  <a:pt x="452" y="199"/>
                  <a:pt x="452" y="200"/>
                  <a:pt x="456" y="201"/>
                </a:cubicBezTo>
                <a:cubicBezTo>
                  <a:pt x="461" y="202"/>
                  <a:pt x="466" y="203"/>
                  <a:pt x="471" y="203"/>
                </a:cubicBezTo>
                <a:cubicBezTo>
                  <a:pt x="471" y="203"/>
                  <a:pt x="472" y="203"/>
                  <a:pt x="473" y="203"/>
                </a:cubicBezTo>
                <a:cubicBezTo>
                  <a:pt x="476" y="206"/>
                  <a:pt x="480" y="208"/>
                  <a:pt x="482" y="212"/>
                </a:cubicBezTo>
                <a:cubicBezTo>
                  <a:pt x="482" y="213"/>
                  <a:pt x="482" y="213"/>
                  <a:pt x="482" y="213"/>
                </a:cubicBezTo>
                <a:cubicBezTo>
                  <a:pt x="481" y="213"/>
                  <a:pt x="481" y="213"/>
                  <a:pt x="481" y="213"/>
                </a:cubicBezTo>
                <a:cubicBezTo>
                  <a:pt x="476" y="213"/>
                  <a:pt x="472" y="211"/>
                  <a:pt x="468" y="210"/>
                </a:cubicBezTo>
                <a:cubicBezTo>
                  <a:pt x="467" y="209"/>
                  <a:pt x="465" y="208"/>
                  <a:pt x="464" y="208"/>
                </a:cubicBezTo>
                <a:cubicBezTo>
                  <a:pt x="460" y="207"/>
                  <a:pt x="455" y="207"/>
                  <a:pt x="451" y="207"/>
                </a:cubicBezTo>
                <a:cubicBezTo>
                  <a:pt x="449" y="208"/>
                  <a:pt x="448" y="209"/>
                  <a:pt x="448" y="211"/>
                </a:cubicBezTo>
                <a:cubicBezTo>
                  <a:pt x="447" y="213"/>
                  <a:pt x="446" y="215"/>
                  <a:pt x="447" y="217"/>
                </a:cubicBezTo>
                <a:cubicBezTo>
                  <a:pt x="447" y="222"/>
                  <a:pt x="449" y="225"/>
                  <a:pt x="453" y="226"/>
                </a:cubicBezTo>
                <a:cubicBezTo>
                  <a:pt x="455" y="226"/>
                  <a:pt x="457" y="227"/>
                  <a:pt x="459" y="228"/>
                </a:cubicBezTo>
                <a:cubicBezTo>
                  <a:pt x="459" y="228"/>
                  <a:pt x="460" y="229"/>
                  <a:pt x="460" y="230"/>
                </a:cubicBezTo>
                <a:cubicBezTo>
                  <a:pt x="460" y="231"/>
                  <a:pt x="459" y="232"/>
                  <a:pt x="458" y="234"/>
                </a:cubicBezTo>
                <a:cubicBezTo>
                  <a:pt x="458" y="235"/>
                  <a:pt x="457" y="235"/>
                  <a:pt x="458" y="236"/>
                </a:cubicBezTo>
                <a:cubicBezTo>
                  <a:pt x="458" y="238"/>
                  <a:pt x="458" y="240"/>
                  <a:pt x="459" y="241"/>
                </a:cubicBezTo>
                <a:cubicBezTo>
                  <a:pt x="459" y="242"/>
                  <a:pt x="460" y="242"/>
                  <a:pt x="460" y="242"/>
                </a:cubicBezTo>
                <a:cubicBezTo>
                  <a:pt x="461" y="243"/>
                  <a:pt x="462" y="242"/>
                  <a:pt x="463" y="243"/>
                </a:cubicBezTo>
                <a:cubicBezTo>
                  <a:pt x="467" y="243"/>
                  <a:pt x="471" y="242"/>
                  <a:pt x="475" y="244"/>
                </a:cubicBezTo>
                <a:cubicBezTo>
                  <a:pt x="477" y="244"/>
                  <a:pt x="479" y="244"/>
                  <a:pt x="481" y="243"/>
                </a:cubicBezTo>
                <a:cubicBezTo>
                  <a:pt x="483" y="242"/>
                  <a:pt x="484" y="242"/>
                  <a:pt x="485" y="241"/>
                </a:cubicBezTo>
                <a:cubicBezTo>
                  <a:pt x="487" y="240"/>
                  <a:pt x="489" y="239"/>
                  <a:pt x="491" y="240"/>
                </a:cubicBezTo>
                <a:cubicBezTo>
                  <a:pt x="494" y="240"/>
                  <a:pt x="496" y="239"/>
                  <a:pt x="498" y="238"/>
                </a:cubicBezTo>
                <a:cubicBezTo>
                  <a:pt x="499" y="237"/>
                  <a:pt x="500" y="237"/>
                  <a:pt x="501" y="236"/>
                </a:cubicBezTo>
                <a:cubicBezTo>
                  <a:pt x="501" y="236"/>
                  <a:pt x="502" y="236"/>
                  <a:pt x="502" y="237"/>
                </a:cubicBezTo>
                <a:cubicBezTo>
                  <a:pt x="502" y="237"/>
                  <a:pt x="503" y="237"/>
                  <a:pt x="503" y="238"/>
                </a:cubicBezTo>
                <a:cubicBezTo>
                  <a:pt x="503" y="239"/>
                  <a:pt x="504" y="240"/>
                  <a:pt x="506" y="241"/>
                </a:cubicBezTo>
                <a:cubicBezTo>
                  <a:pt x="508" y="241"/>
                  <a:pt x="507" y="244"/>
                  <a:pt x="508" y="245"/>
                </a:cubicBezTo>
                <a:cubicBezTo>
                  <a:pt x="508" y="245"/>
                  <a:pt x="508" y="245"/>
                  <a:pt x="509" y="246"/>
                </a:cubicBezTo>
                <a:cubicBezTo>
                  <a:pt x="511" y="246"/>
                  <a:pt x="514" y="247"/>
                  <a:pt x="517" y="248"/>
                </a:cubicBezTo>
                <a:cubicBezTo>
                  <a:pt x="520" y="249"/>
                  <a:pt x="523" y="249"/>
                  <a:pt x="526" y="248"/>
                </a:cubicBezTo>
                <a:cubicBezTo>
                  <a:pt x="527" y="247"/>
                  <a:pt x="528" y="247"/>
                  <a:pt x="529" y="245"/>
                </a:cubicBezTo>
                <a:cubicBezTo>
                  <a:pt x="530" y="242"/>
                  <a:pt x="530" y="240"/>
                  <a:pt x="528" y="237"/>
                </a:cubicBezTo>
                <a:cubicBezTo>
                  <a:pt x="528" y="237"/>
                  <a:pt x="528" y="237"/>
                  <a:pt x="527" y="237"/>
                </a:cubicBezTo>
                <a:cubicBezTo>
                  <a:pt x="527" y="238"/>
                  <a:pt x="526" y="239"/>
                  <a:pt x="526" y="239"/>
                </a:cubicBezTo>
                <a:cubicBezTo>
                  <a:pt x="525" y="239"/>
                  <a:pt x="525" y="239"/>
                  <a:pt x="525" y="239"/>
                </a:cubicBezTo>
                <a:cubicBezTo>
                  <a:pt x="524" y="238"/>
                  <a:pt x="524" y="238"/>
                  <a:pt x="525" y="238"/>
                </a:cubicBezTo>
                <a:cubicBezTo>
                  <a:pt x="526" y="237"/>
                  <a:pt x="527" y="237"/>
                  <a:pt x="527" y="237"/>
                </a:cubicBezTo>
                <a:cubicBezTo>
                  <a:pt x="527" y="237"/>
                  <a:pt x="528" y="237"/>
                  <a:pt x="528" y="237"/>
                </a:cubicBezTo>
                <a:cubicBezTo>
                  <a:pt x="528" y="237"/>
                  <a:pt x="528" y="237"/>
                  <a:pt x="528" y="237"/>
                </a:cubicBezTo>
                <a:cubicBezTo>
                  <a:pt x="528" y="237"/>
                  <a:pt x="528" y="237"/>
                  <a:pt x="528" y="237"/>
                </a:cubicBezTo>
                <a:cubicBezTo>
                  <a:pt x="528" y="237"/>
                  <a:pt x="529" y="236"/>
                  <a:pt x="529" y="235"/>
                </a:cubicBezTo>
                <a:cubicBezTo>
                  <a:pt x="530" y="235"/>
                  <a:pt x="531" y="234"/>
                  <a:pt x="532" y="235"/>
                </a:cubicBezTo>
                <a:cubicBezTo>
                  <a:pt x="533" y="237"/>
                  <a:pt x="535" y="237"/>
                  <a:pt x="536" y="239"/>
                </a:cubicBezTo>
                <a:cubicBezTo>
                  <a:pt x="539" y="238"/>
                  <a:pt x="540" y="237"/>
                  <a:pt x="541" y="234"/>
                </a:cubicBezTo>
                <a:cubicBezTo>
                  <a:pt x="542" y="233"/>
                  <a:pt x="542" y="231"/>
                  <a:pt x="541" y="229"/>
                </a:cubicBezTo>
                <a:cubicBezTo>
                  <a:pt x="540" y="228"/>
                  <a:pt x="540" y="228"/>
                  <a:pt x="539" y="227"/>
                </a:cubicBezTo>
                <a:cubicBezTo>
                  <a:pt x="537" y="225"/>
                  <a:pt x="537" y="224"/>
                  <a:pt x="536" y="222"/>
                </a:cubicBezTo>
                <a:cubicBezTo>
                  <a:pt x="536" y="220"/>
                  <a:pt x="535" y="219"/>
                  <a:pt x="533" y="217"/>
                </a:cubicBezTo>
                <a:cubicBezTo>
                  <a:pt x="531" y="216"/>
                  <a:pt x="531" y="213"/>
                  <a:pt x="530" y="211"/>
                </a:cubicBezTo>
                <a:cubicBezTo>
                  <a:pt x="530" y="209"/>
                  <a:pt x="530" y="208"/>
                  <a:pt x="531" y="207"/>
                </a:cubicBezTo>
                <a:cubicBezTo>
                  <a:pt x="534" y="204"/>
                  <a:pt x="535" y="201"/>
                  <a:pt x="535" y="198"/>
                </a:cubicBezTo>
                <a:cubicBezTo>
                  <a:pt x="535" y="196"/>
                  <a:pt x="535" y="195"/>
                  <a:pt x="535" y="193"/>
                </a:cubicBezTo>
                <a:cubicBezTo>
                  <a:pt x="537" y="189"/>
                  <a:pt x="539" y="185"/>
                  <a:pt x="540" y="181"/>
                </a:cubicBezTo>
                <a:cubicBezTo>
                  <a:pt x="541" y="180"/>
                  <a:pt x="542" y="179"/>
                  <a:pt x="543" y="178"/>
                </a:cubicBezTo>
                <a:cubicBezTo>
                  <a:pt x="547" y="176"/>
                  <a:pt x="550" y="173"/>
                  <a:pt x="553" y="170"/>
                </a:cubicBezTo>
                <a:cubicBezTo>
                  <a:pt x="554" y="170"/>
                  <a:pt x="554" y="168"/>
                  <a:pt x="554" y="167"/>
                </a:cubicBezTo>
                <a:cubicBezTo>
                  <a:pt x="554" y="164"/>
                  <a:pt x="553" y="162"/>
                  <a:pt x="550" y="162"/>
                </a:cubicBezTo>
                <a:cubicBezTo>
                  <a:pt x="548" y="161"/>
                  <a:pt x="547" y="160"/>
                  <a:pt x="545" y="160"/>
                </a:cubicBezTo>
                <a:cubicBezTo>
                  <a:pt x="543" y="160"/>
                  <a:pt x="541" y="161"/>
                  <a:pt x="540" y="162"/>
                </a:cubicBezTo>
                <a:cubicBezTo>
                  <a:pt x="538" y="164"/>
                  <a:pt x="539" y="165"/>
                  <a:pt x="539" y="166"/>
                </a:cubicBezTo>
                <a:cubicBezTo>
                  <a:pt x="540" y="168"/>
                  <a:pt x="539" y="170"/>
                  <a:pt x="540" y="172"/>
                </a:cubicBezTo>
                <a:cubicBezTo>
                  <a:pt x="540" y="172"/>
                  <a:pt x="540" y="172"/>
                  <a:pt x="540" y="172"/>
                </a:cubicBezTo>
                <a:cubicBezTo>
                  <a:pt x="540" y="173"/>
                  <a:pt x="540" y="173"/>
                  <a:pt x="540" y="173"/>
                </a:cubicBezTo>
                <a:cubicBezTo>
                  <a:pt x="540" y="172"/>
                  <a:pt x="540" y="172"/>
                  <a:pt x="540" y="172"/>
                </a:cubicBezTo>
                <a:cubicBezTo>
                  <a:pt x="540" y="172"/>
                  <a:pt x="540" y="172"/>
                  <a:pt x="540" y="172"/>
                </a:cubicBezTo>
                <a:cubicBezTo>
                  <a:pt x="539" y="172"/>
                  <a:pt x="539" y="171"/>
                  <a:pt x="539" y="171"/>
                </a:cubicBezTo>
                <a:cubicBezTo>
                  <a:pt x="538" y="169"/>
                  <a:pt x="538" y="168"/>
                  <a:pt x="536" y="168"/>
                </a:cubicBezTo>
                <a:cubicBezTo>
                  <a:pt x="535" y="168"/>
                  <a:pt x="534" y="167"/>
                  <a:pt x="534" y="167"/>
                </a:cubicBezTo>
                <a:cubicBezTo>
                  <a:pt x="531" y="165"/>
                  <a:pt x="530" y="167"/>
                  <a:pt x="529" y="168"/>
                </a:cubicBezTo>
                <a:cubicBezTo>
                  <a:pt x="528" y="170"/>
                  <a:pt x="527" y="171"/>
                  <a:pt x="526" y="172"/>
                </a:cubicBezTo>
                <a:cubicBezTo>
                  <a:pt x="525" y="176"/>
                  <a:pt x="524" y="180"/>
                  <a:pt x="523" y="183"/>
                </a:cubicBezTo>
                <a:cubicBezTo>
                  <a:pt x="521" y="186"/>
                  <a:pt x="520" y="190"/>
                  <a:pt x="519" y="194"/>
                </a:cubicBezTo>
                <a:cubicBezTo>
                  <a:pt x="519" y="194"/>
                  <a:pt x="519" y="194"/>
                  <a:pt x="519" y="194"/>
                </a:cubicBezTo>
                <a:cubicBezTo>
                  <a:pt x="519" y="195"/>
                  <a:pt x="518" y="195"/>
                  <a:pt x="518" y="195"/>
                </a:cubicBezTo>
                <a:cubicBezTo>
                  <a:pt x="518" y="196"/>
                  <a:pt x="517" y="196"/>
                  <a:pt x="516" y="196"/>
                </a:cubicBezTo>
                <a:cubicBezTo>
                  <a:pt x="515" y="196"/>
                  <a:pt x="515" y="195"/>
                  <a:pt x="515" y="194"/>
                </a:cubicBezTo>
                <a:cubicBezTo>
                  <a:pt x="516" y="191"/>
                  <a:pt x="516" y="188"/>
                  <a:pt x="518" y="185"/>
                </a:cubicBezTo>
                <a:cubicBezTo>
                  <a:pt x="519" y="181"/>
                  <a:pt x="520" y="177"/>
                  <a:pt x="518" y="172"/>
                </a:cubicBezTo>
                <a:cubicBezTo>
                  <a:pt x="518" y="171"/>
                  <a:pt x="517" y="171"/>
                  <a:pt x="517" y="170"/>
                </a:cubicBezTo>
                <a:cubicBezTo>
                  <a:pt x="516" y="169"/>
                  <a:pt x="514" y="170"/>
                  <a:pt x="514" y="171"/>
                </a:cubicBezTo>
                <a:cubicBezTo>
                  <a:pt x="513" y="173"/>
                  <a:pt x="513" y="175"/>
                  <a:pt x="513" y="177"/>
                </a:cubicBezTo>
                <a:cubicBezTo>
                  <a:pt x="512" y="178"/>
                  <a:pt x="512" y="178"/>
                  <a:pt x="511" y="178"/>
                </a:cubicBezTo>
                <a:cubicBezTo>
                  <a:pt x="508" y="177"/>
                  <a:pt x="506" y="177"/>
                  <a:pt x="503" y="177"/>
                </a:cubicBezTo>
                <a:cubicBezTo>
                  <a:pt x="502" y="177"/>
                  <a:pt x="502" y="177"/>
                  <a:pt x="502" y="177"/>
                </a:cubicBezTo>
                <a:cubicBezTo>
                  <a:pt x="502" y="177"/>
                  <a:pt x="503" y="177"/>
                  <a:pt x="503" y="176"/>
                </a:cubicBezTo>
                <a:cubicBezTo>
                  <a:pt x="504" y="176"/>
                  <a:pt x="506" y="175"/>
                  <a:pt x="507" y="174"/>
                </a:cubicBezTo>
                <a:cubicBezTo>
                  <a:pt x="508" y="174"/>
                  <a:pt x="508" y="172"/>
                  <a:pt x="508" y="171"/>
                </a:cubicBezTo>
                <a:cubicBezTo>
                  <a:pt x="507" y="169"/>
                  <a:pt x="505" y="167"/>
                  <a:pt x="503" y="166"/>
                </a:cubicBezTo>
                <a:cubicBezTo>
                  <a:pt x="501" y="164"/>
                  <a:pt x="500" y="164"/>
                  <a:pt x="498" y="165"/>
                </a:cubicBezTo>
                <a:cubicBezTo>
                  <a:pt x="497" y="166"/>
                  <a:pt x="496" y="167"/>
                  <a:pt x="495" y="168"/>
                </a:cubicBezTo>
                <a:cubicBezTo>
                  <a:pt x="495" y="168"/>
                  <a:pt x="494" y="168"/>
                  <a:pt x="493" y="168"/>
                </a:cubicBezTo>
                <a:cubicBezTo>
                  <a:pt x="492" y="168"/>
                  <a:pt x="492" y="168"/>
                  <a:pt x="493" y="166"/>
                </a:cubicBezTo>
                <a:cubicBezTo>
                  <a:pt x="494" y="164"/>
                  <a:pt x="496" y="163"/>
                  <a:pt x="497" y="161"/>
                </a:cubicBezTo>
                <a:cubicBezTo>
                  <a:pt x="498" y="159"/>
                  <a:pt x="497" y="157"/>
                  <a:pt x="496" y="156"/>
                </a:cubicBezTo>
                <a:cubicBezTo>
                  <a:pt x="495" y="156"/>
                  <a:pt x="495" y="155"/>
                  <a:pt x="494" y="155"/>
                </a:cubicBezTo>
                <a:cubicBezTo>
                  <a:pt x="495" y="155"/>
                  <a:pt x="495" y="155"/>
                  <a:pt x="495" y="155"/>
                </a:cubicBezTo>
                <a:cubicBezTo>
                  <a:pt x="494" y="155"/>
                  <a:pt x="494" y="155"/>
                  <a:pt x="494" y="155"/>
                </a:cubicBezTo>
                <a:cubicBezTo>
                  <a:pt x="494" y="155"/>
                  <a:pt x="494" y="155"/>
                  <a:pt x="494" y="155"/>
                </a:cubicBezTo>
                <a:cubicBezTo>
                  <a:pt x="493" y="157"/>
                  <a:pt x="491" y="156"/>
                  <a:pt x="489" y="157"/>
                </a:cubicBezTo>
                <a:close/>
                <a:moveTo>
                  <a:pt x="2194" y="990"/>
                </a:moveTo>
                <a:cubicBezTo>
                  <a:pt x="2194" y="990"/>
                  <a:pt x="2194" y="990"/>
                  <a:pt x="2193" y="990"/>
                </a:cubicBezTo>
                <a:cubicBezTo>
                  <a:pt x="2192" y="989"/>
                  <a:pt x="2190" y="988"/>
                  <a:pt x="2189" y="986"/>
                </a:cubicBezTo>
                <a:cubicBezTo>
                  <a:pt x="2188" y="985"/>
                  <a:pt x="2187" y="983"/>
                  <a:pt x="2186" y="982"/>
                </a:cubicBezTo>
                <a:cubicBezTo>
                  <a:pt x="2185" y="981"/>
                  <a:pt x="2184" y="980"/>
                  <a:pt x="2183" y="979"/>
                </a:cubicBezTo>
                <a:cubicBezTo>
                  <a:pt x="2182" y="978"/>
                  <a:pt x="2181" y="976"/>
                  <a:pt x="2180" y="975"/>
                </a:cubicBezTo>
                <a:cubicBezTo>
                  <a:pt x="2179" y="974"/>
                  <a:pt x="2180" y="973"/>
                  <a:pt x="2181" y="972"/>
                </a:cubicBezTo>
                <a:cubicBezTo>
                  <a:pt x="2181" y="972"/>
                  <a:pt x="2182" y="971"/>
                  <a:pt x="2183" y="971"/>
                </a:cubicBezTo>
                <a:cubicBezTo>
                  <a:pt x="2184" y="970"/>
                  <a:pt x="2184" y="967"/>
                  <a:pt x="2182" y="966"/>
                </a:cubicBezTo>
                <a:cubicBezTo>
                  <a:pt x="2182" y="966"/>
                  <a:pt x="2181" y="965"/>
                  <a:pt x="2180" y="965"/>
                </a:cubicBezTo>
                <a:cubicBezTo>
                  <a:pt x="2178" y="964"/>
                  <a:pt x="2176" y="963"/>
                  <a:pt x="2174" y="963"/>
                </a:cubicBezTo>
                <a:cubicBezTo>
                  <a:pt x="2172" y="962"/>
                  <a:pt x="2170" y="960"/>
                  <a:pt x="2170" y="957"/>
                </a:cubicBezTo>
                <a:cubicBezTo>
                  <a:pt x="2170" y="956"/>
                  <a:pt x="2168" y="955"/>
                  <a:pt x="2168" y="955"/>
                </a:cubicBezTo>
                <a:cubicBezTo>
                  <a:pt x="2162" y="950"/>
                  <a:pt x="2156" y="947"/>
                  <a:pt x="2149" y="945"/>
                </a:cubicBezTo>
                <a:cubicBezTo>
                  <a:pt x="2146" y="944"/>
                  <a:pt x="2143" y="943"/>
                  <a:pt x="2140" y="942"/>
                </a:cubicBezTo>
                <a:cubicBezTo>
                  <a:pt x="2137" y="941"/>
                  <a:pt x="2134" y="939"/>
                  <a:pt x="2130" y="938"/>
                </a:cubicBezTo>
                <a:cubicBezTo>
                  <a:pt x="2125" y="937"/>
                  <a:pt x="2121" y="935"/>
                  <a:pt x="2116" y="933"/>
                </a:cubicBezTo>
                <a:cubicBezTo>
                  <a:pt x="2112" y="932"/>
                  <a:pt x="2109" y="931"/>
                  <a:pt x="2106" y="935"/>
                </a:cubicBezTo>
                <a:cubicBezTo>
                  <a:pt x="2106" y="936"/>
                  <a:pt x="2105" y="936"/>
                  <a:pt x="2105" y="936"/>
                </a:cubicBezTo>
                <a:cubicBezTo>
                  <a:pt x="2101" y="938"/>
                  <a:pt x="2098" y="941"/>
                  <a:pt x="2095" y="944"/>
                </a:cubicBezTo>
                <a:cubicBezTo>
                  <a:pt x="2095" y="945"/>
                  <a:pt x="2093" y="945"/>
                  <a:pt x="2092" y="945"/>
                </a:cubicBezTo>
                <a:cubicBezTo>
                  <a:pt x="2090" y="943"/>
                  <a:pt x="2089" y="941"/>
                  <a:pt x="2087" y="940"/>
                </a:cubicBezTo>
                <a:cubicBezTo>
                  <a:pt x="2086" y="939"/>
                  <a:pt x="2086" y="938"/>
                  <a:pt x="2086" y="937"/>
                </a:cubicBezTo>
                <a:cubicBezTo>
                  <a:pt x="2086" y="935"/>
                  <a:pt x="2086" y="934"/>
                  <a:pt x="2086" y="933"/>
                </a:cubicBezTo>
                <a:cubicBezTo>
                  <a:pt x="2087" y="931"/>
                  <a:pt x="2086" y="929"/>
                  <a:pt x="2085" y="927"/>
                </a:cubicBezTo>
                <a:cubicBezTo>
                  <a:pt x="2084" y="926"/>
                  <a:pt x="2082" y="926"/>
                  <a:pt x="2081" y="926"/>
                </a:cubicBezTo>
                <a:cubicBezTo>
                  <a:pt x="2079" y="925"/>
                  <a:pt x="2078" y="924"/>
                  <a:pt x="2076" y="924"/>
                </a:cubicBezTo>
                <a:cubicBezTo>
                  <a:pt x="2074" y="923"/>
                  <a:pt x="2073" y="923"/>
                  <a:pt x="2071" y="924"/>
                </a:cubicBezTo>
                <a:cubicBezTo>
                  <a:pt x="2068" y="926"/>
                  <a:pt x="2065" y="928"/>
                  <a:pt x="2062" y="928"/>
                </a:cubicBezTo>
                <a:cubicBezTo>
                  <a:pt x="2061" y="928"/>
                  <a:pt x="2061" y="929"/>
                  <a:pt x="2061" y="930"/>
                </a:cubicBezTo>
                <a:cubicBezTo>
                  <a:pt x="2061" y="930"/>
                  <a:pt x="2061" y="931"/>
                  <a:pt x="2062" y="931"/>
                </a:cubicBezTo>
                <a:cubicBezTo>
                  <a:pt x="2063" y="932"/>
                  <a:pt x="2064" y="932"/>
                  <a:pt x="2065" y="933"/>
                </a:cubicBezTo>
                <a:cubicBezTo>
                  <a:pt x="2066" y="933"/>
                  <a:pt x="2068" y="933"/>
                  <a:pt x="2068" y="935"/>
                </a:cubicBezTo>
                <a:cubicBezTo>
                  <a:pt x="2070" y="938"/>
                  <a:pt x="2072" y="939"/>
                  <a:pt x="2075" y="938"/>
                </a:cubicBezTo>
                <a:cubicBezTo>
                  <a:pt x="2077" y="938"/>
                  <a:pt x="2078" y="938"/>
                  <a:pt x="2080" y="938"/>
                </a:cubicBezTo>
                <a:cubicBezTo>
                  <a:pt x="2081" y="938"/>
                  <a:pt x="2081" y="939"/>
                  <a:pt x="2081" y="939"/>
                </a:cubicBezTo>
                <a:cubicBezTo>
                  <a:pt x="2081" y="939"/>
                  <a:pt x="2081" y="940"/>
                  <a:pt x="2081" y="940"/>
                </a:cubicBezTo>
                <a:cubicBezTo>
                  <a:pt x="2077" y="939"/>
                  <a:pt x="2075" y="942"/>
                  <a:pt x="2071" y="942"/>
                </a:cubicBezTo>
                <a:cubicBezTo>
                  <a:pt x="2071" y="942"/>
                  <a:pt x="2070" y="942"/>
                  <a:pt x="2071" y="943"/>
                </a:cubicBezTo>
                <a:cubicBezTo>
                  <a:pt x="2073" y="945"/>
                  <a:pt x="2074" y="948"/>
                  <a:pt x="2075" y="950"/>
                </a:cubicBezTo>
                <a:cubicBezTo>
                  <a:pt x="2075" y="952"/>
                  <a:pt x="2078" y="952"/>
                  <a:pt x="2079" y="951"/>
                </a:cubicBezTo>
                <a:cubicBezTo>
                  <a:pt x="2079" y="951"/>
                  <a:pt x="2080" y="950"/>
                  <a:pt x="2080" y="949"/>
                </a:cubicBezTo>
                <a:cubicBezTo>
                  <a:pt x="2081" y="949"/>
                  <a:pt x="2082" y="948"/>
                  <a:pt x="2082" y="949"/>
                </a:cubicBezTo>
                <a:cubicBezTo>
                  <a:pt x="2085" y="950"/>
                  <a:pt x="2087" y="951"/>
                  <a:pt x="2089" y="952"/>
                </a:cubicBezTo>
                <a:cubicBezTo>
                  <a:pt x="2091" y="953"/>
                  <a:pt x="2092" y="954"/>
                  <a:pt x="2094" y="955"/>
                </a:cubicBezTo>
                <a:cubicBezTo>
                  <a:pt x="2097" y="955"/>
                  <a:pt x="2099" y="956"/>
                  <a:pt x="2102" y="957"/>
                </a:cubicBezTo>
                <a:cubicBezTo>
                  <a:pt x="2104" y="958"/>
                  <a:pt x="2106" y="958"/>
                  <a:pt x="2107" y="959"/>
                </a:cubicBezTo>
                <a:cubicBezTo>
                  <a:pt x="2110" y="961"/>
                  <a:pt x="2113" y="962"/>
                  <a:pt x="2114" y="966"/>
                </a:cubicBezTo>
                <a:cubicBezTo>
                  <a:pt x="2114" y="968"/>
                  <a:pt x="2115" y="969"/>
                  <a:pt x="2116" y="970"/>
                </a:cubicBezTo>
                <a:cubicBezTo>
                  <a:pt x="2116" y="971"/>
                  <a:pt x="2117" y="972"/>
                  <a:pt x="2117" y="973"/>
                </a:cubicBezTo>
                <a:cubicBezTo>
                  <a:pt x="2118" y="974"/>
                  <a:pt x="2118" y="975"/>
                  <a:pt x="2117" y="976"/>
                </a:cubicBezTo>
                <a:cubicBezTo>
                  <a:pt x="2114" y="976"/>
                  <a:pt x="2112" y="978"/>
                  <a:pt x="2111" y="980"/>
                </a:cubicBezTo>
                <a:cubicBezTo>
                  <a:pt x="2110" y="982"/>
                  <a:pt x="2111" y="983"/>
                  <a:pt x="2113" y="984"/>
                </a:cubicBezTo>
                <a:cubicBezTo>
                  <a:pt x="2115" y="984"/>
                  <a:pt x="2118" y="983"/>
                  <a:pt x="2120" y="983"/>
                </a:cubicBezTo>
                <a:cubicBezTo>
                  <a:pt x="2123" y="982"/>
                  <a:pt x="2126" y="982"/>
                  <a:pt x="2128" y="985"/>
                </a:cubicBezTo>
                <a:cubicBezTo>
                  <a:pt x="2129" y="986"/>
                  <a:pt x="2129" y="987"/>
                  <a:pt x="2130" y="987"/>
                </a:cubicBezTo>
                <a:cubicBezTo>
                  <a:pt x="2131" y="989"/>
                  <a:pt x="2132" y="989"/>
                  <a:pt x="2134" y="989"/>
                </a:cubicBezTo>
                <a:cubicBezTo>
                  <a:pt x="2138" y="990"/>
                  <a:pt x="2141" y="990"/>
                  <a:pt x="2145" y="991"/>
                </a:cubicBezTo>
                <a:cubicBezTo>
                  <a:pt x="2146" y="991"/>
                  <a:pt x="2147" y="991"/>
                  <a:pt x="2149" y="990"/>
                </a:cubicBezTo>
                <a:cubicBezTo>
                  <a:pt x="2151" y="989"/>
                  <a:pt x="2151" y="988"/>
                  <a:pt x="2150" y="986"/>
                </a:cubicBezTo>
                <a:cubicBezTo>
                  <a:pt x="2150" y="985"/>
                  <a:pt x="2150" y="985"/>
                  <a:pt x="2150" y="984"/>
                </a:cubicBezTo>
                <a:cubicBezTo>
                  <a:pt x="2152" y="983"/>
                  <a:pt x="2154" y="981"/>
                  <a:pt x="2156" y="980"/>
                </a:cubicBezTo>
                <a:cubicBezTo>
                  <a:pt x="2158" y="978"/>
                  <a:pt x="2160" y="978"/>
                  <a:pt x="2162" y="979"/>
                </a:cubicBezTo>
                <a:cubicBezTo>
                  <a:pt x="2164" y="980"/>
                  <a:pt x="2166" y="981"/>
                  <a:pt x="2168" y="982"/>
                </a:cubicBezTo>
                <a:cubicBezTo>
                  <a:pt x="2169" y="982"/>
                  <a:pt x="2171" y="983"/>
                  <a:pt x="2172" y="985"/>
                </a:cubicBezTo>
                <a:cubicBezTo>
                  <a:pt x="2174" y="988"/>
                  <a:pt x="2177" y="991"/>
                  <a:pt x="2179" y="994"/>
                </a:cubicBezTo>
                <a:cubicBezTo>
                  <a:pt x="2181" y="997"/>
                  <a:pt x="2183" y="998"/>
                  <a:pt x="2186" y="998"/>
                </a:cubicBezTo>
                <a:cubicBezTo>
                  <a:pt x="2191" y="998"/>
                  <a:pt x="2195" y="999"/>
                  <a:pt x="2199" y="1001"/>
                </a:cubicBezTo>
                <a:cubicBezTo>
                  <a:pt x="2200" y="1001"/>
                  <a:pt x="2200" y="1001"/>
                  <a:pt x="2200" y="1001"/>
                </a:cubicBezTo>
                <a:cubicBezTo>
                  <a:pt x="2201" y="1001"/>
                  <a:pt x="2201" y="1001"/>
                  <a:pt x="2202" y="1001"/>
                </a:cubicBezTo>
                <a:cubicBezTo>
                  <a:pt x="2202" y="1000"/>
                  <a:pt x="2202" y="1000"/>
                  <a:pt x="2202" y="999"/>
                </a:cubicBezTo>
                <a:cubicBezTo>
                  <a:pt x="2202" y="998"/>
                  <a:pt x="2202" y="997"/>
                  <a:pt x="2200" y="996"/>
                </a:cubicBezTo>
                <a:cubicBezTo>
                  <a:pt x="2198" y="996"/>
                  <a:pt x="2199" y="994"/>
                  <a:pt x="2199" y="992"/>
                </a:cubicBezTo>
                <a:cubicBezTo>
                  <a:pt x="2197" y="992"/>
                  <a:pt x="2195" y="993"/>
                  <a:pt x="2194" y="990"/>
                </a:cubicBezTo>
                <a:close/>
                <a:moveTo>
                  <a:pt x="1903" y="919"/>
                </a:moveTo>
                <a:cubicBezTo>
                  <a:pt x="1904" y="922"/>
                  <a:pt x="1904" y="925"/>
                  <a:pt x="1905" y="928"/>
                </a:cubicBezTo>
                <a:cubicBezTo>
                  <a:pt x="1906" y="930"/>
                  <a:pt x="1906" y="932"/>
                  <a:pt x="1909" y="932"/>
                </a:cubicBezTo>
                <a:cubicBezTo>
                  <a:pt x="1909" y="932"/>
                  <a:pt x="1910" y="933"/>
                  <a:pt x="1910" y="933"/>
                </a:cubicBezTo>
                <a:cubicBezTo>
                  <a:pt x="1910" y="936"/>
                  <a:pt x="1911" y="938"/>
                  <a:pt x="1911" y="940"/>
                </a:cubicBezTo>
                <a:cubicBezTo>
                  <a:pt x="1912" y="943"/>
                  <a:pt x="1913" y="944"/>
                  <a:pt x="1915" y="944"/>
                </a:cubicBezTo>
                <a:cubicBezTo>
                  <a:pt x="1917" y="944"/>
                  <a:pt x="1918" y="944"/>
                  <a:pt x="1920" y="944"/>
                </a:cubicBezTo>
                <a:cubicBezTo>
                  <a:pt x="1921" y="944"/>
                  <a:pt x="1922" y="945"/>
                  <a:pt x="1923" y="946"/>
                </a:cubicBezTo>
                <a:cubicBezTo>
                  <a:pt x="1924" y="948"/>
                  <a:pt x="1925" y="948"/>
                  <a:pt x="1927" y="948"/>
                </a:cubicBezTo>
                <a:cubicBezTo>
                  <a:pt x="1928" y="947"/>
                  <a:pt x="1930" y="947"/>
                  <a:pt x="1932" y="946"/>
                </a:cubicBezTo>
                <a:cubicBezTo>
                  <a:pt x="1932" y="946"/>
                  <a:pt x="1933" y="946"/>
                  <a:pt x="1933" y="946"/>
                </a:cubicBezTo>
                <a:cubicBezTo>
                  <a:pt x="1936" y="947"/>
                  <a:pt x="1938" y="948"/>
                  <a:pt x="1941" y="949"/>
                </a:cubicBezTo>
                <a:cubicBezTo>
                  <a:pt x="1941" y="949"/>
                  <a:pt x="1942" y="950"/>
                  <a:pt x="1942" y="951"/>
                </a:cubicBezTo>
                <a:cubicBezTo>
                  <a:pt x="1943" y="952"/>
                  <a:pt x="1944" y="952"/>
                  <a:pt x="1945" y="952"/>
                </a:cubicBezTo>
                <a:cubicBezTo>
                  <a:pt x="1947" y="951"/>
                  <a:pt x="1948" y="951"/>
                  <a:pt x="1950" y="950"/>
                </a:cubicBezTo>
                <a:cubicBezTo>
                  <a:pt x="1951" y="950"/>
                  <a:pt x="1952" y="951"/>
                  <a:pt x="1953" y="951"/>
                </a:cubicBezTo>
                <a:cubicBezTo>
                  <a:pt x="1954" y="951"/>
                  <a:pt x="1955" y="950"/>
                  <a:pt x="1955" y="949"/>
                </a:cubicBezTo>
                <a:cubicBezTo>
                  <a:pt x="1955" y="949"/>
                  <a:pt x="1955" y="948"/>
                  <a:pt x="1955" y="948"/>
                </a:cubicBezTo>
                <a:cubicBezTo>
                  <a:pt x="1954" y="946"/>
                  <a:pt x="1954" y="944"/>
                  <a:pt x="1956" y="943"/>
                </a:cubicBezTo>
                <a:cubicBezTo>
                  <a:pt x="1956" y="941"/>
                  <a:pt x="1957" y="940"/>
                  <a:pt x="1956" y="938"/>
                </a:cubicBezTo>
                <a:cubicBezTo>
                  <a:pt x="1956" y="936"/>
                  <a:pt x="1957" y="934"/>
                  <a:pt x="1958" y="932"/>
                </a:cubicBezTo>
                <a:cubicBezTo>
                  <a:pt x="1961" y="929"/>
                  <a:pt x="1962" y="926"/>
                  <a:pt x="1963" y="923"/>
                </a:cubicBezTo>
                <a:cubicBezTo>
                  <a:pt x="1964" y="921"/>
                  <a:pt x="1965" y="920"/>
                  <a:pt x="1965" y="918"/>
                </a:cubicBezTo>
                <a:cubicBezTo>
                  <a:pt x="1966" y="917"/>
                  <a:pt x="1967" y="916"/>
                  <a:pt x="1968" y="916"/>
                </a:cubicBezTo>
                <a:cubicBezTo>
                  <a:pt x="1969" y="916"/>
                  <a:pt x="1970" y="916"/>
                  <a:pt x="1971" y="916"/>
                </a:cubicBezTo>
                <a:cubicBezTo>
                  <a:pt x="1971" y="916"/>
                  <a:pt x="1972" y="915"/>
                  <a:pt x="1972" y="915"/>
                </a:cubicBezTo>
                <a:cubicBezTo>
                  <a:pt x="1973" y="915"/>
                  <a:pt x="1973" y="914"/>
                  <a:pt x="1973" y="913"/>
                </a:cubicBezTo>
                <a:cubicBezTo>
                  <a:pt x="1972" y="911"/>
                  <a:pt x="1969" y="910"/>
                  <a:pt x="1968" y="908"/>
                </a:cubicBezTo>
                <a:cubicBezTo>
                  <a:pt x="1967" y="907"/>
                  <a:pt x="1967" y="906"/>
                  <a:pt x="1967" y="905"/>
                </a:cubicBezTo>
                <a:cubicBezTo>
                  <a:pt x="1968" y="904"/>
                  <a:pt x="1968" y="903"/>
                  <a:pt x="1967" y="902"/>
                </a:cubicBezTo>
                <a:cubicBezTo>
                  <a:pt x="1964" y="899"/>
                  <a:pt x="1964" y="895"/>
                  <a:pt x="1966" y="892"/>
                </a:cubicBezTo>
                <a:cubicBezTo>
                  <a:pt x="1966" y="891"/>
                  <a:pt x="1967" y="890"/>
                  <a:pt x="1968" y="889"/>
                </a:cubicBezTo>
                <a:cubicBezTo>
                  <a:pt x="1969" y="889"/>
                  <a:pt x="1970" y="888"/>
                  <a:pt x="1970" y="887"/>
                </a:cubicBezTo>
                <a:cubicBezTo>
                  <a:pt x="1970" y="885"/>
                  <a:pt x="1971" y="885"/>
                  <a:pt x="1972" y="884"/>
                </a:cubicBezTo>
                <a:cubicBezTo>
                  <a:pt x="1973" y="884"/>
                  <a:pt x="1975" y="884"/>
                  <a:pt x="1975" y="883"/>
                </a:cubicBezTo>
                <a:cubicBezTo>
                  <a:pt x="1975" y="882"/>
                  <a:pt x="1975" y="882"/>
                  <a:pt x="1976" y="882"/>
                </a:cubicBezTo>
                <a:cubicBezTo>
                  <a:pt x="1975" y="882"/>
                  <a:pt x="1975" y="881"/>
                  <a:pt x="1975" y="881"/>
                </a:cubicBezTo>
                <a:cubicBezTo>
                  <a:pt x="1973" y="880"/>
                  <a:pt x="1971" y="879"/>
                  <a:pt x="1969" y="878"/>
                </a:cubicBezTo>
                <a:cubicBezTo>
                  <a:pt x="1967" y="877"/>
                  <a:pt x="1965" y="876"/>
                  <a:pt x="1965" y="873"/>
                </a:cubicBezTo>
                <a:cubicBezTo>
                  <a:pt x="1964" y="872"/>
                  <a:pt x="1962" y="870"/>
                  <a:pt x="1961" y="869"/>
                </a:cubicBezTo>
                <a:cubicBezTo>
                  <a:pt x="1961" y="869"/>
                  <a:pt x="1960" y="869"/>
                  <a:pt x="1959" y="869"/>
                </a:cubicBezTo>
                <a:cubicBezTo>
                  <a:pt x="1957" y="869"/>
                  <a:pt x="1956" y="870"/>
                  <a:pt x="1955" y="872"/>
                </a:cubicBezTo>
                <a:cubicBezTo>
                  <a:pt x="1954" y="873"/>
                  <a:pt x="1954" y="875"/>
                  <a:pt x="1953" y="876"/>
                </a:cubicBezTo>
                <a:cubicBezTo>
                  <a:pt x="1952" y="877"/>
                  <a:pt x="1952" y="878"/>
                  <a:pt x="1951" y="879"/>
                </a:cubicBezTo>
                <a:cubicBezTo>
                  <a:pt x="1949" y="880"/>
                  <a:pt x="1947" y="882"/>
                  <a:pt x="1944" y="883"/>
                </a:cubicBezTo>
                <a:cubicBezTo>
                  <a:pt x="1941" y="885"/>
                  <a:pt x="1938" y="887"/>
                  <a:pt x="1937" y="890"/>
                </a:cubicBezTo>
                <a:cubicBezTo>
                  <a:pt x="1936" y="891"/>
                  <a:pt x="1935" y="893"/>
                  <a:pt x="1934" y="894"/>
                </a:cubicBezTo>
                <a:cubicBezTo>
                  <a:pt x="1932" y="897"/>
                  <a:pt x="1929" y="899"/>
                  <a:pt x="1926" y="899"/>
                </a:cubicBezTo>
                <a:cubicBezTo>
                  <a:pt x="1923" y="900"/>
                  <a:pt x="1921" y="902"/>
                  <a:pt x="1920" y="905"/>
                </a:cubicBezTo>
                <a:cubicBezTo>
                  <a:pt x="1919" y="906"/>
                  <a:pt x="1919" y="907"/>
                  <a:pt x="1918" y="908"/>
                </a:cubicBezTo>
                <a:cubicBezTo>
                  <a:pt x="1918" y="909"/>
                  <a:pt x="1917" y="910"/>
                  <a:pt x="1915" y="909"/>
                </a:cubicBezTo>
                <a:cubicBezTo>
                  <a:pt x="1914" y="909"/>
                  <a:pt x="1912" y="908"/>
                  <a:pt x="1910" y="907"/>
                </a:cubicBezTo>
                <a:cubicBezTo>
                  <a:pt x="1908" y="907"/>
                  <a:pt x="1906" y="907"/>
                  <a:pt x="1905" y="909"/>
                </a:cubicBezTo>
                <a:cubicBezTo>
                  <a:pt x="1905" y="909"/>
                  <a:pt x="1904" y="910"/>
                  <a:pt x="1904" y="911"/>
                </a:cubicBezTo>
                <a:cubicBezTo>
                  <a:pt x="1903" y="913"/>
                  <a:pt x="1902" y="916"/>
                  <a:pt x="1903" y="919"/>
                </a:cubicBezTo>
                <a:close/>
                <a:moveTo>
                  <a:pt x="1467" y="1008"/>
                </a:moveTo>
                <a:cubicBezTo>
                  <a:pt x="1466" y="1008"/>
                  <a:pt x="1466" y="1008"/>
                  <a:pt x="1465" y="1008"/>
                </a:cubicBezTo>
                <a:cubicBezTo>
                  <a:pt x="1464" y="1010"/>
                  <a:pt x="1463" y="1011"/>
                  <a:pt x="1463" y="1013"/>
                </a:cubicBezTo>
                <a:cubicBezTo>
                  <a:pt x="1463" y="1015"/>
                  <a:pt x="1462" y="1016"/>
                  <a:pt x="1460" y="1017"/>
                </a:cubicBezTo>
                <a:cubicBezTo>
                  <a:pt x="1460" y="1018"/>
                  <a:pt x="1460" y="1018"/>
                  <a:pt x="1459" y="1019"/>
                </a:cubicBezTo>
                <a:cubicBezTo>
                  <a:pt x="1458" y="1020"/>
                  <a:pt x="1456" y="1020"/>
                  <a:pt x="1456" y="1023"/>
                </a:cubicBezTo>
                <a:cubicBezTo>
                  <a:pt x="1455" y="1025"/>
                  <a:pt x="1454" y="1027"/>
                  <a:pt x="1451" y="1029"/>
                </a:cubicBezTo>
                <a:cubicBezTo>
                  <a:pt x="1449" y="1030"/>
                  <a:pt x="1447" y="1032"/>
                  <a:pt x="1445" y="1033"/>
                </a:cubicBezTo>
                <a:cubicBezTo>
                  <a:pt x="1442" y="1034"/>
                  <a:pt x="1440" y="1035"/>
                  <a:pt x="1437" y="1036"/>
                </a:cubicBezTo>
                <a:cubicBezTo>
                  <a:pt x="1437" y="1036"/>
                  <a:pt x="1437" y="1036"/>
                  <a:pt x="1436" y="1036"/>
                </a:cubicBezTo>
                <a:cubicBezTo>
                  <a:pt x="1434" y="1037"/>
                  <a:pt x="1432" y="1038"/>
                  <a:pt x="1429" y="1039"/>
                </a:cubicBezTo>
                <a:cubicBezTo>
                  <a:pt x="1428" y="1041"/>
                  <a:pt x="1428" y="1043"/>
                  <a:pt x="1427" y="1044"/>
                </a:cubicBezTo>
                <a:cubicBezTo>
                  <a:pt x="1424" y="1048"/>
                  <a:pt x="1424" y="1051"/>
                  <a:pt x="1426" y="1055"/>
                </a:cubicBezTo>
                <a:cubicBezTo>
                  <a:pt x="1426" y="1056"/>
                  <a:pt x="1426" y="1057"/>
                  <a:pt x="1427" y="1058"/>
                </a:cubicBezTo>
                <a:cubicBezTo>
                  <a:pt x="1428" y="1062"/>
                  <a:pt x="1428" y="1065"/>
                  <a:pt x="1426" y="1068"/>
                </a:cubicBezTo>
                <a:cubicBezTo>
                  <a:pt x="1424" y="1070"/>
                  <a:pt x="1422" y="1074"/>
                  <a:pt x="1420" y="1076"/>
                </a:cubicBezTo>
                <a:cubicBezTo>
                  <a:pt x="1418" y="1080"/>
                  <a:pt x="1417" y="1084"/>
                  <a:pt x="1418" y="1088"/>
                </a:cubicBezTo>
                <a:cubicBezTo>
                  <a:pt x="1419" y="1090"/>
                  <a:pt x="1419" y="1092"/>
                  <a:pt x="1419" y="1094"/>
                </a:cubicBezTo>
                <a:cubicBezTo>
                  <a:pt x="1419" y="1096"/>
                  <a:pt x="1419" y="1097"/>
                  <a:pt x="1419" y="1099"/>
                </a:cubicBezTo>
                <a:cubicBezTo>
                  <a:pt x="1420" y="1100"/>
                  <a:pt x="1420" y="1101"/>
                  <a:pt x="1421" y="1102"/>
                </a:cubicBezTo>
                <a:cubicBezTo>
                  <a:pt x="1423" y="1106"/>
                  <a:pt x="1426" y="1108"/>
                  <a:pt x="1430" y="1109"/>
                </a:cubicBezTo>
                <a:cubicBezTo>
                  <a:pt x="1432" y="1110"/>
                  <a:pt x="1433" y="1108"/>
                  <a:pt x="1435" y="1107"/>
                </a:cubicBezTo>
                <a:cubicBezTo>
                  <a:pt x="1437" y="1107"/>
                  <a:pt x="1438" y="1107"/>
                  <a:pt x="1440" y="1107"/>
                </a:cubicBezTo>
                <a:cubicBezTo>
                  <a:pt x="1443" y="1106"/>
                  <a:pt x="1445" y="1105"/>
                  <a:pt x="1446" y="1102"/>
                </a:cubicBezTo>
                <a:cubicBezTo>
                  <a:pt x="1447" y="1100"/>
                  <a:pt x="1448" y="1098"/>
                  <a:pt x="1449" y="1095"/>
                </a:cubicBezTo>
                <a:cubicBezTo>
                  <a:pt x="1451" y="1090"/>
                  <a:pt x="1453" y="1085"/>
                  <a:pt x="1455" y="1080"/>
                </a:cubicBezTo>
                <a:cubicBezTo>
                  <a:pt x="1458" y="1072"/>
                  <a:pt x="1460" y="1064"/>
                  <a:pt x="1464" y="1057"/>
                </a:cubicBezTo>
                <a:cubicBezTo>
                  <a:pt x="1465" y="1055"/>
                  <a:pt x="1465" y="1053"/>
                  <a:pt x="1466" y="1050"/>
                </a:cubicBezTo>
                <a:cubicBezTo>
                  <a:pt x="1466" y="1047"/>
                  <a:pt x="1467" y="1045"/>
                  <a:pt x="1468" y="1042"/>
                </a:cubicBezTo>
                <a:cubicBezTo>
                  <a:pt x="1469" y="1040"/>
                  <a:pt x="1469" y="1037"/>
                  <a:pt x="1472" y="1036"/>
                </a:cubicBezTo>
                <a:cubicBezTo>
                  <a:pt x="1473" y="1034"/>
                  <a:pt x="1473" y="1033"/>
                  <a:pt x="1473" y="1031"/>
                </a:cubicBezTo>
                <a:cubicBezTo>
                  <a:pt x="1473" y="1029"/>
                  <a:pt x="1472" y="1026"/>
                  <a:pt x="1472" y="1024"/>
                </a:cubicBezTo>
                <a:cubicBezTo>
                  <a:pt x="1472" y="1018"/>
                  <a:pt x="1470" y="1013"/>
                  <a:pt x="1467" y="1008"/>
                </a:cubicBezTo>
                <a:close/>
                <a:moveTo>
                  <a:pt x="1395" y="227"/>
                </a:moveTo>
                <a:cubicBezTo>
                  <a:pt x="1393" y="230"/>
                  <a:pt x="1394" y="233"/>
                  <a:pt x="1392" y="236"/>
                </a:cubicBezTo>
                <a:cubicBezTo>
                  <a:pt x="1391" y="237"/>
                  <a:pt x="1392" y="239"/>
                  <a:pt x="1393" y="240"/>
                </a:cubicBezTo>
                <a:cubicBezTo>
                  <a:pt x="1393" y="240"/>
                  <a:pt x="1394" y="241"/>
                  <a:pt x="1394" y="242"/>
                </a:cubicBezTo>
                <a:cubicBezTo>
                  <a:pt x="1395" y="244"/>
                  <a:pt x="1395" y="246"/>
                  <a:pt x="1393" y="247"/>
                </a:cubicBezTo>
                <a:cubicBezTo>
                  <a:pt x="1392" y="248"/>
                  <a:pt x="1390" y="248"/>
                  <a:pt x="1390" y="250"/>
                </a:cubicBezTo>
                <a:cubicBezTo>
                  <a:pt x="1389" y="252"/>
                  <a:pt x="1389" y="253"/>
                  <a:pt x="1390" y="255"/>
                </a:cubicBezTo>
                <a:cubicBezTo>
                  <a:pt x="1391" y="257"/>
                  <a:pt x="1392" y="258"/>
                  <a:pt x="1394" y="259"/>
                </a:cubicBezTo>
                <a:cubicBezTo>
                  <a:pt x="1394" y="259"/>
                  <a:pt x="1395" y="260"/>
                  <a:pt x="1396" y="260"/>
                </a:cubicBezTo>
                <a:cubicBezTo>
                  <a:pt x="1397" y="260"/>
                  <a:pt x="1398" y="259"/>
                  <a:pt x="1399" y="259"/>
                </a:cubicBezTo>
                <a:cubicBezTo>
                  <a:pt x="1401" y="258"/>
                  <a:pt x="1403" y="259"/>
                  <a:pt x="1404" y="261"/>
                </a:cubicBezTo>
                <a:cubicBezTo>
                  <a:pt x="1405" y="262"/>
                  <a:pt x="1405" y="263"/>
                  <a:pt x="1405" y="264"/>
                </a:cubicBezTo>
                <a:cubicBezTo>
                  <a:pt x="1406" y="267"/>
                  <a:pt x="1407" y="268"/>
                  <a:pt x="1410" y="268"/>
                </a:cubicBezTo>
                <a:cubicBezTo>
                  <a:pt x="1411" y="269"/>
                  <a:pt x="1413" y="269"/>
                  <a:pt x="1414" y="270"/>
                </a:cubicBezTo>
                <a:cubicBezTo>
                  <a:pt x="1415" y="270"/>
                  <a:pt x="1417" y="271"/>
                  <a:pt x="1418" y="271"/>
                </a:cubicBezTo>
                <a:cubicBezTo>
                  <a:pt x="1419" y="270"/>
                  <a:pt x="1420" y="271"/>
                  <a:pt x="1422" y="271"/>
                </a:cubicBezTo>
                <a:cubicBezTo>
                  <a:pt x="1422" y="271"/>
                  <a:pt x="1422" y="271"/>
                  <a:pt x="1422" y="271"/>
                </a:cubicBezTo>
                <a:cubicBezTo>
                  <a:pt x="1423" y="271"/>
                  <a:pt x="1425" y="271"/>
                  <a:pt x="1427" y="271"/>
                </a:cubicBezTo>
                <a:cubicBezTo>
                  <a:pt x="1427" y="271"/>
                  <a:pt x="1428" y="270"/>
                  <a:pt x="1428" y="270"/>
                </a:cubicBezTo>
                <a:cubicBezTo>
                  <a:pt x="1429" y="269"/>
                  <a:pt x="1429" y="268"/>
                  <a:pt x="1429" y="267"/>
                </a:cubicBezTo>
                <a:cubicBezTo>
                  <a:pt x="1429" y="266"/>
                  <a:pt x="1429" y="265"/>
                  <a:pt x="1428" y="264"/>
                </a:cubicBezTo>
                <a:cubicBezTo>
                  <a:pt x="1426" y="263"/>
                  <a:pt x="1424" y="262"/>
                  <a:pt x="1423" y="261"/>
                </a:cubicBezTo>
                <a:cubicBezTo>
                  <a:pt x="1418" y="258"/>
                  <a:pt x="1415" y="253"/>
                  <a:pt x="1413" y="248"/>
                </a:cubicBezTo>
                <a:cubicBezTo>
                  <a:pt x="1412" y="245"/>
                  <a:pt x="1412" y="243"/>
                  <a:pt x="1411" y="240"/>
                </a:cubicBezTo>
                <a:cubicBezTo>
                  <a:pt x="1410" y="237"/>
                  <a:pt x="1411" y="233"/>
                  <a:pt x="1411" y="229"/>
                </a:cubicBezTo>
                <a:cubicBezTo>
                  <a:pt x="1411" y="227"/>
                  <a:pt x="1412" y="226"/>
                  <a:pt x="1413" y="224"/>
                </a:cubicBezTo>
                <a:cubicBezTo>
                  <a:pt x="1414" y="223"/>
                  <a:pt x="1414" y="222"/>
                  <a:pt x="1414" y="221"/>
                </a:cubicBezTo>
                <a:cubicBezTo>
                  <a:pt x="1415" y="216"/>
                  <a:pt x="1416" y="211"/>
                  <a:pt x="1417" y="206"/>
                </a:cubicBezTo>
                <a:cubicBezTo>
                  <a:pt x="1417" y="204"/>
                  <a:pt x="1417" y="202"/>
                  <a:pt x="1419" y="201"/>
                </a:cubicBezTo>
                <a:cubicBezTo>
                  <a:pt x="1422" y="200"/>
                  <a:pt x="1423" y="197"/>
                  <a:pt x="1425" y="195"/>
                </a:cubicBezTo>
                <a:cubicBezTo>
                  <a:pt x="1426" y="191"/>
                  <a:pt x="1428" y="188"/>
                  <a:pt x="1430" y="185"/>
                </a:cubicBezTo>
                <a:cubicBezTo>
                  <a:pt x="1432" y="182"/>
                  <a:pt x="1434" y="179"/>
                  <a:pt x="1437" y="177"/>
                </a:cubicBezTo>
                <a:cubicBezTo>
                  <a:pt x="1440" y="174"/>
                  <a:pt x="1443" y="171"/>
                  <a:pt x="1447" y="169"/>
                </a:cubicBezTo>
                <a:cubicBezTo>
                  <a:pt x="1448" y="169"/>
                  <a:pt x="1449" y="167"/>
                  <a:pt x="1451" y="166"/>
                </a:cubicBezTo>
                <a:cubicBezTo>
                  <a:pt x="1454" y="164"/>
                  <a:pt x="1455" y="162"/>
                  <a:pt x="1454" y="158"/>
                </a:cubicBezTo>
                <a:cubicBezTo>
                  <a:pt x="1453" y="157"/>
                  <a:pt x="1453" y="156"/>
                  <a:pt x="1453" y="155"/>
                </a:cubicBezTo>
                <a:cubicBezTo>
                  <a:pt x="1453" y="154"/>
                  <a:pt x="1452" y="153"/>
                  <a:pt x="1451" y="153"/>
                </a:cubicBezTo>
                <a:cubicBezTo>
                  <a:pt x="1450" y="152"/>
                  <a:pt x="1449" y="152"/>
                  <a:pt x="1449" y="151"/>
                </a:cubicBezTo>
                <a:cubicBezTo>
                  <a:pt x="1447" y="149"/>
                  <a:pt x="1444" y="150"/>
                  <a:pt x="1442" y="151"/>
                </a:cubicBezTo>
                <a:cubicBezTo>
                  <a:pt x="1439" y="152"/>
                  <a:pt x="1436" y="154"/>
                  <a:pt x="1436" y="158"/>
                </a:cubicBezTo>
                <a:cubicBezTo>
                  <a:pt x="1436" y="161"/>
                  <a:pt x="1434" y="163"/>
                  <a:pt x="1432" y="164"/>
                </a:cubicBezTo>
                <a:cubicBezTo>
                  <a:pt x="1429" y="165"/>
                  <a:pt x="1426" y="167"/>
                  <a:pt x="1423" y="167"/>
                </a:cubicBezTo>
                <a:cubicBezTo>
                  <a:pt x="1418" y="167"/>
                  <a:pt x="1415" y="170"/>
                  <a:pt x="1412" y="174"/>
                </a:cubicBezTo>
                <a:cubicBezTo>
                  <a:pt x="1412" y="175"/>
                  <a:pt x="1411" y="175"/>
                  <a:pt x="1411" y="175"/>
                </a:cubicBezTo>
                <a:cubicBezTo>
                  <a:pt x="1411" y="177"/>
                  <a:pt x="1409" y="177"/>
                  <a:pt x="1408" y="178"/>
                </a:cubicBezTo>
                <a:cubicBezTo>
                  <a:pt x="1407" y="178"/>
                  <a:pt x="1406" y="179"/>
                  <a:pt x="1406" y="180"/>
                </a:cubicBezTo>
                <a:cubicBezTo>
                  <a:pt x="1406" y="182"/>
                  <a:pt x="1405" y="183"/>
                  <a:pt x="1404" y="184"/>
                </a:cubicBezTo>
                <a:cubicBezTo>
                  <a:pt x="1404" y="186"/>
                  <a:pt x="1403" y="187"/>
                  <a:pt x="1404" y="188"/>
                </a:cubicBezTo>
                <a:cubicBezTo>
                  <a:pt x="1404" y="189"/>
                  <a:pt x="1403" y="189"/>
                  <a:pt x="1403" y="190"/>
                </a:cubicBezTo>
                <a:cubicBezTo>
                  <a:pt x="1403" y="190"/>
                  <a:pt x="1403" y="190"/>
                  <a:pt x="1402" y="190"/>
                </a:cubicBezTo>
                <a:cubicBezTo>
                  <a:pt x="1401" y="191"/>
                  <a:pt x="1400" y="192"/>
                  <a:pt x="1399" y="193"/>
                </a:cubicBezTo>
                <a:cubicBezTo>
                  <a:pt x="1398" y="194"/>
                  <a:pt x="1397" y="194"/>
                  <a:pt x="1396" y="194"/>
                </a:cubicBezTo>
                <a:cubicBezTo>
                  <a:pt x="1395" y="194"/>
                  <a:pt x="1395" y="196"/>
                  <a:pt x="1395" y="196"/>
                </a:cubicBezTo>
                <a:cubicBezTo>
                  <a:pt x="1396" y="198"/>
                  <a:pt x="1398" y="200"/>
                  <a:pt x="1398" y="202"/>
                </a:cubicBezTo>
                <a:cubicBezTo>
                  <a:pt x="1399" y="204"/>
                  <a:pt x="1398" y="206"/>
                  <a:pt x="1398" y="209"/>
                </a:cubicBezTo>
                <a:cubicBezTo>
                  <a:pt x="1398" y="210"/>
                  <a:pt x="1397" y="211"/>
                  <a:pt x="1396" y="213"/>
                </a:cubicBezTo>
                <a:cubicBezTo>
                  <a:pt x="1395" y="214"/>
                  <a:pt x="1395" y="216"/>
                  <a:pt x="1394" y="218"/>
                </a:cubicBezTo>
                <a:cubicBezTo>
                  <a:pt x="1393" y="219"/>
                  <a:pt x="1393" y="221"/>
                  <a:pt x="1394" y="222"/>
                </a:cubicBezTo>
                <a:cubicBezTo>
                  <a:pt x="1397" y="224"/>
                  <a:pt x="1397" y="225"/>
                  <a:pt x="1395" y="227"/>
                </a:cubicBezTo>
                <a:close/>
                <a:moveTo>
                  <a:pt x="2038" y="667"/>
                </a:moveTo>
                <a:cubicBezTo>
                  <a:pt x="2038" y="667"/>
                  <a:pt x="2039" y="667"/>
                  <a:pt x="2039" y="666"/>
                </a:cubicBezTo>
                <a:cubicBezTo>
                  <a:pt x="2040" y="665"/>
                  <a:pt x="2041" y="664"/>
                  <a:pt x="2041" y="663"/>
                </a:cubicBezTo>
                <a:cubicBezTo>
                  <a:pt x="2042" y="658"/>
                  <a:pt x="2042" y="653"/>
                  <a:pt x="2042" y="649"/>
                </a:cubicBezTo>
                <a:cubicBezTo>
                  <a:pt x="2041" y="646"/>
                  <a:pt x="2041" y="642"/>
                  <a:pt x="2036" y="641"/>
                </a:cubicBezTo>
                <a:cubicBezTo>
                  <a:pt x="2036" y="641"/>
                  <a:pt x="2036" y="641"/>
                  <a:pt x="2036" y="641"/>
                </a:cubicBezTo>
                <a:cubicBezTo>
                  <a:pt x="2036" y="640"/>
                  <a:pt x="2036" y="640"/>
                  <a:pt x="2036" y="640"/>
                </a:cubicBezTo>
                <a:cubicBezTo>
                  <a:pt x="2037" y="640"/>
                  <a:pt x="2038" y="639"/>
                  <a:pt x="2038" y="639"/>
                </a:cubicBezTo>
                <a:cubicBezTo>
                  <a:pt x="2040" y="639"/>
                  <a:pt x="2041" y="639"/>
                  <a:pt x="2042" y="637"/>
                </a:cubicBezTo>
                <a:cubicBezTo>
                  <a:pt x="2043" y="637"/>
                  <a:pt x="2044" y="636"/>
                  <a:pt x="2044" y="636"/>
                </a:cubicBezTo>
                <a:cubicBezTo>
                  <a:pt x="2047" y="635"/>
                  <a:pt x="2049" y="635"/>
                  <a:pt x="2052" y="635"/>
                </a:cubicBezTo>
                <a:cubicBezTo>
                  <a:pt x="2052" y="635"/>
                  <a:pt x="2052" y="635"/>
                  <a:pt x="2052" y="635"/>
                </a:cubicBezTo>
                <a:cubicBezTo>
                  <a:pt x="2052" y="635"/>
                  <a:pt x="2052" y="635"/>
                  <a:pt x="2052" y="635"/>
                </a:cubicBezTo>
                <a:cubicBezTo>
                  <a:pt x="2052" y="635"/>
                  <a:pt x="2052" y="635"/>
                  <a:pt x="2052" y="635"/>
                </a:cubicBezTo>
                <a:cubicBezTo>
                  <a:pt x="2052" y="635"/>
                  <a:pt x="2052" y="635"/>
                  <a:pt x="2052" y="635"/>
                </a:cubicBezTo>
                <a:cubicBezTo>
                  <a:pt x="2051" y="637"/>
                  <a:pt x="2050" y="638"/>
                  <a:pt x="2048" y="638"/>
                </a:cubicBezTo>
                <a:cubicBezTo>
                  <a:pt x="2048" y="638"/>
                  <a:pt x="2047" y="638"/>
                  <a:pt x="2046" y="638"/>
                </a:cubicBezTo>
                <a:cubicBezTo>
                  <a:pt x="2045" y="639"/>
                  <a:pt x="2043" y="642"/>
                  <a:pt x="2044" y="643"/>
                </a:cubicBezTo>
                <a:cubicBezTo>
                  <a:pt x="2044" y="645"/>
                  <a:pt x="2045" y="646"/>
                  <a:pt x="2045" y="647"/>
                </a:cubicBezTo>
                <a:cubicBezTo>
                  <a:pt x="2046" y="647"/>
                  <a:pt x="2046" y="648"/>
                  <a:pt x="2046" y="648"/>
                </a:cubicBezTo>
                <a:cubicBezTo>
                  <a:pt x="2047" y="649"/>
                  <a:pt x="2049" y="649"/>
                  <a:pt x="2050" y="647"/>
                </a:cubicBezTo>
                <a:cubicBezTo>
                  <a:pt x="2050" y="646"/>
                  <a:pt x="2051" y="644"/>
                  <a:pt x="2052" y="643"/>
                </a:cubicBezTo>
                <a:cubicBezTo>
                  <a:pt x="2053" y="642"/>
                  <a:pt x="2055" y="643"/>
                  <a:pt x="2056" y="643"/>
                </a:cubicBezTo>
                <a:cubicBezTo>
                  <a:pt x="2056" y="643"/>
                  <a:pt x="2057" y="643"/>
                  <a:pt x="2057" y="643"/>
                </a:cubicBezTo>
                <a:cubicBezTo>
                  <a:pt x="2059" y="643"/>
                  <a:pt x="2060" y="639"/>
                  <a:pt x="2059" y="637"/>
                </a:cubicBezTo>
                <a:cubicBezTo>
                  <a:pt x="2058" y="636"/>
                  <a:pt x="2057" y="635"/>
                  <a:pt x="2056" y="634"/>
                </a:cubicBezTo>
                <a:cubicBezTo>
                  <a:pt x="2056" y="633"/>
                  <a:pt x="2056" y="632"/>
                  <a:pt x="2057" y="631"/>
                </a:cubicBezTo>
                <a:cubicBezTo>
                  <a:pt x="2058" y="631"/>
                  <a:pt x="2058" y="631"/>
                  <a:pt x="2059" y="630"/>
                </a:cubicBezTo>
                <a:cubicBezTo>
                  <a:pt x="2059" y="630"/>
                  <a:pt x="2060" y="630"/>
                  <a:pt x="2060" y="630"/>
                </a:cubicBezTo>
                <a:cubicBezTo>
                  <a:pt x="2061" y="631"/>
                  <a:pt x="2061" y="631"/>
                  <a:pt x="2060" y="632"/>
                </a:cubicBezTo>
                <a:cubicBezTo>
                  <a:pt x="2060" y="633"/>
                  <a:pt x="2059" y="634"/>
                  <a:pt x="2060" y="634"/>
                </a:cubicBezTo>
                <a:cubicBezTo>
                  <a:pt x="2060" y="636"/>
                  <a:pt x="2061" y="637"/>
                  <a:pt x="2062" y="639"/>
                </a:cubicBezTo>
                <a:cubicBezTo>
                  <a:pt x="2063" y="640"/>
                  <a:pt x="2064" y="641"/>
                  <a:pt x="2065" y="642"/>
                </a:cubicBezTo>
                <a:cubicBezTo>
                  <a:pt x="2066" y="642"/>
                  <a:pt x="2068" y="642"/>
                  <a:pt x="2068" y="641"/>
                </a:cubicBezTo>
                <a:cubicBezTo>
                  <a:pt x="2070" y="638"/>
                  <a:pt x="2072" y="635"/>
                  <a:pt x="2074" y="632"/>
                </a:cubicBezTo>
                <a:cubicBezTo>
                  <a:pt x="2074" y="631"/>
                  <a:pt x="2075" y="630"/>
                  <a:pt x="2076" y="630"/>
                </a:cubicBezTo>
                <a:cubicBezTo>
                  <a:pt x="2077" y="630"/>
                  <a:pt x="2079" y="630"/>
                  <a:pt x="2080" y="630"/>
                </a:cubicBezTo>
                <a:cubicBezTo>
                  <a:pt x="2082" y="630"/>
                  <a:pt x="2083" y="629"/>
                  <a:pt x="2084" y="628"/>
                </a:cubicBezTo>
                <a:cubicBezTo>
                  <a:pt x="2085" y="628"/>
                  <a:pt x="2085" y="628"/>
                  <a:pt x="2086" y="628"/>
                </a:cubicBezTo>
                <a:cubicBezTo>
                  <a:pt x="2087" y="629"/>
                  <a:pt x="2088" y="628"/>
                  <a:pt x="2088" y="627"/>
                </a:cubicBezTo>
                <a:cubicBezTo>
                  <a:pt x="2089" y="626"/>
                  <a:pt x="2089" y="623"/>
                  <a:pt x="2091" y="622"/>
                </a:cubicBezTo>
                <a:cubicBezTo>
                  <a:pt x="2091" y="622"/>
                  <a:pt x="2091" y="622"/>
                  <a:pt x="2091" y="621"/>
                </a:cubicBezTo>
                <a:cubicBezTo>
                  <a:pt x="2091" y="622"/>
                  <a:pt x="2092" y="622"/>
                  <a:pt x="2092" y="622"/>
                </a:cubicBezTo>
                <a:cubicBezTo>
                  <a:pt x="2092" y="623"/>
                  <a:pt x="2092" y="624"/>
                  <a:pt x="2092" y="625"/>
                </a:cubicBezTo>
                <a:cubicBezTo>
                  <a:pt x="2093" y="625"/>
                  <a:pt x="2094" y="626"/>
                  <a:pt x="2094" y="626"/>
                </a:cubicBezTo>
                <a:cubicBezTo>
                  <a:pt x="2098" y="624"/>
                  <a:pt x="2100" y="619"/>
                  <a:pt x="2098" y="616"/>
                </a:cubicBezTo>
                <a:cubicBezTo>
                  <a:pt x="2097" y="613"/>
                  <a:pt x="2096" y="611"/>
                  <a:pt x="2096" y="608"/>
                </a:cubicBezTo>
                <a:cubicBezTo>
                  <a:pt x="2097" y="603"/>
                  <a:pt x="2096" y="599"/>
                  <a:pt x="2094" y="595"/>
                </a:cubicBezTo>
                <a:cubicBezTo>
                  <a:pt x="2094" y="594"/>
                  <a:pt x="2094" y="592"/>
                  <a:pt x="2096" y="591"/>
                </a:cubicBezTo>
                <a:cubicBezTo>
                  <a:pt x="2097" y="590"/>
                  <a:pt x="2098" y="589"/>
                  <a:pt x="2097" y="587"/>
                </a:cubicBezTo>
                <a:cubicBezTo>
                  <a:pt x="2097" y="586"/>
                  <a:pt x="2097" y="585"/>
                  <a:pt x="2097" y="583"/>
                </a:cubicBezTo>
                <a:cubicBezTo>
                  <a:pt x="2097" y="579"/>
                  <a:pt x="2096" y="575"/>
                  <a:pt x="2094" y="571"/>
                </a:cubicBezTo>
                <a:cubicBezTo>
                  <a:pt x="2092" y="566"/>
                  <a:pt x="2088" y="563"/>
                  <a:pt x="2086" y="558"/>
                </a:cubicBezTo>
                <a:cubicBezTo>
                  <a:pt x="2086" y="557"/>
                  <a:pt x="2084" y="557"/>
                  <a:pt x="2083" y="558"/>
                </a:cubicBezTo>
                <a:cubicBezTo>
                  <a:pt x="2080" y="561"/>
                  <a:pt x="2078" y="565"/>
                  <a:pt x="2079" y="570"/>
                </a:cubicBezTo>
                <a:cubicBezTo>
                  <a:pt x="2079" y="572"/>
                  <a:pt x="2078" y="575"/>
                  <a:pt x="2081" y="576"/>
                </a:cubicBezTo>
                <a:cubicBezTo>
                  <a:pt x="2081" y="577"/>
                  <a:pt x="2082" y="577"/>
                  <a:pt x="2082" y="578"/>
                </a:cubicBezTo>
                <a:cubicBezTo>
                  <a:pt x="2082" y="584"/>
                  <a:pt x="2083" y="591"/>
                  <a:pt x="2079" y="597"/>
                </a:cubicBezTo>
                <a:cubicBezTo>
                  <a:pt x="2078" y="597"/>
                  <a:pt x="2078" y="599"/>
                  <a:pt x="2078" y="600"/>
                </a:cubicBezTo>
                <a:cubicBezTo>
                  <a:pt x="2077" y="604"/>
                  <a:pt x="2074" y="606"/>
                  <a:pt x="2071" y="607"/>
                </a:cubicBezTo>
                <a:cubicBezTo>
                  <a:pt x="2070" y="607"/>
                  <a:pt x="2069" y="606"/>
                  <a:pt x="2069" y="606"/>
                </a:cubicBezTo>
                <a:cubicBezTo>
                  <a:pt x="2069" y="605"/>
                  <a:pt x="2069" y="604"/>
                  <a:pt x="2068" y="604"/>
                </a:cubicBezTo>
                <a:cubicBezTo>
                  <a:pt x="2068" y="602"/>
                  <a:pt x="2068" y="602"/>
                  <a:pt x="2067" y="602"/>
                </a:cubicBezTo>
                <a:cubicBezTo>
                  <a:pt x="2066" y="602"/>
                  <a:pt x="2066" y="603"/>
                  <a:pt x="2065" y="604"/>
                </a:cubicBezTo>
                <a:cubicBezTo>
                  <a:pt x="2064" y="605"/>
                  <a:pt x="2065" y="606"/>
                  <a:pt x="2065" y="607"/>
                </a:cubicBezTo>
                <a:cubicBezTo>
                  <a:pt x="2065" y="608"/>
                  <a:pt x="2065" y="609"/>
                  <a:pt x="2065" y="610"/>
                </a:cubicBezTo>
                <a:cubicBezTo>
                  <a:pt x="2063" y="613"/>
                  <a:pt x="2063" y="616"/>
                  <a:pt x="2062" y="619"/>
                </a:cubicBezTo>
                <a:cubicBezTo>
                  <a:pt x="2062" y="620"/>
                  <a:pt x="2061" y="620"/>
                  <a:pt x="2061" y="620"/>
                </a:cubicBezTo>
                <a:cubicBezTo>
                  <a:pt x="2058" y="620"/>
                  <a:pt x="2056" y="620"/>
                  <a:pt x="2054" y="621"/>
                </a:cubicBezTo>
                <a:cubicBezTo>
                  <a:pt x="2051" y="622"/>
                  <a:pt x="2048" y="622"/>
                  <a:pt x="2045" y="623"/>
                </a:cubicBezTo>
                <a:cubicBezTo>
                  <a:pt x="2044" y="623"/>
                  <a:pt x="2043" y="624"/>
                  <a:pt x="2042" y="625"/>
                </a:cubicBezTo>
                <a:cubicBezTo>
                  <a:pt x="2039" y="629"/>
                  <a:pt x="2036" y="632"/>
                  <a:pt x="2032" y="635"/>
                </a:cubicBezTo>
                <a:cubicBezTo>
                  <a:pt x="2032" y="636"/>
                  <a:pt x="2032" y="637"/>
                  <a:pt x="2032" y="638"/>
                </a:cubicBezTo>
                <a:cubicBezTo>
                  <a:pt x="2032" y="639"/>
                  <a:pt x="2032" y="639"/>
                  <a:pt x="2031" y="640"/>
                </a:cubicBezTo>
                <a:cubicBezTo>
                  <a:pt x="2030" y="642"/>
                  <a:pt x="2028" y="643"/>
                  <a:pt x="2027" y="645"/>
                </a:cubicBezTo>
                <a:cubicBezTo>
                  <a:pt x="2026" y="646"/>
                  <a:pt x="2025" y="647"/>
                  <a:pt x="2026" y="649"/>
                </a:cubicBezTo>
                <a:cubicBezTo>
                  <a:pt x="2026" y="650"/>
                  <a:pt x="2026" y="651"/>
                  <a:pt x="2028" y="652"/>
                </a:cubicBezTo>
                <a:cubicBezTo>
                  <a:pt x="2027" y="653"/>
                  <a:pt x="2027" y="653"/>
                  <a:pt x="2027" y="653"/>
                </a:cubicBezTo>
                <a:cubicBezTo>
                  <a:pt x="2027" y="653"/>
                  <a:pt x="2028" y="653"/>
                  <a:pt x="2028" y="653"/>
                </a:cubicBezTo>
                <a:cubicBezTo>
                  <a:pt x="2028" y="653"/>
                  <a:pt x="2028" y="653"/>
                  <a:pt x="2028" y="652"/>
                </a:cubicBezTo>
                <a:cubicBezTo>
                  <a:pt x="2028" y="652"/>
                  <a:pt x="2028" y="652"/>
                  <a:pt x="2028" y="652"/>
                </a:cubicBezTo>
                <a:cubicBezTo>
                  <a:pt x="2029" y="652"/>
                  <a:pt x="2030" y="652"/>
                  <a:pt x="2030" y="653"/>
                </a:cubicBezTo>
                <a:cubicBezTo>
                  <a:pt x="2030" y="654"/>
                  <a:pt x="2030" y="655"/>
                  <a:pt x="2029" y="656"/>
                </a:cubicBezTo>
                <a:cubicBezTo>
                  <a:pt x="2029" y="656"/>
                  <a:pt x="2029" y="656"/>
                  <a:pt x="2029" y="656"/>
                </a:cubicBezTo>
                <a:cubicBezTo>
                  <a:pt x="2029" y="656"/>
                  <a:pt x="2029" y="656"/>
                  <a:pt x="2029" y="656"/>
                </a:cubicBezTo>
                <a:cubicBezTo>
                  <a:pt x="2029" y="656"/>
                  <a:pt x="2029" y="656"/>
                  <a:pt x="2029" y="656"/>
                </a:cubicBezTo>
                <a:cubicBezTo>
                  <a:pt x="2031" y="659"/>
                  <a:pt x="2032" y="662"/>
                  <a:pt x="2033" y="665"/>
                </a:cubicBezTo>
                <a:cubicBezTo>
                  <a:pt x="2033" y="667"/>
                  <a:pt x="2037" y="668"/>
                  <a:pt x="2038" y="667"/>
                </a:cubicBezTo>
                <a:close/>
                <a:moveTo>
                  <a:pt x="2084" y="561"/>
                </a:moveTo>
                <a:cubicBezTo>
                  <a:pt x="2084" y="561"/>
                  <a:pt x="2084" y="561"/>
                  <a:pt x="2084" y="561"/>
                </a:cubicBezTo>
                <a:cubicBezTo>
                  <a:pt x="2084" y="562"/>
                  <a:pt x="2084" y="562"/>
                  <a:pt x="2084" y="562"/>
                </a:cubicBezTo>
                <a:cubicBezTo>
                  <a:pt x="2083" y="562"/>
                  <a:pt x="2083" y="562"/>
                  <a:pt x="2083" y="562"/>
                </a:cubicBezTo>
                <a:lnTo>
                  <a:pt x="2084" y="561"/>
                </a:lnTo>
                <a:close/>
                <a:moveTo>
                  <a:pt x="671" y="99"/>
                </a:moveTo>
                <a:cubicBezTo>
                  <a:pt x="671" y="100"/>
                  <a:pt x="673" y="100"/>
                  <a:pt x="674" y="100"/>
                </a:cubicBezTo>
                <a:cubicBezTo>
                  <a:pt x="676" y="100"/>
                  <a:pt x="678" y="100"/>
                  <a:pt x="680" y="101"/>
                </a:cubicBezTo>
                <a:cubicBezTo>
                  <a:pt x="681" y="102"/>
                  <a:pt x="682" y="102"/>
                  <a:pt x="683" y="101"/>
                </a:cubicBezTo>
                <a:cubicBezTo>
                  <a:pt x="684" y="100"/>
                  <a:pt x="684" y="99"/>
                  <a:pt x="685" y="99"/>
                </a:cubicBezTo>
                <a:cubicBezTo>
                  <a:pt x="685" y="99"/>
                  <a:pt x="685" y="99"/>
                  <a:pt x="685" y="99"/>
                </a:cubicBezTo>
                <a:cubicBezTo>
                  <a:pt x="685" y="99"/>
                  <a:pt x="685" y="99"/>
                  <a:pt x="685" y="99"/>
                </a:cubicBezTo>
                <a:cubicBezTo>
                  <a:pt x="685" y="99"/>
                  <a:pt x="685" y="99"/>
                  <a:pt x="685" y="99"/>
                </a:cubicBezTo>
                <a:cubicBezTo>
                  <a:pt x="687" y="98"/>
                  <a:pt x="689" y="97"/>
                  <a:pt x="691" y="95"/>
                </a:cubicBezTo>
                <a:cubicBezTo>
                  <a:pt x="692" y="94"/>
                  <a:pt x="694" y="93"/>
                  <a:pt x="696" y="92"/>
                </a:cubicBezTo>
                <a:cubicBezTo>
                  <a:pt x="696" y="91"/>
                  <a:pt x="697" y="90"/>
                  <a:pt x="697" y="89"/>
                </a:cubicBezTo>
                <a:cubicBezTo>
                  <a:pt x="698" y="87"/>
                  <a:pt x="699" y="87"/>
                  <a:pt x="701" y="87"/>
                </a:cubicBezTo>
                <a:cubicBezTo>
                  <a:pt x="701" y="87"/>
                  <a:pt x="701" y="87"/>
                  <a:pt x="701" y="87"/>
                </a:cubicBezTo>
                <a:cubicBezTo>
                  <a:pt x="701" y="87"/>
                  <a:pt x="701" y="87"/>
                  <a:pt x="701" y="87"/>
                </a:cubicBezTo>
                <a:cubicBezTo>
                  <a:pt x="701" y="86"/>
                  <a:pt x="701" y="86"/>
                  <a:pt x="702" y="87"/>
                </a:cubicBezTo>
                <a:cubicBezTo>
                  <a:pt x="701" y="87"/>
                  <a:pt x="701" y="87"/>
                  <a:pt x="701" y="87"/>
                </a:cubicBezTo>
                <a:cubicBezTo>
                  <a:pt x="701" y="89"/>
                  <a:pt x="701" y="89"/>
                  <a:pt x="703" y="90"/>
                </a:cubicBezTo>
                <a:cubicBezTo>
                  <a:pt x="704" y="90"/>
                  <a:pt x="704" y="90"/>
                  <a:pt x="705" y="90"/>
                </a:cubicBezTo>
                <a:cubicBezTo>
                  <a:pt x="706" y="88"/>
                  <a:pt x="706" y="86"/>
                  <a:pt x="708" y="85"/>
                </a:cubicBezTo>
                <a:cubicBezTo>
                  <a:pt x="710" y="83"/>
                  <a:pt x="712" y="82"/>
                  <a:pt x="712" y="80"/>
                </a:cubicBezTo>
                <a:cubicBezTo>
                  <a:pt x="712" y="77"/>
                  <a:pt x="712" y="74"/>
                  <a:pt x="710" y="72"/>
                </a:cubicBezTo>
                <a:cubicBezTo>
                  <a:pt x="710" y="71"/>
                  <a:pt x="709" y="71"/>
                  <a:pt x="709" y="70"/>
                </a:cubicBezTo>
                <a:cubicBezTo>
                  <a:pt x="709" y="70"/>
                  <a:pt x="709" y="69"/>
                  <a:pt x="709" y="68"/>
                </a:cubicBezTo>
                <a:cubicBezTo>
                  <a:pt x="710" y="66"/>
                  <a:pt x="711" y="65"/>
                  <a:pt x="713" y="64"/>
                </a:cubicBezTo>
                <a:cubicBezTo>
                  <a:pt x="713" y="62"/>
                  <a:pt x="712" y="60"/>
                  <a:pt x="713" y="58"/>
                </a:cubicBezTo>
                <a:cubicBezTo>
                  <a:pt x="714" y="57"/>
                  <a:pt x="714" y="55"/>
                  <a:pt x="714" y="54"/>
                </a:cubicBezTo>
                <a:cubicBezTo>
                  <a:pt x="714" y="52"/>
                  <a:pt x="712" y="52"/>
                  <a:pt x="711" y="50"/>
                </a:cubicBezTo>
                <a:cubicBezTo>
                  <a:pt x="709" y="49"/>
                  <a:pt x="708" y="48"/>
                  <a:pt x="706" y="47"/>
                </a:cubicBezTo>
                <a:cubicBezTo>
                  <a:pt x="706" y="47"/>
                  <a:pt x="705" y="46"/>
                  <a:pt x="705" y="45"/>
                </a:cubicBezTo>
                <a:cubicBezTo>
                  <a:pt x="705" y="43"/>
                  <a:pt x="705" y="41"/>
                  <a:pt x="705" y="38"/>
                </a:cubicBezTo>
                <a:cubicBezTo>
                  <a:pt x="706" y="36"/>
                  <a:pt x="706" y="34"/>
                  <a:pt x="706" y="32"/>
                </a:cubicBezTo>
                <a:cubicBezTo>
                  <a:pt x="707" y="29"/>
                  <a:pt x="705" y="27"/>
                  <a:pt x="703" y="25"/>
                </a:cubicBezTo>
                <a:cubicBezTo>
                  <a:pt x="701" y="23"/>
                  <a:pt x="699" y="23"/>
                  <a:pt x="697" y="23"/>
                </a:cubicBezTo>
                <a:cubicBezTo>
                  <a:pt x="696" y="24"/>
                  <a:pt x="695" y="25"/>
                  <a:pt x="695" y="26"/>
                </a:cubicBezTo>
                <a:cubicBezTo>
                  <a:pt x="695" y="27"/>
                  <a:pt x="695" y="27"/>
                  <a:pt x="696" y="28"/>
                </a:cubicBezTo>
                <a:cubicBezTo>
                  <a:pt x="697" y="28"/>
                  <a:pt x="698" y="29"/>
                  <a:pt x="699" y="29"/>
                </a:cubicBezTo>
                <a:cubicBezTo>
                  <a:pt x="700" y="29"/>
                  <a:pt x="700" y="30"/>
                  <a:pt x="700" y="31"/>
                </a:cubicBezTo>
                <a:cubicBezTo>
                  <a:pt x="700" y="31"/>
                  <a:pt x="699" y="31"/>
                  <a:pt x="699" y="31"/>
                </a:cubicBezTo>
                <a:cubicBezTo>
                  <a:pt x="698" y="31"/>
                  <a:pt x="696" y="31"/>
                  <a:pt x="695" y="31"/>
                </a:cubicBezTo>
                <a:cubicBezTo>
                  <a:pt x="693" y="32"/>
                  <a:pt x="692" y="32"/>
                  <a:pt x="691" y="32"/>
                </a:cubicBezTo>
                <a:cubicBezTo>
                  <a:pt x="689" y="33"/>
                  <a:pt x="688" y="35"/>
                  <a:pt x="688" y="37"/>
                </a:cubicBezTo>
                <a:cubicBezTo>
                  <a:pt x="688" y="38"/>
                  <a:pt x="689" y="39"/>
                  <a:pt x="689" y="40"/>
                </a:cubicBezTo>
                <a:cubicBezTo>
                  <a:pt x="689" y="40"/>
                  <a:pt x="689" y="41"/>
                  <a:pt x="689" y="41"/>
                </a:cubicBezTo>
                <a:cubicBezTo>
                  <a:pt x="689" y="41"/>
                  <a:pt x="688" y="41"/>
                  <a:pt x="688" y="41"/>
                </a:cubicBezTo>
                <a:cubicBezTo>
                  <a:pt x="687" y="40"/>
                  <a:pt x="685" y="40"/>
                  <a:pt x="684" y="41"/>
                </a:cubicBezTo>
                <a:cubicBezTo>
                  <a:pt x="683" y="42"/>
                  <a:pt x="681" y="43"/>
                  <a:pt x="679" y="42"/>
                </a:cubicBezTo>
                <a:cubicBezTo>
                  <a:pt x="677" y="42"/>
                  <a:pt x="677" y="44"/>
                  <a:pt x="677" y="45"/>
                </a:cubicBezTo>
                <a:cubicBezTo>
                  <a:pt x="678" y="47"/>
                  <a:pt x="678" y="48"/>
                  <a:pt x="679" y="49"/>
                </a:cubicBezTo>
                <a:cubicBezTo>
                  <a:pt x="680" y="50"/>
                  <a:pt x="681" y="52"/>
                  <a:pt x="681" y="53"/>
                </a:cubicBezTo>
                <a:cubicBezTo>
                  <a:pt x="681" y="53"/>
                  <a:pt x="682" y="53"/>
                  <a:pt x="682" y="53"/>
                </a:cubicBezTo>
                <a:cubicBezTo>
                  <a:pt x="682" y="53"/>
                  <a:pt x="682" y="54"/>
                  <a:pt x="682" y="54"/>
                </a:cubicBezTo>
                <a:cubicBezTo>
                  <a:pt x="683" y="54"/>
                  <a:pt x="683" y="54"/>
                  <a:pt x="683" y="54"/>
                </a:cubicBezTo>
                <a:cubicBezTo>
                  <a:pt x="683" y="54"/>
                  <a:pt x="683" y="54"/>
                  <a:pt x="682" y="54"/>
                </a:cubicBezTo>
                <a:cubicBezTo>
                  <a:pt x="682" y="54"/>
                  <a:pt x="682" y="54"/>
                  <a:pt x="681" y="54"/>
                </a:cubicBezTo>
                <a:cubicBezTo>
                  <a:pt x="681" y="54"/>
                  <a:pt x="681" y="53"/>
                  <a:pt x="681" y="53"/>
                </a:cubicBezTo>
                <a:cubicBezTo>
                  <a:pt x="680" y="53"/>
                  <a:pt x="678" y="52"/>
                  <a:pt x="677" y="51"/>
                </a:cubicBezTo>
                <a:cubicBezTo>
                  <a:pt x="676" y="51"/>
                  <a:pt x="675" y="51"/>
                  <a:pt x="675" y="52"/>
                </a:cubicBezTo>
                <a:cubicBezTo>
                  <a:pt x="672" y="56"/>
                  <a:pt x="671" y="62"/>
                  <a:pt x="669" y="66"/>
                </a:cubicBezTo>
                <a:cubicBezTo>
                  <a:pt x="668" y="68"/>
                  <a:pt x="669" y="70"/>
                  <a:pt x="670" y="71"/>
                </a:cubicBezTo>
                <a:cubicBezTo>
                  <a:pt x="672" y="72"/>
                  <a:pt x="673" y="73"/>
                  <a:pt x="675" y="73"/>
                </a:cubicBezTo>
                <a:cubicBezTo>
                  <a:pt x="676" y="73"/>
                  <a:pt x="677" y="73"/>
                  <a:pt x="677" y="74"/>
                </a:cubicBezTo>
                <a:cubicBezTo>
                  <a:pt x="678" y="74"/>
                  <a:pt x="678" y="75"/>
                  <a:pt x="678" y="76"/>
                </a:cubicBezTo>
                <a:cubicBezTo>
                  <a:pt x="678" y="76"/>
                  <a:pt x="677" y="77"/>
                  <a:pt x="677" y="77"/>
                </a:cubicBezTo>
                <a:cubicBezTo>
                  <a:pt x="676" y="77"/>
                  <a:pt x="676" y="77"/>
                  <a:pt x="675" y="77"/>
                </a:cubicBezTo>
                <a:cubicBezTo>
                  <a:pt x="671" y="76"/>
                  <a:pt x="669" y="77"/>
                  <a:pt x="668" y="81"/>
                </a:cubicBezTo>
                <a:cubicBezTo>
                  <a:pt x="667" y="84"/>
                  <a:pt x="666" y="86"/>
                  <a:pt x="666" y="89"/>
                </a:cubicBezTo>
                <a:cubicBezTo>
                  <a:pt x="665" y="94"/>
                  <a:pt x="667" y="97"/>
                  <a:pt x="671" y="99"/>
                </a:cubicBezTo>
                <a:close/>
                <a:moveTo>
                  <a:pt x="696" y="92"/>
                </a:moveTo>
                <a:cubicBezTo>
                  <a:pt x="696" y="92"/>
                  <a:pt x="696" y="92"/>
                  <a:pt x="696" y="92"/>
                </a:cubicBezTo>
                <a:cubicBezTo>
                  <a:pt x="696" y="92"/>
                  <a:pt x="696" y="92"/>
                  <a:pt x="696" y="92"/>
                </a:cubicBezTo>
                <a:cubicBezTo>
                  <a:pt x="696" y="92"/>
                  <a:pt x="696" y="92"/>
                  <a:pt x="696" y="92"/>
                </a:cubicBezTo>
                <a:cubicBezTo>
                  <a:pt x="696" y="92"/>
                  <a:pt x="696" y="92"/>
                  <a:pt x="696" y="92"/>
                </a:cubicBezTo>
                <a:close/>
                <a:moveTo>
                  <a:pt x="1882" y="944"/>
                </a:moveTo>
                <a:cubicBezTo>
                  <a:pt x="1882" y="944"/>
                  <a:pt x="1882" y="944"/>
                  <a:pt x="1882" y="944"/>
                </a:cubicBezTo>
                <a:cubicBezTo>
                  <a:pt x="1881" y="943"/>
                  <a:pt x="1881" y="942"/>
                  <a:pt x="1880" y="942"/>
                </a:cubicBezTo>
                <a:cubicBezTo>
                  <a:pt x="1880" y="941"/>
                  <a:pt x="1880" y="941"/>
                  <a:pt x="1880" y="941"/>
                </a:cubicBezTo>
                <a:cubicBezTo>
                  <a:pt x="1880" y="941"/>
                  <a:pt x="1880" y="941"/>
                  <a:pt x="1879" y="940"/>
                </a:cubicBezTo>
                <a:cubicBezTo>
                  <a:pt x="1880" y="940"/>
                  <a:pt x="1880" y="940"/>
                  <a:pt x="1880" y="940"/>
                </a:cubicBezTo>
                <a:cubicBezTo>
                  <a:pt x="1880" y="940"/>
                  <a:pt x="1880" y="941"/>
                  <a:pt x="1880" y="941"/>
                </a:cubicBezTo>
                <a:cubicBezTo>
                  <a:pt x="1880" y="941"/>
                  <a:pt x="1880" y="941"/>
                  <a:pt x="1880" y="942"/>
                </a:cubicBezTo>
                <a:cubicBezTo>
                  <a:pt x="1881" y="942"/>
                  <a:pt x="1882" y="943"/>
                  <a:pt x="1882" y="943"/>
                </a:cubicBezTo>
                <a:cubicBezTo>
                  <a:pt x="1882" y="944"/>
                  <a:pt x="1882" y="944"/>
                  <a:pt x="1882" y="944"/>
                </a:cubicBezTo>
                <a:cubicBezTo>
                  <a:pt x="1883" y="944"/>
                  <a:pt x="1884" y="944"/>
                  <a:pt x="1885" y="944"/>
                </a:cubicBezTo>
                <a:cubicBezTo>
                  <a:pt x="1885" y="944"/>
                  <a:pt x="1885" y="944"/>
                  <a:pt x="1886" y="944"/>
                </a:cubicBezTo>
                <a:cubicBezTo>
                  <a:pt x="1886" y="944"/>
                  <a:pt x="1887" y="943"/>
                  <a:pt x="1887" y="942"/>
                </a:cubicBezTo>
                <a:cubicBezTo>
                  <a:pt x="1885" y="939"/>
                  <a:pt x="1883" y="937"/>
                  <a:pt x="1881" y="934"/>
                </a:cubicBezTo>
                <a:cubicBezTo>
                  <a:pt x="1881" y="934"/>
                  <a:pt x="1880" y="934"/>
                  <a:pt x="1880" y="934"/>
                </a:cubicBezTo>
                <a:cubicBezTo>
                  <a:pt x="1879" y="934"/>
                  <a:pt x="1878" y="934"/>
                  <a:pt x="1877" y="935"/>
                </a:cubicBezTo>
                <a:cubicBezTo>
                  <a:pt x="1877" y="936"/>
                  <a:pt x="1876" y="936"/>
                  <a:pt x="1876" y="937"/>
                </a:cubicBezTo>
                <a:cubicBezTo>
                  <a:pt x="1875" y="938"/>
                  <a:pt x="1874" y="938"/>
                  <a:pt x="1873" y="936"/>
                </a:cubicBezTo>
                <a:cubicBezTo>
                  <a:pt x="1872" y="935"/>
                  <a:pt x="1872" y="933"/>
                  <a:pt x="1871" y="932"/>
                </a:cubicBezTo>
                <a:cubicBezTo>
                  <a:pt x="1871" y="931"/>
                  <a:pt x="1870" y="930"/>
                  <a:pt x="1869" y="929"/>
                </a:cubicBezTo>
                <a:cubicBezTo>
                  <a:pt x="1868" y="929"/>
                  <a:pt x="1867" y="929"/>
                  <a:pt x="1866" y="928"/>
                </a:cubicBezTo>
                <a:cubicBezTo>
                  <a:pt x="1865" y="928"/>
                  <a:pt x="1864" y="927"/>
                  <a:pt x="1865" y="927"/>
                </a:cubicBezTo>
                <a:cubicBezTo>
                  <a:pt x="1866" y="926"/>
                  <a:pt x="1864" y="924"/>
                  <a:pt x="1865" y="922"/>
                </a:cubicBezTo>
                <a:cubicBezTo>
                  <a:pt x="1866" y="922"/>
                  <a:pt x="1866" y="921"/>
                  <a:pt x="1865" y="920"/>
                </a:cubicBezTo>
                <a:cubicBezTo>
                  <a:pt x="1864" y="918"/>
                  <a:pt x="1861" y="917"/>
                  <a:pt x="1860" y="914"/>
                </a:cubicBezTo>
                <a:cubicBezTo>
                  <a:pt x="1860" y="913"/>
                  <a:pt x="1859" y="913"/>
                  <a:pt x="1859" y="912"/>
                </a:cubicBezTo>
                <a:cubicBezTo>
                  <a:pt x="1857" y="912"/>
                  <a:pt x="1855" y="911"/>
                  <a:pt x="1854" y="910"/>
                </a:cubicBezTo>
                <a:cubicBezTo>
                  <a:pt x="1853" y="910"/>
                  <a:pt x="1852" y="909"/>
                  <a:pt x="1852" y="909"/>
                </a:cubicBezTo>
                <a:cubicBezTo>
                  <a:pt x="1851" y="907"/>
                  <a:pt x="1849" y="906"/>
                  <a:pt x="1847" y="905"/>
                </a:cubicBezTo>
                <a:cubicBezTo>
                  <a:pt x="1845" y="903"/>
                  <a:pt x="1843" y="902"/>
                  <a:pt x="1841" y="901"/>
                </a:cubicBezTo>
                <a:cubicBezTo>
                  <a:pt x="1840" y="901"/>
                  <a:pt x="1839" y="900"/>
                  <a:pt x="1838" y="899"/>
                </a:cubicBezTo>
                <a:cubicBezTo>
                  <a:pt x="1837" y="897"/>
                  <a:pt x="1835" y="895"/>
                  <a:pt x="1834" y="894"/>
                </a:cubicBezTo>
                <a:cubicBezTo>
                  <a:pt x="1829" y="892"/>
                  <a:pt x="1825" y="888"/>
                  <a:pt x="1822" y="883"/>
                </a:cubicBezTo>
                <a:cubicBezTo>
                  <a:pt x="1821" y="882"/>
                  <a:pt x="1819" y="881"/>
                  <a:pt x="1817" y="881"/>
                </a:cubicBezTo>
                <a:cubicBezTo>
                  <a:pt x="1813" y="881"/>
                  <a:pt x="1810" y="880"/>
                  <a:pt x="1806" y="879"/>
                </a:cubicBezTo>
                <a:cubicBezTo>
                  <a:pt x="1805" y="878"/>
                  <a:pt x="1804" y="879"/>
                  <a:pt x="1804" y="879"/>
                </a:cubicBezTo>
                <a:cubicBezTo>
                  <a:pt x="1803" y="879"/>
                  <a:pt x="1802" y="881"/>
                  <a:pt x="1803" y="882"/>
                </a:cubicBezTo>
                <a:cubicBezTo>
                  <a:pt x="1803" y="883"/>
                  <a:pt x="1804" y="885"/>
                  <a:pt x="1805" y="886"/>
                </a:cubicBezTo>
                <a:cubicBezTo>
                  <a:pt x="1807" y="889"/>
                  <a:pt x="1810" y="891"/>
                  <a:pt x="1813" y="893"/>
                </a:cubicBezTo>
                <a:cubicBezTo>
                  <a:pt x="1815" y="894"/>
                  <a:pt x="1816" y="895"/>
                  <a:pt x="1817" y="897"/>
                </a:cubicBezTo>
                <a:cubicBezTo>
                  <a:pt x="1818" y="898"/>
                  <a:pt x="1820" y="899"/>
                  <a:pt x="1820" y="901"/>
                </a:cubicBezTo>
                <a:cubicBezTo>
                  <a:pt x="1822" y="904"/>
                  <a:pt x="1824" y="906"/>
                  <a:pt x="1827" y="909"/>
                </a:cubicBezTo>
                <a:cubicBezTo>
                  <a:pt x="1828" y="909"/>
                  <a:pt x="1829" y="910"/>
                  <a:pt x="1829" y="911"/>
                </a:cubicBezTo>
                <a:cubicBezTo>
                  <a:pt x="1830" y="913"/>
                  <a:pt x="1830" y="915"/>
                  <a:pt x="1831" y="917"/>
                </a:cubicBezTo>
                <a:cubicBezTo>
                  <a:pt x="1832" y="918"/>
                  <a:pt x="1832" y="919"/>
                  <a:pt x="1833" y="920"/>
                </a:cubicBezTo>
                <a:cubicBezTo>
                  <a:pt x="1837" y="923"/>
                  <a:pt x="1839" y="927"/>
                  <a:pt x="1840" y="931"/>
                </a:cubicBezTo>
                <a:cubicBezTo>
                  <a:pt x="1841" y="933"/>
                  <a:pt x="1842" y="935"/>
                  <a:pt x="1842" y="937"/>
                </a:cubicBezTo>
                <a:cubicBezTo>
                  <a:pt x="1843" y="939"/>
                  <a:pt x="1844" y="940"/>
                  <a:pt x="1845" y="942"/>
                </a:cubicBezTo>
                <a:cubicBezTo>
                  <a:pt x="1848" y="945"/>
                  <a:pt x="1851" y="947"/>
                  <a:pt x="1853" y="950"/>
                </a:cubicBezTo>
                <a:cubicBezTo>
                  <a:pt x="1856" y="953"/>
                  <a:pt x="1858" y="955"/>
                  <a:pt x="1861" y="958"/>
                </a:cubicBezTo>
                <a:cubicBezTo>
                  <a:pt x="1864" y="959"/>
                  <a:pt x="1866" y="961"/>
                  <a:pt x="1868" y="963"/>
                </a:cubicBezTo>
                <a:cubicBezTo>
                  <a:pt x="1869" y="964"/>
                  <a:pt x="1870" y="964"/>
                  <a:pt x="1871" y="964"/>
                </a:cubicBezTo>
                <a:cubicBezTo>
                  <a:pt x="1874" y="964"/>
                  <a:pt x="1877" y="963"/>
                  <a:pt x="1880" y="964"/>
                </a:cubicBezTo>
                <a:cubicBezTo>
                  <a:pt x="1880" y="961"/>
                  <a:pt x="1881" y="958"/>
                  <a:pt x="1881" y="954"/>
                </a:cubicBezTo>
                <a:cubicBezTo>
                  <a:pt x="1881" y="951"/>
                  <a:pt x="1882" y="947"/>
                  <a:pt x="1882" y="944"/>
                </a:cubicBezTo>
                <a:close/>
                <a:moveTo>
                  <a:pt x="1880" y="964"/>
                </a:moveTo>
                <a:cubicBezTo>
                  <a:pt x="1880" y="964"/>
                  <a:pt x="1880" y="964"/>
                  <a:pt x="1880" y="965"/>
                </a:cubicBezTo>
                <a:cubicBezTo>
                  <a:pt x="1880" y="965"/>
                  <a:pt x="1880" y="965"/>
                  <a:pt x="1880" y="965"/>
                </a:cubicBezTo>
                <a:cubicBezTo>
                  <a:pt x="1880" y="964"/>
                  <a:pt x="1881" y="964"/>
                  <a:pt x="1881" y="964"/>
                </a:cubicBezTo>
                <a:cubicBezTo>
                  <a:pt x="1880" y="964"/>
                  <a:pt x="1880" y="964"/>
                  <a:pt x="1880" y="964"/>
                </a:cubicBezTo>
                <a:close/>
                <a:moveTo>
                  <a:pt x="428" y="172"/>
                </a:moveTo>
                <a:cubicBezTo>
                  <a:pt x="428" y="174"/>
                  <a:pt x="427" y="177"/>
                  <a:pt x="427" y="179"/>
                </a:cubicBezTo>
                <a:cubicBezTo>
                  <a:pt x="427" y="180"/>
                  <a:pt x="429" y="181"/>
                  <a:pt x="429" y="181"/>
                </a:cubicBezTo>
                <a:cubicBezTo>
                  <a:pt x="432" y="181"/>
                  <a:pt x="435" y="180"/>
                  <a:pt x="438" y="178"/>
                </a:cubicBezTo>
                <a:cubicBezTo>
                  <a:pt x="438" y="178"/>
                  <a:pt x="438" y="178"/>
                  <a:pt x="438" y="178"/>
                </a:cubicBezTo>
                <a:cubicBezTo>
                  <a:pt x="438" y="177"/>
                  <a:pt x="438" y="177"/>
                  <a:pt x="438" y="177"/>
                </a:cubicBezTo>
                <a:cubicBezTo>
                  <a:pt x="438" y="178"/>
                  <a:pt x="438" y="178"/>
                  <a:pt x="438" y="178"/>
                </a:cubicBezTo>
                <a:cubicBezTo>
                  <a:pt x="438" y="178"/>
                  <a:pt x="438" y="178"/>
                  <a:pt x="438" y="178"/>
                </a:cubicBezTo>
                <a:cubicBezTo>
                  <a:pt x="439" y="179"/>
                  <a:pt x="440" y="180"/>
                  <a:pt x="442" y="180"/>
                </a:cubicBezTo>
                <a:cubicBezTo>
                  <a:pt x="443" y="180"/>
                  <a:pt x="444" y="180"/>
                  <a:pt x="446" y="179"/>
                </a:cubicBezTo>
                <a:cubicBezTo>
                  <a:pt x="446" y="178"/>
                  <a:pt x="447" y="177"/>
                  <a:pt x="448" y="176"/>
                </a:cubicBezTo>
                <a:cubicBezTo>
                  <a:pt x="449" y="175"/>
                  <a:pt x="450" y="173"/>
                  <a:pt x="451" y="172"/>
                </a:cubicBezTo>
                <a:cubicBezTo>
                  <a:pt x="453" y="170"/>
                  <a:pt x="454" y="168"/>
                  <a:pt x="457" y="168"/>
                </a:cubicBezTo>
                <a:cubicBezTo>
                  <a:pt x="459" y="168"/>
                  <a:pt x="460" y="167"/>
                  <a:pt x="461" y="166"/>
                </a:cubicBezTo>
                <a:cubicBezTo>
                  <a:pt x="462" y="165"/>
                  <a:pt x="463" y="164"/>
                  <a:pt x="465" y="163"/>
                </a:cubicBezTo>
                <a:cubicBezTo>
                  <a:pt x="466" y="162"/>
                  <a:pt x="467" y="161"/>
                  <a:pt x="468" y="161"/>
                </a:cubicBezTo>
                <a:cubicBezTo>
                  <a:pt x="471" y="161"/>
                  <a:pt x="474" y="160"/>
                  <a:pt x="477" y="159"/>
                </a:cubicBezTo>
                <a:cubicBezTo>
                  <a:pt x="478" y="158"/>
                  <a:pt x="479" y="158"/>
                  <a:pt x="480" y="158"/>
                </a:cubicBezTo>
                <a:cubicBezTo>
                  <a:pt x="480" y="159"/>
                  <a:pt x="480" y="159"/>
                  <a:pt x="480" y="159"/>
                </a:cubicBezTo>
                <a:cubicBezTo>
                  <a:pt x="480" y="159"/>
                  <a:pt x="480" y="159"/>
                  <a:pt x="480" y="159"/>
                </a:cubicBezTo>
                <a:cubicBezTo>
                  <a:pt x="480" y="158"/>
                  <a:pt x="480" y="158"/>
                  <a:pt x="480" y="158"/>
                </a:cubicBezTo>
                <a:cubicBezTo>
                  <a:pt x="482" y="157"/>
                  <a:pt x="483" y="157"/>
                  <a:pt x="485" y="157"/>
                </a:cubicBezTo>
                <a:cubicBezTo>
                  <a:pt x="487" y="157"/>
                  <a:pt x="488" y="157"/>
                  <a:pt x="489" y="157"/>
                </a:cubicBezTo>
                <a:cubicBezTo>
                  <a:pt x="491" y="155"/>
                  <a:pt x="492" y="155"/>
                  <a:pt x="494" y="155"/>
                </a:cubicBezTo>
                <a:cubicBezTo>
                  <a:pt x="495" y="150"/>
                  <a:pt x="494" y="146"/>
                  <a:pt x="494" y="141"/>
                </a:cubicBezTo>
                <a:cubicBezTo>
                  <a:pt x="494" y="139"/>
                  <a:pt x="493" y="137"/>
                  <a:pt x="491" y="135"/>
                </a:cubicBezTo>
                <a:cubicBezTo>
                  <a:pt x="490" y="134"/>
                  <a:pt x="488" y="134"/>
                  <a:pt x="487" y="134"/>
                </a:cubicBezTo>
                <a:cubicBezTo>
                  <a:pt x="484" y="134"/>
                  <a:pt x="482" y="133"/>
                  <a:pt x="480" y="131"/>
                </a:cubicBezTo>
                <a:cubicBezTo>
                  <a:pt x="479" y="130"/>
                  <a:pt x="478" y="130"/>
                  <a:pt x="477" y="129"/>
                </a:cubicBezTo>
                <a:cubicBezTo>
                  <a:pt x="475" y="125"/>
                  <a:pt x="473" y="125"/>
                  <a:pt x="469" y="125"/>
                </a:cubicBezTo>
                <a:cubicBezTo>
                  <a:pt x="466" y="126"/>
                  <a:pt x="464" y="125"/>
                  <a:pt x="461" y="125"/>
                </a:cubicBezTo>
                <a:cubicBezTo>
                  <a:pt x="460" y="125"/>
                  <a:pt x="458" y="126"/>
                  <a:pt x="457" y="126"/>
                </a:cubicBezTo>
                <a:cubicBezTo>
                  <a:pt x="456" y="126"/>
                  <a:pt x="455" y="127"/>
                  <a:pt x="454" y="128"/>
                </a:cubicBezTo>
                <a:cubicBezTo>
                  <a:pt x="454" y="130"/>
                  <a:pt x="454" y="132"/>
                  <a:pt x="454" y="133"/>
                </a:cubicBezTo>
                <a:cubicBezTo>
                  <a:pt x="454" y="135"/>
                  <a:pt x="453" y="137"/>
                  <a:pt x="451" y="138"/>
                </a:cubicBezTo>
                <a:cubicBezTo>
                  <a:pt x="448" y="140"/>
                  <a:pt x="446" y="142"/>
                  <a:pt x="443" y="144"/>
                </a:cubicBezTo>
                <a:cubicBezTo>
                  <a:pt x="442" y="146"/>
                  <a:pt x="441" y="147"/>
                  <a:pt x="441" y="149"/>
                </a:cubicBezTo>
                <a:cubicBezTo>
                  <a:pt x="441" y="149"/>
                  <a:pt x="440" y="150"/>
                  <a:pt x="440" y="150"/>
                </a:cubicBezTo>
                <a:cubicBezTo>
                  <a:pt x="435" y="153"/>
                  <a:pt x="431" y="157"/>
                  <a:pt x="427" y="160"/>
                </a:cubicBezTo>
                <a:cubicBezTo>
                  <a:pt x="426" y="161"/>
                  <a:pt x="425" y="162"/>
                  <a:pt x="424" y="163"/>
                </a:cubicBezTo>
                <a:cubicBezTo>
                  <a:pt x="424" y="164"/>
                  <a:pt x="425" y="165"/>
                  <a:pt x="426" y="166"/>
                </a:cubicBezTo>
                <a:cubicBezTo>
                  <a:pt x="427" y="168"/>
                  <a:pt x="428" y="170"/>
                  <a:pt x="428" y="172"/>
                </a:cubicBezTo>
                <a:close/>
                <a:moveTo>
                  <a:pt x="1071" y="451"/>
                </a:moveTo>
                <a:cubicBezTo>
                  <a:pt x="1073" y="453"/>
                  <a:pt x="1073" y="455"/>
                  <a:pt x="1072" y="458"/>
                </a:cubicBezTo>
                <a:cubicBezTo>
                  <a:pt x="1072" y="459"/>
                  <a:pt x="1073" y="459"/>
                  <a:pt x="1073" y="460"/>
                </a:cubicBezTo>
                <a:cubicBezTo>
                  <a:pt x="1075" y="461"/>
                  <a:pt x="1075" y="462"/>
                  <a:pt x="1074" y="463"/>
                </a:cubicBezTo>
                <a:cubicBezTo>
                  <a:pt x="1073" y="464"/>
                  <a:pt x="1073" y="464"/>
                  <a:pt x="1073" y="465"/>
                </a:cubicBezTo>
                <a:cubicBezTo>
                  <a:pt x="1073" y="466"/>
                  <a:pt x="1073" y="466"/>
                  <a:pt x="1074" y="466"/>
                </a:cubicBezTo>
                <a:cubicBezTo>
                  <a:pt x="1074" y="467"/>
                  <a:pt x="1074" y="467"/>
                  <a:pt x="1074" y="468"/>
                </a:cubicBezTo>
                <a:cubicBezTo>
                  <a:pt x="1076" y="470"/>
                  <a:pt x="1076" y="470"/>
                  <a:pt x="1078" y="468"/>
                </a:cubicBezTo>
                <a:cubicBezTo>
                  <a:pt x="1078" y="468"/>
                  <a:pt x="1079" y="468"/>
                  <a:pt x="1079" y="467"/>
                </a:cubicBezTo>
                <a:cubicBezTo>
                  <a:pt x="1079" y="468"/>
                  <a:pt x="1079" y="468"/>
                  <a:pt x="1079" y="469"/>
                </a:cubicBezTo>
                <a:cubicBezTo>
                  <a:pt x="1079" y="470"/>
                  <a:pt x="1079" y="472"/>
                  <a:pt x="1078" y="473"/>
                </a:cubicBezTo>
                <a:cubicBezTo>
                  <a:pt x="1078" y="475"/>
                  <a:pt x="1079" y="476"/>
                  <a:pt x="1081" y="476"/>
                </a:cubicBezTo>
                <a:cubicBezTo>
                  <a:pt x="1081" y="476"/>
                  <a:pt x="1081" y="476"/>
                  <a:pt x="1082" y="476"/>
                </a:cubicBezTo>
                <a:cubicBezTo>
                  <a:pt x="1083" y="476"/>
                  <a:pt x="1085" y="476"/>
                  <a:pt x="1086" y="476"/>
                </a:cubicBezTo>
                <a:cubicBezTo>
                  <a:pt x="1088" y="477"/>
                  <a:pt x="1087" y="479"/>
                  <a:pt x="1088" y="480"/>
                </a:cubicBezTo>
                <a:cubicBezTo>
                  <a:pt x="1088" y="481"/>
                  <a:pt x="1089" y="482"/>
                  <a:pt x="1089" y="482"/>
                </a:cubicBezTo>
                <a:cubicBezTo>
                  <a:pt x="1091" y="483"/>
                  <a:pt x="1091" y="484"/>
                  <a:pt x="1091" y="486"/>
                </a:cubicBezTo>
                <a:cubicBezTo>
                  <a:pt x="1090" y="490"/>
                  <a:pt x="1089" y="491"/>
                  <a:pt x="1084" y="490"/>
                </a:cubicBezTo>
                <a:cubicBezTo>
                  <a:pt x="1084" y="490"/>
                  <a:pt x="1083" y="490"/>
                  <a:pt x="1083" y="490"/>
                </a:cubicBezTo>
                <a:cubicBezTo>
                  <a:pt x="1082" y="490"/>
                  <a:pt x="1082" y="490"/>
                  <a:pt x="1082" y="491"/>
                </a:cubicBezTo>
                <a:cubicBezTo>
                  <a:pt x="1082" y="493"/>
                  <a:pt x="1082" y="496"/>
                  <a:pt x="1084" y="498"/>
                </a:cubicBezTo>
                <a:cubicBezTo>
                  <a:pt x="1084" y="498"/>
                  <a:pt x="1084" y="500"/>
                  <a:pt x="1083" y="501"/>
                </a:cubicBezTo>
                <a:cubicBezTo>
                  <a:pt x="1082" y="501"/>
                  <a:pt x="1081" y="502"/>
                  <a:pt x="1080" y="503"/>
                </a:cubicBezTo>
                <a:cubicBezTo>
                  <a:pt x="1080" y="503"/>
                  <a:pt x="1079" y="504"/>
                  <a:pt x="1078" y="504"/>
                </a:cubicBezTo>
                <a:cubicBezTo>
                  <a:pt x="1078" y="505"/>
                  <a:pt x="1078" y="506"/>
                  <a:pt x="1078" y="506"/>
                </a:cubicBezTo>
                <a:cubicBezTo>
                  <a:pt x="1078" y="506"/>
                  <a:pt x="1079" y="507"/>
                  <a:pt x="1079" y="507"/>
                </a:cubicBezTo>
                <a:cubicBezTo>
                  <a:pt x="1083" y="508"/>
                  <a:pt x="1086" y="509"/>
                  <a:pt x="1089" y="511"/>
                </a:cubicBezTo>
                <a:cubicBezTo>
                  <a:pt x="1089" y="511"/>
                  <a:pt x="1089" y="511"/>
                  <a:pt x="1090" y="511"/>
                </a:cubicBezTo>
                <a:cubicBezTo>
                  <a:pt x="1089" y="511"/>
                  <a:pt x="1089" y="512"/>
                  <a:pt x="1088" y="512"/>
                </a:cubicBezTo>
                <a:cubicBezTo>
                  <a:pt x="1085" y="511"/>
                  <a:pt x="1083" y="512"/>
                  <a:pt x="1082" y="515"/>
                </a:cubicBezTo>
                <a:cubicBezTo>
                  <a:pt x="1080" y="518"/>
                  <a:pt x="1077" y="520"/>
                  <a:pt x="1075" y="522"/>
                </a:cubicBezTo>
                <a:cubicBezTo>
                  <a:pt x="1075" y="522"/>
                  <a:pt x="1075" y="523"/>
                  <a:pt x="1076" y="523"/>
                </a:cubicBezTo>
                <a:cubicBezTo>
                  <a:pt x="1076" y="523"/>
                  <a:pt x="1076" y="523"/>
                  <a:pt x="1076" y="523"/>
                </a:cubicBezTo>
                <a:cubicBezTo>
                  <a:pt x="1077" y="523"/>
                  <a:pt x="1078" y="523"/>
                  <a:pt x="1079" y="523"/>
                </a:cubicBezTo>
                <a:cubicBezTo>
                  <a:pt x="1080" y="522"/>
                  <a:pt x="1082" y="521"/>
                  <a:pt x="1083" y="522"/>
                </a:cubicBezTo>
                <a:cubicBezTo>
                  <a:pt x="1086" y="522"/>
                  <a:pt x="1088" y="521"/>
                  <a:pt x="1090" y="519"/>
                </a:cubicBezTo>
                <a:cubicBezTo>
                  <a:pt x="1091" y="518"/>
                  <a:pt x="1092" y="518"/>
                  <a:pt x="1093" y="518"/>
                </a:cubicBezTo>
                <a:cubicBezTo>
                  <a:pt x="1096" y="518"/>
                  <a:pt x="1099" y="518"/>
                  <a:pt x="1102" y="518"/>
                </a:cubicBezTo>
                <a:cubicBezTo>
                  <a:pt x="1105" y="517"/>
                  <a:pt x="1109" y="516"/>
                  <a:pt x="1112" y="516"/>
                </a:cubicBezTo>
                <a:cubicBezTo>
                  <a:pt x="1116" y="516"/>
                  <a:pt x="1118" y="514"/>
                  <a:pt x="1121" y="512"/>
                </a:cubicBezTo>
                <a:cubicBezTo>
                  <a:pt x="1121" y="511"/>
                  <a:pt x="1121" y="510"/>
                  <a:pt x="1120" y="509"/>
                </a:cubicBezTo>
                <a:cubicBezTo>
                  <a:pt x="1120" y="509"/>
                  <a:pt x="1119" y="509"/>
                  <a:pt x="1119" y="509"/>
                </a:cubicBezTo>
                <a:cubicBezTo>
                  <a:pt x="1118" y="508"/>
                  <a:pt x="1118" y="507"/>
                  <a:pt x="1118" y="507"/>
                </a:cubicBezTo>
                <a:cubicBezTo>
                  <a:pt x="1119" y="505"/>
                  <a:pt x="1121" y="503"/>
                  <a:pt x="1122" y="501"/>
                </a:cubicBezTo>
                <a:cubicBezTo>
                  <a:pt x="1124" y="498"/>
                  <a:pt x="1121" y="494"/>
                  <a:pt x="1117" y="493"/>
                </a:cubicBezTo>
                <a:cubicBezTo>
                  <a:pt x="1116" y="493"/>
                  <a:pt x="1114" y="493"/>
                  <a:pt x="1113" y="493"/>
                </a:cubicBezTo>
                <a:cubicBezTo>
                  <a:pt x="1113" y="493"/>
                  <a:pt x="1113" y="493"/>
                  <a:pt x="1113" y="493"/>
                </a:cubicBezTo>
                <a:cubicBezTo>
                  <a:pt x="1113" y="493"/>
                  <a:pt x="1113" y="493"/>
                  <a:pt x="1113" y="493"/>
                </a:cubicBezTo>
                <a:cubicBezTo>
                  <a:pt x="1113" y="493"/>
                  <a:pt x="1113" y="493"/>
                  <a:pt x="1113" y="493"/>
                </a:cubicBezTo>
                <a:cubicBezTo>
                  <a:pt x="1113" y="493"/>
                  <a:pt x="1113" y="493"/>
                  <a:pt x="1113" y="493"/>
                </a:cubicBezTo>
                <a:cubicBezTo>
                  <a:pt x="1113" y="492"/>
                  <a:pt x="1113" y="491"/>
                  <a:pt x="1113" y="490"/>
                </a:cubicBezTo>
                <a:cubicBezTo>
                  <a:pt x="1111" y="488"/>
                  <a:pt x="1110" y="485"/>
                  <a:pt x="1109" y="482"/>
                </a:cubicBezTo>
                <a:cubicBezTo>
                  <a:pt x="1108" y="481"/>
                  <a:pt x="1107" y="479"/>
                  <a:pt x="1106" y="478"/>
                </a:cubicBezTo>
                <a:cubicBezTo>
                  <a:pt x="1103" y="477"/>
                  <a:pt x="1102" y="475"/>
                  <a:pt x="1101" y="472"/>
                </a:cubicBezTo>
                <a:cubicBezTo>
                  <a:pt x="1099" y="467"/>
                  <a:pt x="1097" y="464"/>
                  <a:pt x="1093" y="463"/>
                </a:cubicBezTo>
                <a:cubicBezTo>
                  <a:pt x="1092" y="463"/>
                  <a:pt x="1092" y="462"/>
                  <a:pt x="1092" y="462"/>
                </a:cubicBezTo>
                <a:cubicBezTo>
                  <a:pt x="1093" y="460"/>
                  <a:pt x="1093" y="459"/>
                  <a:pt x="1094" y="458"/>
                </a:cubicBezTo>
                <a:cubicBezTo>
                  <a:pt x="1095" y="455"/>
                  <a:pt x="1096" y="452"/>
                  <a:pt x="1097" y="450"/>
                </a:cubicBezTo>
                <a:cubicBezTo>
                  <a:pt x="1097" y="448"/>
                  <a:pt x="1096" y="447"/>
                  <a:pt x="1095" y="446"/>
                </a:cubicBezTo>
                <a:cubicBezTo>
                  <a:pt x="1094" y="446"/>
                  <a:pt x="1094" y="446"/>
                  <a:pt x="1093" y="446"/>
                </a:cubicBezTo>
                <a:cubicBezTo>
                  <a:pt x="1091" y="446"/>
                  <a:pt x="1089" y="446"/>
                  <a:pt x="1087" y="446"/>
                </a:cubicBezTo>
                <a:cubicBezTo>
                  <a:pt x="1087" y="446"/>
                  <a:pt x="1086" y="445"/>
                  <a:pt x="1086" y="445"/>
                </a:cubicBezTo>
                <a:cubicBezTo>
                  <a:pt x="1086" y="445"/>
                  <a:pt x="1086" y="445"/>
                  <a:pt x="1086" y="444"/>
                </a:cubicBezTo>
                <a:cubicBezTo>
                  <a:pt x="1087" y="443"/>
                  <a:pt x="1088" y="442"/>
                  <a:pt x="1089" y="440"/>
                </a:cubicBezTo>
                <a:cubicBezTo>
                  <a:pt x="1090" y="440"/>
                  <a:pt x="1090" y="439"/>
                  <a:pt x="1090" y="439"/>
                </a:cubicBezTo>
                <a:cubicBezTo>
                  <a:pt x="1090" y="438"/>
                  <a:pt x="1089" y="437"/>
                  <a:pt x="1088" y="437"/>
                </a:cubicBezTo>
                <a:cubicBezTo>
                  <a:pt x="1085" y="437"/>
                  <a:pt x="1083" y="437"/>
                  <a:pt x="1081" y="438"/>
                </a:cubicBezTo>
                <a:cubicBezTo>
                  <a:pt x="1079" y="438"/>
                  <a:pt x="1079" y="438"/>
                  <a:pt x="1078" y="440"/>
                </a:cubicBezTo>
                <a:cubicBezTo>
                  <a:pt x="1077" y="442"/>
                  <a:pt x="1075" y="445"/>
                  <a:pt x="1074" y="447"/>
                </a:cubicBezTo>
                <a:cubicBezTo>
                  <a:pt x="1074" y="448"/>
                  <a:pt x="1073" y="448"/>
                  <a:pt x="1072" y="448"/>
                </a:cubicBezTo>
                <a:cubicBezTo>
                  <a:pt x="1070" y="448"/>
                  <a:pt x="1069" y="449"/>
                  <a:pt x="1071" y="451"/>
                </a:cubicBezTo>
                <a:close/>
                <a:moveTo>
                  <a:pt x="1161" y="142"/>
                </a:moveTo>
                <a:cubicBezTo>
                  <a:pt x="1161" y="145"/>
                  <a:pt x="1163" y="147"/>
                  <a:pt x="1164" y="149"/>
                </a:cubicBezTo>
                <a:cubicBezTo>
                  <a:pt x="1165" y="150"/>
                  <a:pt x="1167" y="152"/>
                  <a:pt x="1167" y="154"/>
                </a:cubicBezTo>
                <a:cubicBezTo>
                  <a:pt x="1169" y="156"/>
                  <a:pt x="1171" y="159"/>
                  <a:pt x="1174" y="160"/>
                </a:cubicBezTo>
                <a:cubicBezTo>
                  <a:pt x="1174" y="160"/>
                  <a:pt x="1174" y="160"/>
                  <a:pt x="1174" y="160"/>
                </a:cubicBezTo>
                <a:cubicBezTo>
                  <a:pt x="1174" y="160"/>
                  <a:pt x="1174" y="160"/>
                  <a:pt x="1174" y="160"/>
                </a:cubicBezTo>
                <a:cubicBezTo>
                  <a:pt x="1175" y="159"/>
                  <a:pt x="1176" y="157"/>
                  <a:pt x="1177" y="156"/>
                </a:cubicBezTo>
                <a:cubicBezTo>
                  <a:pt x="1178" y="155"/>
                  <a:pt x="1178" y="154"/>
                  <a:pt x="1178" y="152"/>
                </a:cubicBezTo>
                <a:cubicBezTo>
                  <a:pt x="1178" y="152"/>
                  <a:pt x="1179" y="151"/>
                  <a:pt x="1179" y="151"/>
                </a:cubicBezTo>
                <a:cubicBezTo>
                  <a:pt x="1180" y="151"/>
                  <a:pt x="1180" y="151"/>
                  <a:pt x="1180" y="151"/>
                </a:cubicBezTo>
                <a:cubicBezTo>
                  <a:pt x="1181" y="154"/>
                  <a:pt x="1183" y="153"/>
                  <a:pt x="1185" y="153"/>
                </a:cubicBezTo>
                <a:cubicBezTo>
                  <a:pt x="1185" y="153"/>
                  <a:pt x="1185" y="153"/>
                  <a:pt x="1185" y="153"/>
                </a:cubicBezTo>
                <a:cubicBezTo>
                  <a:pt x="1186" y="154"/>
                  <a:pt x="1186" y="154"/>
                  <a:pt x="1185" y="154"/>
                </a:cubicBezTo>
                <a:cubicBezTo>
                  <a:pt x="1183" y="155"/>
                  <a:pt x="1182" y="157"/>
                  <a:pt x="1180" y="158"/>
                </a:cubicBezTo>
                <a:cubicBezTo>
                  <a:pt x="1179" y="160"/>
                  <a:pt x="1177" y="160"/>
                  <a:pt x="1174" y="160"/>
                </a:cubicBezTo>
                <a:cubicBezTo>
                  <a:pt x="1174" y="160"/>
                  <a:pt x="1174" y="160"/>
                  <a:pt x="1174" y="160"/>
                </a:cubicBezTo>
                <a:cubicBezTo>
                  <a:pt x="1174" y="160"/>
                  <a:pt x="1174" y="160"/>
                  <a:pt x="1174" y="160"/>
                </a:cubicBezTo>
                <a:cubicBezTo>
                  <a:pt x="1174" y="162"/>
                  <a:pt x="1174" y="163"/>
                  <a:pt x="1174" y="165"/>
                </a:cubicBezTo>
                <a:cubicBezTo>
                  <a:pt x="1174" y="166"/>
                  <a:pt x="1175" y="167"/>
                  <a:pt x="1176" y="167"/>
                </a:cubicBezTo>
                <a:cubicBezTo>
                  <a:pt x="1177" y="168"/>
                  <a:pt x="1179" y="168"/>
                  <a:pt x="1179" y="169"/>
                </a:cubicBezTo>
                <a:cubicBezTo>
                  <a:pt x="1179" y="169"/>
                  <a:pt x="1179" y="169"/>
                  <a:pt x="1179" y="169"/>
                </a:cubicBezTo>
                <a:cubicBezTo>
                  <a:pt x="1179" y="169"/>
                  <a:pt x="1180" y="169"/>
                  <a:pt x="1180" y="169"/>
                </a:cubicBezTo>
                <a:cubicBezTo>
                  <a:pt x="1180" y="169"/>
                  <a:pt x="1181" y="169"/>
                  <a:pt x="1182" y="169"/>
                </a:cubicBezTo>
                <a:cubicBezTo>
                  <a:pt x="1183" y="169"/>
                  <a:pt x="1183" y="170"/>
                  <a:pt x="1182" y="170"/>
                </a:cubicBezTo>
                <a:cubicBezTo>
                  <a:pt x="1182" y="170"/>
                  <a:pt x="1182" y="170"/>
                  <a:pt x="1181" y="170"/>
                </a:cubicBezTo>
                <a:cubicBezTo>
                  <a:pt x="1181" y="170"/>
                  <a:pt x="1180" y="170"/>
                  <a:pt x="1180" y="169"/>
                </a:cubicBezTo>
                <a:cubicBezTo>
                  <a:pt x="1179" y="169"/>
                  <a:pt x="1179" y="169"/>
                  <a:pt x="1179" y="169"/>
                </a:cubicBezTo>
                <a:cubicBezTo>
                  <a:pt x="1179" y="169"/>
                  <a:pt x="1179" y="169"/>
                  <a:pt x="1179" y="169"/>
                </a:cubicBezTo>
                <a:cubicBezTo>
                  <a:pt x="1178" y="169"/>
                  <a:pt x="1177" y="169"/>
                  <a:pt x="1176" y="170"/>
                </a:cubicBezTo>
                <a:cubicBezTo>
                  <a:pt x="1176" y="172"/>
                  <a:pt x="1176" y="173"/>
                  <a:pt x="1176" y="175"/>
                </a:cubicBezTo>
                <a:cubicBezTo>
                  <a:pt x="1179" y="179"/>
                  <a:pt x="1182" y="182"/>
                  <a:pt x="1187" y="183"/>
                </a:cubicBezTo>
                <a:cubicBezTo>
                  <a:pt x="1187" y="183"/>
                  <a:pt x="1187" y="183"/>
                  <a:pt x="1187" y="183"/>
                </a:cubicBezTo>
                <a:cubicBezTo>
                  <a:pt x="1187" y="183"/>
                  <a:pt x="1187" y="183"/>
                  <a:pt x="1187" y="183"/>
                </a:cubicBezTo>
                <a:cubicBezTo>
                  <a:pt x="1187" y="183"/>
                  <a:pt x="1187" y="183"/>
                  <a:pt x="1187" y="183"/>
                </a:cubicBezTo>
                <a:cubicBezTo>
                  <a:pt x="1187" y="183"/>
                  <a:pt x="1187" y="183"/>
                  <a:pt x="1187" y="183"/>
                </a:cubicBezTo>
                <a:cubicBezTo>
                  <a:pt x="1186" y="184"/>
                  <a:pt x="1186" y="184"/>
                  <a:pt x="1186" y="185"/>
                </a:cubicBezTo>
                <a:cubicBezTo>
                  <a:pt x="1187" y="187"/>
                  <a:pt x="1188" y="189"/>
                  <a:pt x="1190" y="191"/>
                </a:cubicBezTo>
                <a:cubicBezTo>
                  <a:pt x="1191" y="191"/>
                  <a:pt x="1193" y="191"/>
                  <a:pt x="1193" y="190"/>
                </a:cubicBezTo>
                <a:cubicBezTo>
                  <a:pt x="1194" y="190"/>
                  <a:pt x="1194" y="189"/>
                  <a:pt x="1194" y="188"/>
                </a:cubicBezTo>
                <a:cubicBezTo>
                  <a:pt x="1194" y="185"/>
                  <a:pt x="1195" y="181"/>
                  <a:pt x="1195" y="177"/>
                </a:cubicBezTo>
                <a:cubicBezTo>
                  <a:pt x="1195" y="175"/>
                  <a:pt x="1196" y="173"/>
                  <a:pt x="1197" y="172"/>
                </a:cubicBezTo>
                <a:cubicBezTo>
                  <a:pt x="1198" y="171"/>
                  <a:pt x="1199" y="169"/>
                  <a:pt x="1199" y="168"/>
                </a:cubicBezTo>
                <a:cubicBezTo>
                  <a:pt x="1198" y="164"/>
                  <a:pt x="1201" y="159"/>
                  <a:pt x="1201" y="155"/>
                </a:cubicBezTo>
                <a:cubicBezTo>
                  <a:pt x="1201" y="154"/>
                  <a:pt x="1201" y="154"/>
                  <a:pt x="1201" y="153"/>
                </a:cubicBezTo>
                <a:cubicBezTo>
                  <a:pt x="1202" y="151"/>
                  <a:pt x="1203" y="149"/>
                  <a:pt x="1205" y="149"/>
                </a:cubicBezTo>
                <a:cubicBezTo>
                  <a:pt x="1205" y="148"/>
                  <a:pt x="1206" y="148"/>
                  <a:pt x="1206" y="149"/>
                </a:cubicBezTo>
                <a:cubicBezTo>
                  <a:pt x="1206" y="150"/>
                  <a:pt x="1206" y="152"/>
                  <a:pt x="1206" y="152"/>
                </a:cubicBezTo>
                <a:cubicBezTo>
                  <a:pt x="1208" y="155"/>
                  <a:pt x="1209" y="159"/>
                  <a:pt x="1210" y="162"/>
                </a:cubicBezTo>
                <a:cubicBezTo>
                  <a:pt x="1211" y="163"/>
                  <a:pt x="1211" y="165"/>
                  <a:pt x="1211" y="166"/>
                </a:cubicBezTo>
                <a:cubicBezTo>
                  <a:pt x="1210" y="168"/>
                  <a:pt x="1210" y="169"/>
                  <a:pt x="1210" y="170"/>
                </a:cubicBezTo>
                <a:cubicBezTo>
                  <a:pt x="1209" y="171"/>
                  <a:pt x="1211" y="173"/>
                  <a:pt x="1212" y="173"/>
                </a:cubicBezTo>
                <a:cubicBezTo>
                  <a:pt x="1213" y="172"/>
                  <a:pt x="1215" y="171"/>
                  <a:pt x="1216" y="171"/>
                </a:cubicBezTo>
                <a:cubicBezTo>
                  <a:pt x="1217" y="170"/>
                  <a:pt x="1217" y="170"/>
                  <a:pt x="1218" y="172"/>
                </a:cubicBezTo>
                <a:cubicBezTo>
                  <a:pt x="1218" y="173"/>
                  <a:pt x="1218" y="173"/>
                  <a:pt x="1218" y="173"/>
                </a:cubicBezTo>
                <a:cubicBezTo>
                  <a:pt x="1219" y="175"/>
                  <a:pt x="1220" y="175"/>
                  <a:pt x="1221" y="174"/>
                </a:cubicBezTo>
                <a:cubicBezTo>
                  <a:pt x="1224" y="172"/>
                  <a:pt x="1226" y="168"/>
                  <a:pt x="1227" y="164"/>
                </a:cubicBezTo>
                <a:cubicBezTo>
                  <a:pt x="1227" y="163"/>
                  <a:pt x="1226" y="163"/>
                  <a:pt x="1226" y="163"/>
                </a:cubicBezTo>
                <a:cubicBezTo>
                  <a:pt x="1225" y="162"/>
                  <a:pt x="1225" y="162"/>
                  <a:pt x="1224" y="162"/>
                </a:cubicBezTo>
                <a:cubicBezTo>
                  <a:pt x="1221" y="162"/>
                  <a:pt x="1220" y="161"/>
                  <a:pt x="1220" y="158"/>
                </a:cubicBezTo>
                <a:cubicBezTo>
                  <a:pt x="1220" y="155"/>
                  <a:pt x="1219" y="155"/>
                  <a:pt x="1216" y="155"/>
                </a:cubicBezTo>
                <a:cubicBezTo>
                  <a:pt x="1214" y="156"/>
                  <a:pt x="1214" y="156"/>
                  <a:pt x="1215" y="154"/>
                </a:cubicBezTo>
                <a:cubicBezTo>
                  <a:pt x="1215" y="153"/>
                  <a:pt x="1215" y="153"/>
                  <a:pt x="1215" y="152"/>
                </a:cubicBezTo>
                <a:cubicBezTo>
                  <a:pt x="1215" y="150"/>
                  <a:pt x="1215" y="149"/>
                  <a:pt x="1213" y="148"/>
                </a:cubicBezTo>
                <a:cubicBezTo>
                  <a:pt x="1212" y="148"/>
                  <a:pt x="1210" y="148"/>
                  <a:pt x="1209" y="146"/>
                </a:cubicBezTo>
                <a:cubicBezTo>
                  <a:pt x="1208" y="144"/>
                  <a:pt x="1206" y="143"/>
                  <a:pt x="1205" y="140"/>
                </a:cubicBezTo>
                <a:cubicBezTo>
                  <a:pt x="1205" y="140"/>
                  <a:pt x="1204" y="139"/>
                  <a:pt x="1204" y="139"/>
                </a:cubicBezTo>
                <a:cubicBezTo>
                  <a:pt x="1203" y="139"/>
                  <a:pt x="1202" y="139"/>
                  <a:pt x="1201" y="138"/>
                </a:cubicBezTo>
                <a:cubicBezTo>
                  <a:pt x="1198" y="137"/>
                  <a:pt x="1196" y="136"/>
                  <a:pt x="1196" y="134"/>
                </a:cubicBezTo>
                <a:cubicBezTo>
                  <a:pt x="1195" y="131"/>
                  <a:pt x="1194" y="129"/>
                  <a:pt x="1192" y="128"/>
                </a:cubicBezTo>
                <a:cubicBezTo>
                  <a:pt x="1191" y="128"/>
                  <a:pt x="1191" y="127"/>
                  <a:pt x="1190" y="126"/>
                </a:cubicBezTo>
                <a:cubicBezTo>
                  <a:pt x="1189" y="125"/>
                  <a:pt x="1188" y="123"/>
                  <a:pt x="1186" y="123"/>
                </a:cubicBezTo>
                <a:cubicBezTo>
                  <a:pt x="1185" y="122"/>
                  <a:pt x="1184" y="122"/>
                  <a:pt x="1183" y="121"/>
                </a:cubicBezTo>
                <a:cubicBezTo>
                  <a:pt x="1182" y="121"/>
                  <a:pt x="1181" y="121"/>
                  <a:pt x="1181" y="123"/>
                </a:cubicBezTo>
                <a:cubicBezTo>
                  <a:pt x="1180" y="124"/>
                  <a:pt x="1180" y="126"/>
                  <a:pt x="1180" y="128"/>
                </a:cubicBezTo>
                <a:cubicBezTo>
                  <a:pt x="1180" y="128"/>
                  <a:pt x="1180" y="128"/>
                  <a:pt x="1180" y="128"/>
                </a:cubicBezTo>
                <a:cubicBezTo>
                  <a:pt x="1180" y="128"/>
                  <a:pt x="1180" y="129"/>
                  <a:pt x="1180" y="129"/>
                </a:cubicBezTo>
                <a:cubicBezTo>
                  <a:pt x="1181" y="130"/>
                  <a:pt x="1181" y="131"/>
                  <a:pt x="1181" y="132"/>
                </a:cubicBezTo>
                <a:cubicBezTo>
                  <a:pt x="1181" y="133"/>
                  <a:pt x="1181" y="133"/>
                  <a:pt x="1181" y="133"/>
                </a:cubicBezTo>
                <a:cubicBezTo>
                  <a:pt x="1180" y="134"/>
                  <a:pt x="1180" y="133"/>
                  <a:pt x="1180" y="132"/>
                </a:cubicBezTo>
                <a:cubicBezTo>
                  <a:pt x="1180" y="131"/>
                  <a:pt x="1180" y="130"/>
                  <a:pt x="1180" y="129"/>
                </a:cubicBezTo>
                <a:cubicBezTo>
                  <a:pt x="1180" y="129"/>
                  <a:pt x="1180" y="129"/>
                  <a:pt x="1179" y="129"/>
                </a:cubicBezTo>
                <a:cubicBezTo>
                  <a:pt x="1180" y="128"/>
                  <a:pt x="1180" y="128"/>
                  <a:pt x="1180" y="128"/>
                </a:cubicBezTo>
                <a:cubicBezTo>
                  <a:pt x="1179" y="128"/>
                  <a:pt x="1178" y="128"/>
                  <a:pt x="1178" y="128"/>
                </a:cubicBezTo>
                <a:cubicBezTo>
                  <a:pt x="1176" y="127"/>
                  <a:pt x="1174" y="128"/>
                  <a:pt x="1172" y="128"/>
                </a:cubicBezTo>
                <a:cubicBezTo>
                  <a:pt x="1172" y="128"/>
                  <a:pt x="1172" y="129"/>
                  <a:pt x="1172" y="129"/>
                </a:cubicBezTo>
                <a:cubicBezTo>
                  <a:pt x="1172" y="129"/>
                  <a:pt x="1172" y="129"/>
                  <a:pt x="1172" y="129"/>
                </a:cubicBezTo>
                <a:cubicBezTo>
                  <a:pt x="1172" y="129"/>
                  <a:pt x="1172" y="130"/>
                  <a:pt x="1172" y="130"/>
                </a:cubicBezTo>
                <a:cubicBezTo>
                  <a:pt x="1172" y="131"/>
                  <a:pt x="1172" y="131"/>
                  <a:pt x="1171" y="131"/>
                </a:cubicBezTo>
                <a:cubicBezTo>
                  <a:pt x="1171" y="131"/>
                  <a:pt x="1171" y="130"/>
                  <a:pt x="1170" y="130"/>
                </a:cubicBezTo>
                <a:cubicBezTo>
                  <a:pt x="1170" y="130"/>
                  <a:pt x="1170" y="129"/>
                  <a:pt x="1171" y="129"/>
                </a:cubicBezTo>
                <a:cubicBezTo>
                  <a:pt x="1171" y="129"/>
                  <a:pt x="1172" y="129"/>
                  <a:pt x="1172" y="129"/>
                </a:cubicBezTo>
                <a:cubicBezTo>
                  <a:pt x="1172" y="129"/>
                  <a:pt x="1172" y="128"/>
                  <a:pt x="1172" y="128"/>
                </a:cubicBezTo>
                <a:cubicBezTo>
                  <a:pt x="1172" y="128"/>
                  <a:pt x="1172" y="128"/>
                  <a:pt x="1172" y="128"/>
                </a:cubicBezTo>
                <a:cubicBezTo>
                  <a:pt x="1172" y="128"/>
                  <a:pt x="1172" y="128"/>
                  <a:pt x="1172" y="128"/>
                </a:cubicBezTo>
                <a:cubicBezTo>
                  <a:pt x="1172" y="125"/>
                  <a:pt x="1171" y="125"/>
                  <a:pt x="1169" y="125"/>
                </a:cubicBezTo>
                <a:cubicBezTo>
                  <a:pt x="1167" y="126"/>
                  <a:pt x="1164" y="127"/>
                  <a:pt x="1162" y="127"/>
                </a:cubicBezTo>
                <a:cubicBezTo>
                  <a:pt x="1160" y="127"/>
                  <a:pt x="1159" y="128"/>
                  <a:pt x="1159" y="129"/>
                </a:cubicBezTo>
                <a:cubicBezTo>
                  <a:pt x="1159" y="130"/>
                  <a:pt x="1158" y="131"/>
                  <a:pt x="1158" y="132"/>
                </a:cubicBezTo>
                <a:cubicBezTo>
                  <a:pt x="1157" y="135"/>
                  <a:pt x="1157" y="138"/>
                  <a:pt x="1160" y="140"/>
                </a:cubicBezTo>
                <a:cubicBezTo>
                  <a:pt x="1161" y="141"/>
                  <a:pt x="1161" y="142"/>
                  <a:pt x="1161" y="142"/>
                </a:cubicBezTo>
                <a:close/>
                <a:moveTo>
                  <a:pt x="1183" y="167"/>
                </a:moveTo>
                <a:cubicBezTo>
                  <a:pt x="1182" y="166"/>
                  <a:pt x="1182" y="166"/>
                  <a:pt x="1182" y="166"/>
                </a:cubicBezTo>
                <a:cubicBezTo>
                  <a:pt x="1183" y="166"/>
                  <a:pt x="1183" y="166"/>
                  <a:pt x="1183" y="166"/>
                </a:cubicBezTo>
                <a:lnTo>
                  <a:pt x="1183" y="167"/>
                </a:lnTo>
                <a:close/>
                <a:moveTo>
                  <a:pt x="1181" y="139"/>
                </a:moveTo>
                <a:cubicBezTo>
                  <a:pt x="1181" y="139"/>
                  <a:pt x="1181" y="139"/>
                  <a:pt x="1181" y="139"/>
                </a:cubicBezTo>
                <a:cubicBezTo>
                  <a:pt x="1181" y="139"/>
                  <a:pt x="1181" y="139"/>
                  <a:pt x="1181" y="139"/>
                </a:cubicBezTo>
                <a:cubicBezTo>
                  <a:pt x="1181" y="139"/>
                  <a:pt x="1181" y="139"/>
                  <a:pt x="1181" y="139"/>
                </a:cubicBezTo>
                <a:close/>
                <a:moveTo>
                  <a:pt x="697" y="160"/>
                </a:moveTo>
                <a:cubicBezTo>
                  <a:pt x="696" y="159"/>
                  <a:pt x="695" y="158"/>
                  <a:pt x="695" y="157"/>
                </a:cubicBezTo>
                <a:cubicBezTo>
                  <a:pt x="694" y="156"/>
                  <a:pt x="692" y="155"/>
                  <a:pt x="690" y="155"/>
                </a:cubicBezTo>
                <a:cubicBezTo>
                  <a:pt x="688" y="155"/>
                  <a:pt x="685" y="155"/>
                  <a:pt x="683" y="154"/>
                </a:cubicBezTo>
                <a:cubicBezTo>
                  <a:pt x="682" y="153"/>
                  <a:pt x="681" y="153"/>
                  <a:pt x="680" y="153"/>
                </a:cubicBezTo>
                <a:cubicBezTo>
                  <a:pt x="677" y="154"/>
                  <a:pt x="673" y="154"/>
                  <a:pt x="669" y="155"/>
                </a:cubicBezTo>
                <a:cubicBezTo>
                  <a:pt x="667" y="155"/>
                  <a:pt x="665" y="156"/>
                  <a:pt x="663" y="153"/>
                </a:cubicBezTo>
                <a:cubicBezTo>
                  <a:pt x="663" y="152"/>
                  <a:pt x="661" y="152"/>
                  <a:pt x="660" y="152"/>
                </a:cubicBezTo>
                <a:cubicBezTo>
                  <a:pt x="657" y="150"/>
                  <a:pt x="654" y="149"/>
                  <a:pt x="653" y="145"/>
                </a:cubicBezTo>
                <a:cubicBezTo>
                  <a:pt x="652" y="143"/>
                  <a:pt x="651" y="143"/>
                  <a:pt x="650" y="142"/>
                </a:cubicBezTo>
                <a:cubicBezTo>
                  <a:pt x="649" y="142"/>
                  <a:pt x="649" y="142"/>
                  <a:pt x="650" y="141"/>
                </a:cubicBezTo>
                <a:cubicBezTo>
                  <a:pt x="651" y="141"/>
                  <a:pt x="651" y="140"/>
                  <a:pt x="652" y="139"/>
                </a:cubicBezTo>
                <a:cubicBezTo>
                  <a:pt x="652" y="139"/>
                  <a:pt x="652" y="139"/>
                  <a:pt x="652" y="139"/>
                </a:cubicBezTo>
                <a:cubicBezTo>
                  <a:pt x="652" y="139"/>
                  <a:pt x="652" y="139"/>
                  <a:pt x="652" y="139"/>
                </a:cubicBezTo>
                <a:cubicBezTo>
                  <a:pt x="652" y="139"/>
                  <a:pt x="652" y="139"/>
                  <a:pt x="652" y="139"/>
                </a:cubicBezTo>
                <a:cubicBezTo>
                  <a:pt x="652" y="139"/>
                  <a:pt x="652" y="139"/>
                  <a:pt x="652" y="139"/>
                </a:cubicBezTo>
                <a:cubicBezTo>
                  <a:pt x="654" y="139"/>
                  <a:pt x="656" y="140"/>
                  <a:pt x="657" y="139"/>
                </a:cubicBezTo>
                <a:cubicBezTo>
                  <a:pt x="658" y="139"/>
                  <a:pt x="659" y="138"/>
                  <a:pt x="658" y="137"/>
                </a:cubicBezTo>
                <a:cubicBezTo>
                  <a:pt x="658" y="137"/>
                  <a:pt x="658" y="136"/>
                  <a:pt x="657" y="136"/>
                </a:cubicBezTo>
                <a:cubicBezTo>
                  <a:pt x="656" y="134"/>
                  <a:pt x="655" y="133"/>
                  <a:pt x="655" y="130"/>
                </a:cubicBezTo>
                <a:cubicBezTo>
                  <a:pt x="656" y="129"/>
                  <a:pt x="654" y="127"/>
                  <a:pt x="652" y="127"/>
                </a:cubicBezTo>
                <a:cubicBezTo>
                  <a:pt x="651" y="127"/>
                  <a:pt x="649" y="127"/>
                  <a:pt x="648" y="127"/>
                </a:cubicBezTo>
                <a:cubicBezTo>
                  <a:pt x="647" y="126"/>
                  <a:pt x="646" y="126"/>
                  <a:pt x="645" y="125"/>
                </a:cubicBezTo>
                <a:cubicBezTo>
                  <a:pt x="645" y="124"/>
                  <a:pt x="645" y="122"/>
                  <a:pt x="644" y="121"/>
                </a:cubicBezTo>
                <a:cubicBezTo>
                  <a:pt x="644" y="120"/>
                  <a:pt x="644" y="119"/>
                  <a:pt x="643" y="119"/>
                </a:cubicBezTo>
                <a:cubicBezTo>
                  <a:pt x="641" y="117"/>
                  <a:pt x="639" y="115"/>
                  <a:pt x="636" y="114"/>
                </a:cubicBezTo>
                <a:cubicBezTo>
                  <a:pt x="634" y="113"/>
                  <a:pt x="632" y="113"/>
                  <a:pt x="630" y="115"/>
                </a:cubicBezTo>
                <a:cubicBezTo>
                  <a:pt x="629" y="115"/>
                  <a:pt x="628" y="117"/>
                  <a:pt x="628" y="118"/>
                </a:cubicBezTo>
                <a:cubicBezTo>
                  <a:pt x="629" y="122"/>
                  <a:pt x="630" y="125"/>
                  <a:pt x="630" y="129"/>
                </a:cubicBezTo>
                <a:cubicBezTo>
                  <a:pt x="630" y="129"/>
                  <a:pt x="631" y="130"/>
                  <a:pt x="631" y="130"/>
                </a:cubicBezTo>
                <a:cubicBezTo>
                  <a:pt x="634" y="131"/>
                  <a:pt x="636" y="132"/>
                  <a:pt x="638" y="133"/>
                </a:cubicBezTo>
                <a:cubicBezTo>
                  <a:pt x="641" y="134"/>
                  <a:pt x="641" y="134"/>
                  <a:pt x="641" y="136"/>
                </a:cubicBezTo>
                <a:cubicBezTo>
                  <a:pt x="641" y="137"/>
                  <a:pt x="641" y="139"/>
                  <a:pt x="641" y="141"/>
                </a:cubicBezTo>
                <a:cubicBezTo>
                  <a:pt x="641" y="143"/>
                  <a:pt x="640" y="145"/>
                  <a:pt x="638" y="146"/>
                </a:cubicBezTo>
                <a:cubicBezTo>
                  <a:pt x="637" y="147"/>
                  <a:pt x="636" y="149"/>
                  <a:pt x="635" y="150"/>
                </a:cubicBezTo>
                <a:cubicBezTo>
                  <a:pt x="632" y="153"/>
                  <a:pt x="632" y="158"/>
                  <a:pt x="632" y="162"/>
                </a:cubicBezTo>
                <a:cubicBezTo>
                  <a:pt x="632" y="164"/>
                  <a:pt x="636" y="164"/>
                  <a:pt x="637" y="166"/>
                </a:cubicBezTo>
                <a:cubicBezTo>
                  <a:pt x="637" y="166"/>
                  <a:pt x="638" y="167"/>
                  <a:pt x="638" y="167"/>
                </a:cubicBezTo>
                <a:cubicBezTo>
                  <a:pt x="640" y="169"/>
                  <a:pt x="642" y="169"/>
                  <a:pt x="644" y="167"/>
                </a:cubicBezTo>
                <a:cubicBezTo>
                  <a:pt x="645" y="167"/>
                  <a:pt x="645" y="167"/>
                  <a:pt x="646" y="167"/>
                </a:cubicBezTo>
                <a:cubicBezTo>
                  <a:pt x="647" y="167"/>
                  <a:pt x="647" y="167"/>
                  <a:pt x="647" y="168"/>
                </a:cubicBezTo>
                <a:cubicBezTo>
                  <a:pt x="647" y="169"/>
                  <a:pt x="646" y="169"/>
                  <a:pt x="646" y="170"/>
                </a:cubicBezTo>
                <a:cubicBezTo>
                  <a:pt x="647" y="171"/>
                  <a:pt x="648" y="172"/>
                  <a:pt x="649" y="172"/>
                </a:cubicBezTo>
                <a:cubicBezTo>
                  <a:pt x="652" y="173"/>
                  <a:pt x="654" y="174"/>
                  <a:pt x="657" y="174"/>
                </a:cubicBezTo>
                <a:cubicBezTo>
                  <a:pt x="663" y="174"/>
                  <a:pt x="668" y="177"/>
                  <a:pt x="674" y="177"/>
                </a:cubicBezTo>
                <a:cubicBezTo>
                  <a:pt x="675" y="177"/>
                  <a:pt x="676" y="178"/>
                  <a:pt x="677" y="178"/>
                </a:cubicBezTo>
                <a:cubicBezTo>
                  <a:pt x="679" y="180"/>
                  <a:pt x="681" y="180"/>
                  <a:pt x="683" y="180"/>
                </a:cubicBezTo>
                <a:cubicBezTo>
                  <a:pt x="685" y="180"/>
                  <a:pt x="687" y="180"/>
                  <a:pt x="689" y="179"/>
                </a:cubicBezTo>
                <a:cubicBezTo>
                  <a:pt x="689" y="179"/>
                  <a:pt x="690" y="179"/>
                  <a:pt x="691" y="178"/>
                </a:cubicBezTo>
                <a:cubicBezTo>
                  <a:pt x="692" y="177"/>
                  <a:pt x="694" y="176"/>
                  <a:pt x="696" y="175"/>
                </a:cubicBezTo>
                <a:cubicBezTo>
                  <a:pt x="697" y="174"/>
                  <a:pt x="697" y="173"/>
                  <a:pt x="697" y="172"/>
                </a:cubicBezTo>
                <a:cubicBezTo>
                  <a:pt x="697" y="171"/>
                  <a:pt x="698" y="170"/>
                  <a:pt x="698" y="169"/>
                </a:cubicBezTo>
                <a:cubicBezTo>
                  <a:pt x="701" y="165"/>
                  <a:pt x="700" y="162"/>
                  <a:pt x="697" y="160"/>
                </a:cubicBezTo>
                <a:close/>
                <a:moveTo>
                  <a:pt x="549" y="122"/>
                </a:moveTo>
                <a:cubicBezTo>
                  <a:pt x="547" y="121"/>
                  <a:pt x="544" y="121"/>
                  <a:pt x="542" y="120"/>
                </a:cubicBezTo>
                <a:cubicBezTo>
                  <a:pt x="541" y="120"/>
                  <a:pt x="541" y="119"/>
                  <a:pt x="541" y="119"/>
                </a:cubicBezTo>
                <a:cubicBezTo>
                  <a:pt x="543" y="117"/>
                  <a:pt x="541" y="114"/>
                  <a:pt x="541" y="112"/>
                </a:cubicBezTo>
                <a:cubicBezTo>
                  <a:pt x="541" y="109"/>
                  <a:pt x="541" y="107"/>
                  <a:pt x="541" y="105"/>
                </a:cubicBezTo>
                <a:cubicBezTo>
                  <a:pt x="541" y="103"/>
                  <a:pt x="539" y="103"/>
                  <a:pt x="537" y="102"/>
                </a:cubicBezTo>
                <a:cubicBezTo>
                  <a:pt x="536" y="102"/>
                  <a:pt x="536" y="101"/>
                  <a:pt x="536" y="100"/>
                </a:cubicBezTo>
                <a:cubicBezTo>
                  <a:pt x="536" y="97"/>
                  <a:pt x="535" y="96"/>
                  <a:pt x="533" y="95"/>
                </a:cubicBezTo>
                <a:cubicBezTo>
                  <a:pt x="531" y="95"/>
                  <a:pt x="529" y="95"/>
                  <a:pt x="528" y="96"/>
                </a:cubicBezTo>
                <a:cubicBezTo>
                  <a:pt x="525" y="98"/>
                  <a:pt x="522" y="99"/>
                  <a:pt x="520" y="100"/>
                </a:cubicBezTo>
                <a:cubicBezTo>
                  <a:pt x="519" y="101"/>
                  <a:pt x="519" y="102"/>
                  <a:pt x="518" y="103"/>
                </a:cubicBezTo>
                <a:cubicBezTo>
                  <a:pt x="518" y="105"/>
                  <a:pt x="517" y="106"/>
                  <a:pt x="515" y="106"/>
                </a:cubicBezTo>
                <a:cubicBezTo>
                  <a:pt x="514" y="107"/>
                  <a:pt x="513" y="108"/>
                  <a:pt x="512" y="109"/>
                </a:cubicBezTo>
                <a:cubicBezTo>
                  <a:pt x="511" y="110"/>
                  <a:pt x="511" y="110"/>
                  <a:pt x="512" y="111"/>
                </a:cubicBezTo>
                <a:cubicBezTo>
                  <a:pt x="513" y="111"/>
                  <a:pt x="514" y="112"/>
                  <a:pt x="515" y="113"/>
                </a:cubicBezTo>
                <a:cubicBezTo>
                  <a:pt x="515" y="113"/>
                  <a:pt x="516" y="113"/>
                  <a:pt x="515" y="114"/>
                </a:cubicBezTo>
                <a:cubicBezTo>
                  <a:pt x="515" y="114"/>
                  <a:pt x="515" y="114"/>
                  <a:pt x="514" y="114"/>
                </a:cubicBezTo>
                <a:cubicBezTo>
                  <a:pt x="512" y="114"/>
                  <a:pt x="510" y="113"/>
                  <a:pt x="508" y="113"/>
                </a:cubicBezTo>
                <a:cubicBezTo>
                  <a:pt x="506" y="113"/>
                  <a:pt x="505" y="115"/>
                  <a:pt x="504" y="117"/>
                </a:cubicBezTo>
                <a:cubicBezTo>
                  <a:pt x="504" y="119"/>
                  <a:pt x="504" y="120"/>
                  <a:pt x="505" y="121"/>
                </a:cubicBezTo>
                <a:cubicBezTo>
                  <a:pt x="507" y="122"/>
                  <a:pt x="508" y="123"/>
                  <a:pt x="509" y="124"/>
                </a:cubicBezTo>
                <a:cubicBezTo>
                  <a:pt x="512" y="126"/>
                  <a:pt x="515" y="128"/>
                  <a:pt x="518" y="126"/>
                </a:cubicBezTo>
                <a:cubicBezTo>
                  <a:pt x="519" y="126"/>
                  <a:pt x="520" y="126"/>
                  <a:pt x="520" y="126"/>
                </a:cubicBezTo>
                <a:cubicBezTo>
                  <a:pt x="522" y="127"/>
                  <a:pt x="524" y="127"/>
                  <a:pt x="527" y="127"/>
                </a:cubicBezTo>
                <a:cubicBezTo>
                  <a:pt x="527" y="127"/>
                  <a:pt x="527" y="128"/>
                  <a:pt x="527" y="128"/>
                </a:cubicBezTo>
                <a:cubicBezTo>
                  <a:pt x="527" y="128"/>
                  <a:pt x="527" y="128"/>
                  <a:pt x="527" y="128"/>
                </a:cubicBezTo>
                <a:cubicBezTo>
                  <a:pt x="523" y="129"/>
                  <a:pt x="519" y="129"/>
                  <a:pt x="515" y="130"/>
                </a:cubicBezTo>
                <a:cubicBezTo>
                  <a:pt x="514" y="130"/>
                  <a:pt x="513" y="131"/>
                  <a:pt x="513" y="133"/>
                </a:cubicBezTo>
                <a:cubicBezTo>
                  <a:pt x="513" y="135"/>
                  <a:pt x="514" y="137"/>
                  <a:pt x="516" y="138"/>
                </a:cubicBezTo>
                <a:cubicBezTo>
                  <a:pt x="517" y="139"/>
                  <a:pt x="518" y="139"/>
                  <a:pt x="520" y="139"/>
                </a:cubicBezTo>
                <a:cubicBezTo>
                  <a:pt x="521" y="140"/>
                  <a:pt x="523" y="139"/>
                  <a:pt x="525" y="140"/>
                </a:cubicBezTo>
                <a:cubicBezTo>
                  <a:pt x="528" y="140"/>
                  <a:pt x="531" y="139"/>
                  <a:pt x="534" y="138"/>
                </a:cubicBezTo>
                <a:cubicBezTo>
                  <a:pt x="535" y="137"/>
                  <a:pt x="536" y="136"/>
                  <a:pt x="537" y="136"/>
                </a:cubicBezTo>
                <a:cubicBezTo>
                  <a:pt x="540" y="136"/>
                  <a:pt x="542" y="136"/>
                  <a:pt x="545" y="135"/>
                </a:cubicBezTo>
                <a:cubicBezTo>
                  <a:pt x="545" y="135"/>
                  <a:pt x="546" y="135"/>
                  <a:pt x="547" y="135"/>
                </a:cubicBezTo>
                <a:cubicBezTo>
                  <a:pt x="548" y="136"/>
                  <a:pt x="550" y="137"/>
                  <a:pt x="552" y="137"/>
                </a:cubicBezTo>
                <a:cubicBezTo>
                  <a:pt x="554" y="138"/>
                  <a:pt x="555" y="138"/>
                  <a:pt x="556" y="138"/>
                </a:cubicBezTo>
                <a:cubicBezTo>
                  <a:pt x="557" y="138"/>
                  <a:pt x="559" y="138"/>
                  <a:pt x="560" y="137"/>
                </a:cubicBezTo>
                <a:cubicBezTo>
                  <a:pt x="562" y="137"/>
                  <a:pt x="563" y="136"/>
                  <a:pt x="564" y="135"/>
                </a:cubicBezTo>
                <a:cubicBezTo>
                  <a:pt x="567" y="132"/>
                  <a:pt x="569" y="130"/>
                  <a:pt x="572" y="127"/>
                </a:cubicBezTo>
                <a:cubicBezTo>
                  <a:pt x="573" y="126"/>
                  <a:pt x="574" y="125"/>
                  <a:pt x="574" y="124"/>
                </a:cubicBezTo>
                <a:cubicBezTo>
                  <a:pt x="575" y="122"/>
                  <a:pt x="574" y="119"/>
                  <a:pt x="572" y="117"/>
                </a:cubicBezTo>
                <a:cubicBezTo>
                  <a:pt x="572" y="117"/>
                  <a:pt x="571" y="117"/>
                  <a:pt x="570" y="117"/>
                </a:cubicBezTo>
                <a:cubicBezTo>
                  <a:pt x="569" y="117"/>
                  <a:pt x="568" y="118"/>
                  <a:pt x="568" y="119"/>
                </a:cubicBezTo>
                <a:cubicBezTo>
                  <a:pt x="567" y="120"/>
                  <a:pt x="567" y="120"/>
                  <a:pt x="566" y="120"/>
                </a:cubicBezTo>
                <a:cubicBezTo>
                  <a:pt x="565" y="118"/>
                  <a:pt x="563" y="118"/>
                  <a:pt x="564" y="115"/>
                </a:cubicBezTo>
                <a:cubicBezTo>
                  <a:pt x="563" y="114"/>
                  <a:pt x="562" y="113"/>
                  <a:pt x="563" y="112"/>
                </a:cubicBezTo>
                <a:cubicBezTo>
                  <a:pt x="564" y="111"/>
                  <a:pt x="565" y="110"/>
                  <a:pt x="565" y="109"/>
                </a:cubicBezTo>
                <a:cubicBezTo>
                  <a:pt x="564" y="106"/>
                  <a:pt x="565" y="103"/>
                  <a:pt x="566" y="101"/>
                </a:cubicBezTo>
                <a:cubicBezTo>
                  <a:pt x="567" y="100"/>
                  <a:pt x="566" y="99"/>
                  <a:pt x="565" y="99"/>
                </a:cubicBezTo>
                <a:cubicBezTo>
                  <a:pt x="565" y="98"/>
                  <a:pt x="563" y="98"/>
                  <a:pt x="562" y="98"/>
                </a:cubicBezTo>
                <a:cubicBezTo>
                  <a:pt x="560" y="100"/>
                  <a:pt x="558" y="102"/>
                  <a:pt x="555" y="104"/>
                </a:cubicBezTo>
                <a:cubicBezTo>
                  <a:pt x="554" y="105"/>
                  <a:pt x="554" y="106"/>
                  <a:pt x="554" y="108"/>
                </a:cubicBezTo>
                <a:cubicBezTo>
                  <a:pt x="554" y="108"/>
                  <a:pt x="554" y="109"/>
                  <a:pt x="554" y="110"/>
                </a:cubicBezTo>
                <a:cubicBezTo>
                  <a:pt x="555" y="112"/>
                  <a:pt x="554" y="113"/>
                  <a:pt x="553" y="114"/>
                </a:cubicBezTo>
                <a:cubicBezTo>
                  <a:pt x="552" y="114"/>
                  <a:pt x="552" y="114"/>
                  <a:pt x="552" y="114"/>
                </a:cubicBezTo>
                <a:cubicBezTo>
                  <a:pt x="550" y="115"/>
                  <a:pt x="550" y="116"/>
                  <a:pt x="551" y="118"/>
                </a:cubicBezTo>
                <a:cubicBezTo>
                  <a:pt x="551" y="118"/>
                  <a:pt x="551" y="119"/>
                  <a:pt x="551" y="120"/>
                </a:cubicBezTo>
                <a:cubicBezTo>
                  <a:pt x="552" y="121"/>
                  <a:pt x="550" y="122"/>
                  <a:pt x="549" y="122"/>
                </a:cubicBezTo>
                <a:close/>
                <a:moveTo>
                  <a:pt x="2316" y="1301"/>
                </a:moveTo>
                <a:cubicBezTo>
                  <a:pt x="2315" y="1302"/>
                  <a:pt x="2313" y="1302"/>
                  <a:pt x="2312" y="1302"/>
                </a:cubicBezTo>
                <a:cubicBezTo>
                  <a:pt x="2310" y="1302"/>
                  <a:pt x="2311" y="1300"/>
                  <a:pt x="2310" y="1299"/>
                </a:cubicBezTo>
                <a:cubicBezTo>
                  <a:pt x="2310" y="1298"/>
                  <a:pt x="2310" y="1298"/>
                  <a:pt x="2309" y="1297"/>
                </a:cubicBezTo>
                <a:cubicBezTo>
                  <a:pt x="2309" y="1296"/>
                  <a:pt x="2307" y="1296"/>
                  <a:pt x="2306" y="1297"/>
                </a:cubicBezTo>
                <a:cubicBezTo>
                  <a:pt x="2306" y="1297"/>
                  <a:pt x="2305" y="1298"/>
                  <a:pt x="2304" y="1299"/>
                </a:cubicBezTo>
                <a:cubicBezTo>
                  <a:pt x="2303" y="1303"/>
                  <a:pt x="2300" y="1307"/>
                  <a:pt x="2296" y="1309"/>
                </a:cubicBezTo>
                <a:cubicBezTo>
                  <a:pt x="2295" y="1310"/>
                  <a:pt x="2294" y="1311"/>
                  <a:pt x="2294" y="1312"/>
                </a:cubicBezTo>
                <a:cubicBezTo>
                  <a:pt x="2293" y="1313"/>
                  <a:pt x="2292" y="1314"/>
                  <a:pt x="2292" y="1316"/>
                </a:cubicBezTo>
                <a:cubicBezTo>
                  <a:pt x="2290" y="1319"/>
                  <a:pt x="2288" y="1321"/>
                  <a:pt x="2285" y="1323"/>
                </a:cubicBezTo>
                <a:cubicBezTo>
                  <a:pt x="2282" y="1324"/>
                  <a:pt x="2279" y="1326"/>
                  <a:pt x="2275" y="1328"/>
                </a:cubicBezTo>
                <a:cubicBezTo>
                  <a:pt x="2273" y="1330"/>
                  <a:pt x="2271" y="1333"/>
                  <a:pt x="2267" y="1333"/>
                </a:cubicBezTo>
                <a:cubicBezTo>
                  <a:pt x="2266" y="1333"/>
                  <a:pt x="2266" y="1334"/>
                  <a:pt x="2265" y="1334"/>
                </a:cubicBezTo>
                <a:cubicBezTo>
                  <a:pt x="2261" y="1338"/>
                  <a:pt x="2256" y="1341"/>
                  <a:pt x="2253" y="1345"/>
                </a:cubicBezTo>
                <a:cubicBezTo>
                  <a:pt x="2249" y="1348"/>
                  <a:pt x="2247" y="1352"/>
                  <a:pt x="2245" y="1356"/>
                </a:cubicBezTo>
                <a:cubicBezTo>
                  <a:pt x="2245" y="1357"/>
                  <a:pt x="2246" y="1359"/>
                  <a:pt x="2247" y="1360"/>
                </a:cubicBezTo>
                <a:cubicBezTo>
                  <a:pt x="2250" y="1361"/>
                  <a:pt x="2252" y="1362"/>
                  <a:pt x="2254" y="1364"/>
                </a:cubicBezTo>
                <a:cubicBezTo>
                  <a:pt x="2254" y="1365"/>
                  <a:pt x="2255" y="1365"/>
                  <a:pt x="2255" y="1366"/>
                </a:cubicBezTo>
                <a:cubicBezTo>
                  <a:pt x="2257" y="1368"/>
                  <a:pt x="2260" y="1368"/>
                  <a:pt x="2262" y="1367"/>
                </a:cubicBezTo>
                <a:cubicBezTo>
                  <a:pt x="2267" y="1365"/>
                  <a:pt x="2270" y="1361"/>
                  <a:pt x="2274" y="1359"/>
                </a:cubicBezTo>
                <a:cubicBezTo>
                  <a:pt x="2275" y="1357"/>
                  <a:pt x="2276" y="1355"/>
                  <a:pt x="2278" y="1353"/>
                </a:cubicBezTo>
                <a:cubicBezTo>
                  <a:pt x="2278" y="1352"/>
                  <a:pt x="2279" y="1350"/>
                  <a:pt x="2280" y="1349"/>
                </a:cubicBezTo>
                <a:cubicBezTo>
                  <a:pt x="2282" y="1348"/>
                  <a:pt x="2283" y="1346"/>
                  <a:pt x="2284" y="1344"/>
                </a:cubicBezTo>
                <a:cubicBezTo>
                  <a:pt x="2287" y="1338"/>
                  <a:pt x="2286" y="1339"/>
                  <a:pt x="2292" y="1336"/>
                </a:cubicBezTo>
                <a:cubicBezTo>
                  <a:pt x="2294" y="1335"/>
                  <a:pt x="2295" y="1335"/>
                  <a:pt x="2297" y="1335"/>
                </a:cubicBezTo>
                <a:cubicBezTo>
                  <a:pt x="2299" y="1335"/>
                  <a:pt x="2300" y="1334"/>
                  <a:pt x="2300" y="1333"/>
                </a:cubicBezTo>
                <a:cubicBezTo>
                  <a:pt x="2299" y="1330"/>
                  <a:pt x="2300" y="1328"/>
                  <a:pt x="2303" y="1326"/>
                </a:cubicBezTo>
                <a:cubicBezTo>
                  <a:pt x="2304" y="1326"/>
                  <a:pt x="2305" y="1325"/>
                  <a:pt x="2305" y="1324"/>
                </a:cubicBezTo>
                <a:cubicBezTo>
                  <a:pt x="2308" y="1320"/>
                  <a:pt x="2312" y="1317"/>
                  <a:pt x="2315" y="1313"/>
                </a:cubicBezTo>
                <a:cubicBezTo>
                  <a:pt x="2316" y="1312"/>
                  <a:pt x="2316" y="1311"/>
                  <a:pt x="2317" y="1310"/>
                </a:cubicBezTo>
                <a:cubicBezTo>
                  <a:pt x="2317" y="1309"/>
                  <a:pt x="2317" y="1307"/>
                  <a:pt x="2317" y="1307"/>
                </a:cubicBezTo>
                <a:cubicBezTo>
                  <a:pt x="2317" y="1306"/>
                  <a:pt x="2317" y="1306"/>
                  <a:pt x="2317" y="1305"/>
                </a:cubicBezTo>
                <a:cubicBezTo>
                  <a:pt x="2317" y="1305"/>
                  <a:pt x="2317" y="1304"/>
                  <a:pt x="2317" y="1304"/>
                </a:cubicBezTo>
                <a:cubicBezTo>
                  <a:pt x="2318" y="1303"/>
                  <a:pt x="2317" y="1303"/>
                  <a:pt x="2318" y="1303"/>
                </a:cubicBezTo>
                <a:cubicBezTo>
                  <a:pt x="2318" y="1302"/>
                  <a:pt x="2316" y="1301"/>
                  <a:pt x="2316" y="1301"/>
                </a:cubicBezTo>
                <a:close/>
                <a:moveTo>
                  <a:pt x="1000" y="379"/>
                </a:moveTo>
                <a:cubicBezTo>
                  <a:pt x="1004" y="377"/>
                  <a:pt x="1008" y="375"/>
                  <a:pt x="1012" y="373"/>
                </a:cubicBezTo>
                <a:cubicBezTo>
                  <a:pt x="1013" y="373"/>
                  <a:pt x="1014" y="373"/>
                  <a:pt x="1014" y="372"/>
                </a:cubicBezTo>
                <a:cubicBezTo>
                  <a:pt x="1017" y="370"/>
                  <a:pt x="1019" y="369"/>
                  <a:pt x="1022" y="368"/>
                </a:cubicBezTo>
                <a:cubicBezTo>
                  <a:pt x="1023" y="368"/>
                  <a:pt x="1024" y="367"/>
                  <a:pt x="1025" y="366"/>
                </a:cubicBezTo>
                <a:cubicBezTo>
                  <a:pt x="1026" y="365"/>
                  <a:pt x="1027" y="364"/>
                  <a:pt x="1028" y="363"/>
                </a:cubicBezTo>
                <a:cubicBezTo>
                  <a:pt x="1028" y="362"/>
                  <a:pt x="1028" y="362"/>
                  <a:pt x="1028" y="361"/>
                </a:cubicBezTo>
                <a:cubicBezTo>
                  <a:pt x="1027" y="359"/>
                  <a:pt x="1028" y="357"/>
                  <a:pt x="1029" y="355"/>
                </a:cubicBezTo>
                <a:cubicBezTo>
                  <a:pt x="1030" y="354"/>
                  <a:pt x="1030" y="354"/>
                  <a:pt x="1030" y="354"/>
                </a:cubicBezTo>
                <a:cubicBezTo>
                  <a:pt x="1029" y="354"/>
                  <a:pt x="1029" y="353"/>
                  <a:pt x="1029" y="353"/>
                </a:cubicBezTo>
                <a:cubicBezTo>
                  <a:pt x="1028" y="353"/>
                  <a:pt x="1027" y="352"/>
                  <a:pt x="1026" y="351"/>
                </a:cubicBezTo>
                <a:cubicBezTo>
                  <a:pt x="1025" y="350"/>
                  <a:pt x="1025" y="349"/>
                  <a:pt x="1025" y="347"/>
                </a:cubicBezTo>
                <a:cubicBezTo>
                  <a:pt x="1025" y="346"/>
                  <a:pt x="1024" y="345"/>
                  <a:pt x="1023" y="344"/>
                </a:cubicBezTo>
                <a:cubicBezTo>
                  <a:pt x="1023" y="343"/>
                  <a:pt x="1022" y="343"/>
                  <a:pt x="1022" y="343"/>
                </a:cubicBezTo>
                <a:cubicBezTo>
                  <a:pt x="1020" y="343"/>
                  <a:pt x="1019" y="343"/>
                  <a:pt x="1018" y="342"/>
                </a:cubicBezTo>
                <a:cubicBezTo>
                  <a:pt x="1017" y="341"/>
                  <a:pt x="1015" y="341"/>
                  <a:pt x="1014" y="342"/>
                </a:cubicBezTo>
                <a:cubicBezTo>
                  <a:pt x="1011" y="345"/>
                  <a:pt x="1009" y="346"/>
                  <a:pt x="1005" y="345"/>
                </a:cubicBezTo>
                <a:cubicBezTo>
                  <a:pt x="1004" y="344"/>
                  <a:pt x="1003" y="345"/>
                  <a:pt x="1002" y="345"/>
                </a:cubicBezTo>
                <a:cubicBezTo>
                  <a:pt x="999" y="344"/>
                  <a:pt x="997" y="345"/>
                  <a:pt x="996" y="347"/>
                </a:cubicBezTo>
                <a:cubicBezTo>
                  <a:pt x="996" y="347"/>
                  <a:pt x="995" y="348"/>
                  <a:pt x="995" y="347"/>
                </a:cubicBezTo>
                <a:cubicBezTo>
                  <a:pt x="994" y="347"/>
                  <a:pt x="994" y="346"/>
                  <a:pt x="993" y="345"/>
                </a:cubicBezTo>
                <a:cubicBezTo>
                  <a:pt x="993" y="345"/>
                  <a:pt x="991" y="345"/>
                  <a:pt x="991" y="346"/>
                </a:cubicBezTo>
                <a:cubicBezTo>
                  <a:pt x="990" y="347"/>
                  <a:pt x="990" y="348"/>
                  <a:pt x="990" y="349"/>
                </a:cubicBezTo>
                <a:cubicBezTo>
                  <a:pt x="991" y="351"/>
                  <a:pt x="990" y="352"/>
                  <a:pt x="988" y="352"/>
                </a:cubicBezTo>
                <a:cubicBezTo>
                  <a:pt x="988" y="352"/>
                  <a:pt x="987" y="353"/>
                  <a:pt x="987" y="353"/>
                </a:cubicBezTo>
                <a:cubicBezTo>
                  <a:pt x="987" y="353"/>
                  <a:pt x="987" y="353"/>
                  <a:pt x="987" y="353"/>
                </a:cubicBezTo>
                <a:cubicBezTo>
                  <a:pt x="987" y="353"/>
                  <a:pt x="987" y="353"/>
                  <a:pt x="986" y="353"/>
                </a:cubicBezTo>
                <a:cubicBezTo>
                  <a:pt x="987" y="353"/>
                  <a:pt x="987" y="353"/>
                  <a:pt x="987" y="353"/>
                </a:cubicBezTo>
                <a:cubicBezTo>
                  <a:pt x="987" y="353"/>
                  <a:pt x="987" y="353"/>
                  <a:pt x="987" y="353"/>
                </a:cubicBezTo>
                <a:cubicBezTo>
                  <a:pt x="986" y="352"/>
                  <a:pt x="985" y="350"/>
                  <a:pt x="986" y="348"/>
                </a:cubicBezTo>
                <a:cubicBezTo>
                  <a:pt x="986" y="347"/>
                  <a:pt x="985" y="345"/>
                  <a:pt x="984" y="344"/>
                </a:cubicBezTo>
                <a:cubicBezTo>
                  <a:pt x="983" y="343"/>
                  <a:pt x="982" y="343"/>
                  <a:pt x="982" y="342"/>
                </a:cubicBezTo>
                <a:cubicBezTo>
                  <a:pt x="980" y="340"/>
                  <a:pt x="979" y="340"/>
                  <a:pt x="976" y="342"/>
                </a:cubicBezTo>
                <a:cubicBezTo>
                  <a:pt x="976" y="343"/>
                  <a:pt x="976" y="343"/>
                  <a:pt x="976" y="343"/>
                </a:cubicBezTo>
                <a:cubicBezTo>
                  <a:pt x="976" y="342"/>
                  <a:pt x="976" y="342"/>
                  <a:pt x="976" y="342"/>
                </a:cubicBezTo>
                <a:cubicBezTo>
                  <a:pt x="976" y="342"/>
                  <a:pt x="976" y="342"/>
                  <a:pt x="976" y="342"/>
                </a:cubicBezTo>
                <a:cubicBezTo>
                  <a:pt x="976" y="342"/>
                  <a:pt x="976" y="342"/>
                  <a:pt x="976" y="342"/>
                </a:cubicBezTo>
                <a:cubicBezTo>
                  <a:pt x="975" y="343"/>
                  <a:pt x="973" y="343"/>
                  <a:pt x="972" y="344"/>
                </a:cubicBezTo>
                <a:cubicBezTo>
                  <a:pt x="971" y="346"/>
                  <a:pt x="969" y="348"/>
                  <a:pt x="968" y="350"/>
                </a:cubicBezTo>
                <a:cubicBezTo>
                  <a:pt x="967" y="351"/>
                  <a:pt x="969" y="353"/>
                  <a:pt x="970" y="353"/>
                </a:cubicBezTo>
                <a:cubicBezTo>
                  <a:pt x="971" y="353"/>
                  <a:pt x="972" y="353"/>
                  <a:pt x="972" y="353"/>
                </a:cubicBezTo>
                <a:cubicBezTo>
                  <a:pt x="974" y="352"/>
                  <a:pt x="976" y="352"/>
                  <a:pt x="978" y="353"/>
                </a:cubicBezTo>
                <a:cubicBezTo>
                  <a:pt x="979" y="353"/>
                  <a:pt x="979" y="354"/>
                  <a:pt x="978" y="355"/>
                </a:cubicBezTo>
                <a:cubicBezTo>
                  <a:pt x="978" y="356"/>
                  <a:pt x="977" y="357"/>
                  <a:pt x="975" y="357"/>
                </a:cubicBezTo>
                <a:cubicBezTo>
                  <a:pt x="973" y="357"/>
                  <a:pt x="971" y="358"/>
                  <a:pt x="970" y="358"/>
                </a:cubicBezTo>
                <a:cubicBezTo>
                  <a:pt x="969" y="358"/>
                  <a:pt x="969" y="359"/>
                  <a:pt x="969" y="360"/>
                </a:cubicBezTo>
                <a:cubicBezTo>
                  <a:pt x="969" y="360"/>
                  <a:pt x="969" y="361"/>
                  <a:pt x="970" y="361"/>
                </a:cubicBezTo>
                <a:cubicBezTo>
                  <a:pt x="971" y="362"/>
                  <a:pt x="973" y="362"/>
                  <a:pt x="974" y="362"/>
                </a:cubicBezTo>
                <a:cubicBezTo>
                  <a:pt x="975" y="362"/>
                  <a:pt x="976" y="363"/>
                  <a:pt x="976" y="363"/>
                </a:cubicBezTo>
                <a:cubicBezTo>
                  <a:pt x="977" y="364"/>
                  <a:pt x="978" y="366"/>
                  <a:pt x="978" y="367"/>
                </a:cubicBezTo>
                <a:cubicBezTo>
                  <a:pt x="979" y="367"/>
                  <a:pt x="978" y="368"/>
                  <a:pt x="978" y="369"/>
                </a:cubicBezTo>
                <a:cubicBezTo>
                  <a:pt x="978" y="369"/>
                  <a:pt x="977" y="369"/>
                  <a:pt x="976" y="369"/>
                </a:cubicBezTo>
                <a:cubicBezTo>
                  <a:pt x="975" y="369"/>
                  <a:pt x="974" y="370"/>
                  <a:pt x="974" y="372"/>
                </a:cubicBezTo>
                <a:cubicBezTo>
                  <a:pt x="975" y="373"/>
                  <a:pt x="975" y="374"/>
                  <a:pt x="977" y="374"/>
                </a:cubicBezTo>
                <a:cubicBezTo>
                  <a:pt x="978" y="374"/>
                  <a:pt x="979" y="375"/>
                  <a:pt x="980" y="374"/>
                </a:cubicBezTo>
                <a:cubicBezTo>
                  <a:pt x="983" y="374"/>
                  <a:pt x="986" y="374"/>
                  <a:pt x="988" y="377"/>
                </a:cubicBezTo>
                <a:cubicBezTo>
                  <a:pt x="991" y="378"/>
                  <a:pt x="993" y="379"/>
                  <a:pt x="996" y="379"/>
                </a:cubicBezTo>
                <a:cubicBezTo>
                  <a:pt x="997" y="379"/>
                  <a:pt x="999" y="379"/>
                  <a:pt x="1000" y="379"/>
                </a:cubicBezTo>
                <a:close/>
                <a:moveTo>
                  <a:pt x="1519" y="53"/>
                </a:moveTo>
                <a:cubicBezTo>
                  <a:pt x="1519" y="54"/>
                  <a:pt x="1519" y="54"/>
                  <a:pt x="1520" y="55"/>
                </a:cubicBezTo>
                <a:cubicBezTo>
                  <a:pt x="1521" y="55"/>
                  <a:pt x="1522" y="55"/>
                  <a:pt x="1523" y="55"/>
                </a:cubicBezTo>
                <a:cubicBezTo>
                  <a:pt x="1524" y="56"/>
                  <a:pt x="1526" y="57"/>
                  <a:pt x="1528" y="57"/>
                </a:cubicBezTo>
                <a:cubicBezTo>
                  <a:pt x="1529" y="57"/>
                  <a:pt x="1529" y="57"/>
                  <a:pt x="1529" y="57"/>
                </a:cubicBezTo>
                <a:cubicBezTo>
                  <a:pt x="1529" y="58"/>
                  <a:pt x="1529" y="58"/>
                  <a:pt x="1528" y="58"/>
                </a:cubicBezTo>
                <a:cubicBezTo>
                  <a:pt x="1527" y="58"/>
                  <a:pt x="1526" y="59"/>
                  <a:pt x="1525" y="59"/>
                </a:cubicBezTo>
                <a:cubicBezTo>
                  <a:pt x="1524" y="59"/>
                  <a:pt x="1523" y="59"/>
                  <a:pt x="1522" y="61"/>
                </a:cubicBezTo>
                <a:cubicBezTo>
                  <a:pt x="1522" y="61"/>
                  <a:pt x="1522" y="62"/>
                  <a:pt x="1523" y="63"/>
                </a:cubicBezTo>
                <a:cubicBezTo>
                  <a:pt x="1525" y="65"/>
                  <a:pt x="1527" y="67"/>
                  <a:pt x="1528" y="68"/>
                </a:cubicBezTo>
                <a:cubicBezTo>
                  <a:pt x="1529" y="68"/>
                  <a:pt x="1529" y="69"/>
                  <a:pt x="1530" y="69"/>
                </a:cubicBezTo>
                <a:cubicBezTo>
                  <a:pt x="1533" y="68"/>
                  <a:pt x="1536" y="64"/>
                  <a:pt x="1535" y="61"/>
                </a:cubicBezTo>
                <a:cubicBezTo>
                  <a:pt x="1535" y="60"/>
                  <a:pt x="1534" y="59"/>
                  <a:pt x="1534" y="58"/>
                </a:cubicBezTo>
                <a:cubicBezTo>
                  <a:pt x="1535" y="58"/>
                  <a:pt x="1535" y="58"/>
                  <a:pt x="1535" y="58"/>
                </a:cubicBezTo>
                <a:cubicBezTo>
                  <a:pt x="1535" y="58"/>
                  <a:pt x="1536" y="58"/>
                  <a:pt x="1536" y="58"/>
                </a:cubicBezTo>
                <a:cubicBezTo>
                  <a:pt x="1537" y="59"/>
                  <a:pt x="1538" y="61"/>
                  <a:pt x="1538" y="63"/>
                </a:cubicBezTo>
                <a:cubicBezTo>
                  <a:pt x="1538" y="64"/>
                  <a:pt x="1538" y="65"/>
                  <a:pt x="1538" y="67"/>
                </a:cubicBezTo>
                <a:cubicBezTo>
                  <a:pt x="1537" y="70"/>
                  <a:pt x="1537" y="70"/>
                  <a:pt x="1540" y="70"/>
                </a:cubicBezTo>
                <a:cubicBezTo>
                  <a:pt x="1542" y="70"/>
                  <a:pt x="1544" y="70"/>
                  <a:pt x="1545" y="72"/>
                </a:cubicBezTo>
                <a:cubicBezTo>
                  <a:pt x="1547" y="75"/>
                  <a:pt x="1549" y="76"/>
                  <a:pt x="1552" y="76"/>
                </a:cubicBezTo>
                <a:cubicBezTo>
                  <a:pt x="1557" y="76"/>
                  <a:pt x="1562" y="77"/>
                  <a:pt x="1567" y="78"/>
                </a:cubicBezTo>
                <a:cubicBezTo>
                  <a:pt x="1568" y="78"/>
                  <a:pt x="1569" y="78"/>
                  <a:pt x="1569" y="78"/>
                </a:cubicBezTo>
                <a:cubicBezTo>
                  <a:pt x="1572" y="77"/>
                  <a:pt x="1574" y="76"/>
                  <a:pt x="1575" y="74"/>
                </a:cubicBezTo>
                <a:cubicBezTo>
                  <a:pt x="1576" y="73"/>
                  <a:pt x="1576" y="71"/>
                  <a:pt x="1575" y="71"/>
                </a:cubicBezTo>
                <a:cubicBezTo>
                  <a:pt x="1575" y="70"/>
                  <a:pt x="1575" y="70"/>
                  <a:pt x="1574" y="69"/>
                </a:cubicBezTo>
                <a:cubicBezTo>
                  <a:pt x="1573" y="69"/>
                  <a:pt x="1572" y="68"/>
                  <a:pt x="1571" y="67"/>
                </a:cubicBezTo>
                <a:cubicBezTo>
                  <a:pt x="1570" y="67"/>
                  <a:pt x="1570" y="66"/>
                  <a:pt x="1570" y="64"/>
                </a:cubicBezTo>
                <a:cubicBezTo>
                  <a:pt x="1571" y="62"/>
                  <a:pt x="1568" y="60"/>
                  <a:pt x="1568" y="58"/>
                </a:cubicBezTo>
                <a:cubicBezTo>
                  <a:pt x="1567" y="54"/>
                  <a:pt x="1564" y="51"/>
                  <a:pt x="1560" y="49"/>
                </a:cubicBezTo>
                <a:cubicBezTo>
                  <a:pt x="1558" y="48"/>
                  <a:pt x="1557" y="48"/>
                  <a:pt x="1555" y="49"/>
                </a:cubicBezTo>
                <a:cubicBezTo>
                  <a:pt x="1554" y="50"/>
                  <a:pt x="1552" y="50"/>
                  <a:pt x="1551" y="49"/>
                </a:cubicBezTo>
                <a:cubicBezTo>
                  <a:pt x="1549" y="47"/>
                  <a:pt x="1547" y="48"/>
                  <a:pt x="1546" y="49"/>
                </a:cubicBezTo>
                <a:cubicBezTo>
                  <a:pt x="1545" y="49"/>
                  <a:pt x="1545" y="49"/>
                  <a:pt x="1544" y="50"/>
                </a:cubicBezTo>
                <a:cubicBezTo>
                  <a:pt x="1544" y="50"/>
                  <a:pt x="1544" y="50"/>
                  <a:pt x="1544" y="50"/>
                </a:cubicBezTo>
                <a:cubicBezTo>
                  <a:pt x="1544" y="50"/>
                  <a:pt x="1544" y="50"/>
                  <a:pt x="1544" y="50"/>
                </a:cubicBezTo>
                <a:cubicBezTo>
                  <a:pt x="1542" y="51"/>
                  <a:pt x="1541" y="53"/>
                  <a:pt x="1540" y="54"/>
                </a:cubicBezTo>
                <a:cubicBezTo>
                  <a:pt x="1539" y="54"/>
                  <a:pt x="1539" y="54"/>
                  <a:pt x="1539" y="54"/>
                </a:cubicBezTo>
                <a:cubicBezTo>
                  <a:pt x="1538" y="53"/>
                  <a:pt x="1539" y="53"/>
                  <a:pt x="1539" y="53"/>
                </a:cubicBezTo>
                <a:cubicBezTo>
                  <a:pt x="1540" y="51"/>
                  <a:pt x="1541" y="50"/>
                  <a:pt x="1544" y="50"/>
                </a:cubicBezTo>
                <a:cubicBezTo>
                  <a:pt x="1544" y="50"/>
                  <a:pt x="1544" y="50"/>
                  <a:pt x="1544" y="50"/>
                </a:cubicBezTo>
                <a:cubicBezTo>
                  <a:pt x="1544" y="50"/>
                  <a:pt x="1544" y="50"/>
                  <a:pt x="1544" y="50"/>
                </a:cubicBezTo>
                <a:cubicBezTo>
                  <a:pt x="1544" y="47"/>
                  <a:pt x="1544" y="45"/>
                  <a:pt x="1542" y="43"/>
                </a:cubicBezTo>
                <a:cubicBezTo>
                  <a:pt x="1540" y="42"/>
                  <a:pt x="1539" y="39"/>
                  <a:pt x="1539" y="37"/>
                </a:cubicBezTo>
                <a:cubicBezTo>
                  <a:pt x="1539" y="36"/>
                  <a:pt x="1538" y="35"/>
                  <a:pt x="1537" y="35"/>
                </a:cubicBezTo>
                <a:cubicBezTo>
                  <a:pt x="1533" y="34"/>
                  <a:pt x="1530" y="32"/>
                  <a:pt x="1528" y="29"/>
                </a:cubicBezTo>
                <a:cubicBezTo>
                  <a:pt x="1527" y="28"/>
                  <a:pt x="1526" y="28"/>
                  <a:pt x="1524" y="27"/>
                </a:cubicBezTo>
                <a:cubicBezTo>
                  <a:pt x="1524" y="26"/>
                  <a:pt x="1522" y="27"/>
                  <a:pt x="1521" y="28"/>
                </a:cubicBezTo>
                <a:cubicBezTo>
                  <a:pt x="1521" y="30"/>
                  <a:pt x="1520" y="33"/>
                  <a:pt x="1519" y="34"/>
                </a:cubicBezTo>
                <a:cubicBezTo>
                  <a:pt x="1517" y="38"/>
                  <a:pt x="1516" y="41"/>
                  <a:pt x="1518" y="44"/>
                </a:cubicBezTo>
                <a:cubicBezTo>
                  <a:pt x="1519" y="47"/>
                  <a:pt x="1519" y="50"/>
                  <a:pt x="1519" y="53"/>
                </a:cubicBezTo>
                <a:close/>
                <a:moveTo>
                  <a:pt x="2358" y="1265"/>
                </a:moveTo>
                <a:cubicBezTo>
                  <a:pt x="2358" y="1264"/>
                  <a:pt x="2357" y="1264"/>
                  <a:pt x="2356" y="1265"/>
                </a:cubicBezTo>
                <a:cubicBezTo>
                  <a:pt x="2356" y="1265"/>
                  <a:pt x="2355" y="1265"/>
                  <a:pt x="2355" y="1266"/>
                </a:cubicBezTo>
                <a:cubicBezTo>
                  <a:pt x="2351" y="1268"/>
                  <a:pt x="2350" y="1268"/>
                  <a:pt x="2348" y="1265"/>
                </a:cubicBezTo>
                <a:cubicBezTo>
                  <a:pt x="2346" y="1264"/>
                  <a:pt x="2345" y="1263"/>
                  <a:pt x="2345" y="1261"/>
                </a:cubicBezTo>
                <a:cubicBezTo>
                  <a:pt x="2345" y="1259"/>
                  <a:pt x="2345" y="1257"/>
                  <a:pt x="2344" y="1255"/>
                </a:cubicBezTo>
                <a:cubicBezTo>
                  <a:pt x="2344" y="1254"/>
                  <a:pt x="2344" y="1253"/>
                  <a:pt x="2343" y="1253"/>
                </a:cubicBezTo>
                <a:cubicBezTo>
                  <a:pt x="2343" y="1252"/>
                  <a:pt x="2342" y="1252"/>
                  <a:pt x="2342" y="1252"/>
                </a:cubicBezTo>
                <a:cubicBezTo>
                  <a:pt x="2342" y="1252"/>
                  <a:pt x="2341" y="1252"/>
                  <a:pt x="2341" y="1252"/>
                </a:cubicBezTo>
                <a:cubicBezTo>
                  <a:pt x="2341" y="1253"/>
                  <a:pt x="2341" y="1253"/>
                  <a:pt x="2341" y="1254"/>
                </a:cubicBezTo>
                <a:cubicBezTo>
                  <a:pt x="2340" y="1254"/>
                  <a:pt x="2340" y="1255"/>
                  <a:pt x="2340" y="1255"/>
                </a:cubicBezTo>
                <a:cubicBezTo>
                  <a:pt x="2339" y="1255"/>
                  <a:pt x="2338" y="1254"/>
                  <a:pt x="2338" y="1253"/>
                </a:cubicBezTo>
                <a:cubicBezTo>
                  <a:pt x="2339" y="1249"/>
                  <a:pt x="2338" y="1245"/>
                  <a:pt x="2339" y="1241"/>
                </a:cubicBezTo>
                <a:cubicBezTo>
                  <a:pt x="2340" y="1239"/>
                  <a:pt x="2340" y="1237"/>
                  <a:pt x="2338" y="1235"/>
                </a:cubicBezTo>
                <a:cubicBezTo>
                  <a:pt x="2336" y="1232"/>
                  <a:pt x="2335" y="1229"/>
                  <a:pt x="2332" y="1228"/>
                </a:cubicBezTo>
                <a:cubicBezTo>
                  <a:pt x="2332" y="1227"/>
                  <a:pt x="2331" y="1226"/>
                  <a:pt x="2331" y="1225"/>
                </a:cubicBezTo>
                <a:cubicBezTo>
                  <a:pt x="2331" y="1225"/>
                  <a:pt x="2331" y="1225"/>
                  <a:pt x="2330" y="1225"/>
                </a:cubicBezTo>
                <a:cubicBezTo>
                  <a:pt x="2330" y="1224"/>
                  <a:pt x="2329" y="1224"/>
                  <a:pt x="2329" y="1225"/>
                </a:cubicBezTo>
                <a:cubicBezTo>
                  <a:pt x="2329" y="1225"/>
                  <a:pt x="2329" y="1225"/>
                  <a:pt x="2329" y="1225"/>
                </a:cubicBezTo>
                <a:cubicBezTo>
                  <a:pt x="2329" y="1228"/>
                  <a:pt x="2331" y="1230"/>
                  <a:pt x="2330" y="1232"/>
                </a:cubicBezTo>
                <a:cubicBezTo>
                  <a:pt x="2329" y="1234"/>
                  <a:pt x="2329" y="1235"/>
                  <a:pt x="2330" y="1237"/>
                </a:cubicBezTo>
                <a:cubicBezTo>
                  <a:pt x="2331" y="1240"/>
                  <a:pt x="2331" y="1242"/>
                  <a:pt x="2332" y="1245"/>
                </a:cubicBezTo>
                <a:cubicBezTo>
                  <a:pt x="2332" y="1247"/>
                  <a:pt x="2334" y="1250"/>
                  <a:pt x="2333" y="1252"/>
                </a:cubicBezTo>
                <a:cubicBezTo>
                  <a:pt x="2332" y="1253"/>
                  <a:pt x="2333" y="1254"/>
                  <a:pt x="2333" y="1255"/>
                </a:cubicBezTo>
                <a:cubicBezTo>
                  <a:pt x="2334" y="1256"/>
                  <a:pt x="2334" y="1257"/>
                  <a:pt x="2334" y="1258"/>
                </a:cubicBezTo>
                <a:cubicBezTo>
                  <a:pt x="2334" y="1261"/>
                  <a:pt x="2334" y="1263"/>
                  <a:pt x="2333" y="1266"/>
                </a:cubicBezTo>
                <a:cubicBezTo>
                  <a:pt x="2331" y="1268"/>
                  <a:pt x="2330" y="1271"/>
                  <a:pt x="2329" y="1274"/>
                </a:cubicBezTo>
                <a:cubicBezTo>
                  <a:pt x="2329" y="1275"/>
                  <a:pt x="2328" y="1276"/>
                  <a:pt x="2326" y="1277"/>
                </a:cubicBezTo>
                <a:cubicBezTo>
                  <a:pt x="2325" y="1277"/>
                  <a:pt x="2324" y="1278"/>
                  <a:pt x="2322" y="1279"/>
                </a:cubicBezTo>
                <a:cubicBezTo>
                  <a:pt x="2320" y="1280"/>
                  <a:pt x="2320" y="1283"/>
                  <a:pt x="2321" y="1285"/>
                </a:cubicBezTo>
                <a:cubicBezTo>
                  <a:pt x="2323" y="1286"/>
                  <a:pt x="2324" y="1288"/>
                  <a:pt x="2326" y="1289"/>
                </a:cubicBezTo>
                <a:cubicBezTo>
                  <a:pt x="2327" y="1290"/>
                  <a:pt x="2327" y="1292"/>
                  <a:pt x="2327" y="1294"/>
                </a:cubicBezTo>
                <a:cubicBezTo>
                  <a:pt x="2327" y="1295"/>
                  <a:pt x="2327" y="1297"/>
                  <a:pt x="2326" y="1298"/>
                </a:cubicBezTo>
                <a:cubicBezTo>
                  <a:pt x="2324" y="1300"/>
                  <a:pt x="2322" y="1302"/>
                  <a:pt x="2321" y="1304"/>
                </a:cubicBezTo>
                <a:cubicBezTo>
                  <a:pt x="2320" y="1304"/>
                  <a:pt x="2320" y="1305"/>
                  <a:pt x="2321" y="1305"/>
                </a:cubicBezTo>
                <a:cubicBezTo>
                  <a:pt x="2322" y="1307"/>
                  <a:pt x="2323" y="1308"/>
                  <a:pt x="2324" y="1309"/>
                </a:cubicBezTo>
                <a:cubicBezTo>
                  <a:pt x="2324" y="1309"/>
                  <a:pt x="2325" y="1309"/>
                  <a:pt x="2325" y="1309"/>
                </a:cubicBezTo>
                <a:cubicBezTo>
                  <a:pt x="2328" y="1308"/>
                  <a:pt x="2329" y="1306"/>
                  <a:pt x="2331" y="1305"/>
                </a:cubicBezTo>
                <a:cubicBezTo>
                  <a:pt x="2334" y="1302"/>
                  <a:pt x="2337" y="1299"/>
                  <a:pt x="2339" y="1296"/>
                </a:cubicBezTo>
                <a:cubicBezTo>
                  <a:pt x="2342" y="1293"/>
                  <a:pt x="2344" y="1290"/>
                  <a:pt x="2344" y="1286"/>
                </a:cubicBezTo>
                <a:cubicBezTo>
                  <a:pt x="2344" y="1284"/>
                  <a:pt x="2346" y="1282"/>
                  <a:pt x="2348" y="1282"/>
                </a:cubicBezTo>
                <a:cubicBezTo>
                  <a:pt x="2349" y="1282"/>
                  <a:pt x="2350" y="1282"/>
                  <a:pt x="2350" y="1282"/>
                </a:cubicBezTo>
                <a:cubicBezTo>
                  <a:pt x="2351" y="1282"/>
                  <a:pt x="2352" y="1282"/>
                  <a:pt x="2352" y="1281"/>
                </a:cubicBezTo>
                <a:cubicBezTo>
                  <a:pt x="2352" y="1279"/>
                  <a:pt x="2355" y="1277"/>
                  <a:pt x="2356" y="1275"/>
                </a:cubicBezTo>
                <a:cubicBezTo>
                  <a:pt x="2357" y="1275"/>
                  <a:pt x="2358" y="1274"/>
                  <a:pt x="2358" y="1273"/>
                </a:cubicBezTo>
                <a:cubicBezTo>
                  <a:pt x="2359" y="1271"/>
                  <a:pt x="2359" y="1269"/>
                  <a:pt x="2360" y="1268"/>
                </a:cubicBezTo>
                <a:cubicBezTo>
                  <a:pt x="2360" y="1267"/>
                  <a:pt x="2360" y="1265"/>
                  <a:pt x="2358" y="1265"/>
                </a:cubicBezTo>
                <a:close/>
                <a:moveTo>
                  <a:pt x="1803" y="75"/>
                </a:moveTo>
                <a:cubicBezTo>
                  <a:pt x="1804" y="77"/>
                  <a:pt x="1806" y="78"/>
                  <a:pt x="1806" y="81"/>
                </a:cubicBezTo>
                <a:cubicBezTo>
                  <a:pt x="1806" y="82"/>
                  <a:pt x="1807" y="82"/>
                  <a:pt x="1808" y="83"/>
                </a:cubicBezTo>
                <a:cubicBezTo>
                  <a:pt x="1809" y="84"/>
                  <a:pt x="1811" y="85"/>
                  <a:pt x="1812" y="85"/>
                </a:cubicBezTo>
                <a:cubicBezTo>
                  <a:pt x="1814" y="86"/>
                  <a:pt x="1816" y="87"/>
                  <a:pt x="1818" y="88"/>
                </a:cubicBezTo>
                <a:cubicBezTo>
                  <a:pt x="1819" y="90"/>
                  <a:pt x="1820" y="90"/>
                  <a:pt x="1822" y="90"/>
                </a:cubicBezTo>
                <a:cubicBezTo>
                  <a:pt x="1824" y="90"/>
                  <a:pt x="1825" y="90"/>
                  <a:pt x="1827" y="90"/>
                </a:cubicBezTo>
                <a:cubicBezTo>
                  <a:pt x="1827" y="90"/>
                  <a:pt x="1828" y="89"/>
                  <a:pt x="1829" y="88"/>
                </a:cubicBezTo>
                <a:cubicBezTo>
                  <a:pt x="1829" y="87"/>
                  <a:pt x="1829" y="86"/>
                  <a:pt x="1831" y="85"/>
                </a:cubicBezTo>
                <a:cubicBezTo>
                  <a:pt x="1832" y="84"/>
                  <a:pt x="1833" y="83"/>
                  <a:pt x="1833" y="81"/>
                </a:cubicBezTo>
                <a:cubicBezTo>
                  <a:pt x="1835" y="79"/>
                  <a:pt x="1837" y="78"/>
                  <a:pt x="1840" y="79"/>
                </a:cubicBezTo>
                <a:cubicBezTo>
                  <a:pt x="1841" y="79"/>
                  <a:pt x="1842" y="78"/>
                  <a:pt x="1843" y="78"/>
                </a:cubicBezTo>
                <a:cubicBezTo>
                  <a:pt x="1843" y="78"/>
                  <a:pt x="1844" y="77"/>
                  <a:pt x="1844" y="76"/>
                </a:cubicBezTo>
                <a:cubicBezTo>
                  <a:pt x="1845" y="76"/>
                  <a:pt x="1845" y="75"/>
                  <a:pt x="1845" y="75"/>
                </a:cubicBezTo>
                <a:cubicBezTo>
                  <a:pt x="1845" y="74"/>
                  <a:pt x="1846" y="73"/>
                  <a:pt x="1846" y="73"/>
                </a:cubicBezTo>
                <a:cubicBezTo>
                  <a:pt x="1847" y="72"/>
                  <a:pt x="1847" y="72"/>
                  <a:pt x="1848" y="71"/>
                </a:cubicBezTo>
                <a:cubicBezTo>
                  <a:pt x="1848" y="71"/>
                  <a:pt x="1849" y="70"/>
                  <a:pt x="1849" y="69"/>
                </a:cubicBezTo>
                <a:cubicBezTo>
                  <a:pt x="1849" y="68"/>
                  <a:pt x="1849" y="67"/>
                  <a:pt x="1849" y="66"/>
                </a:cubicBezTo>
                <a:cubicBezTo>
                  <a:pt x="1848" y="64"/>
                  <a:pt x="1848" y="63"/>
                  <a:pt x="1847" y="62"/>
                </a:cubicBezTo>
                <a:cubicBezTo>
                  <a:pt x="1848" y="59"/>
                  <a:pt x="1846" y="58"/>
                  <a:pt x="1844" y="58"/>
                </a:cubicBezTo>
                <a:cubicBezTo>
                  <a:pt x="1840" y="57"/>
                  <a:pt x="1837" y="56"/>
                  <a:pt x="1833" y="55"/>
                </a:cubicBezTo>
                <a:cubicBezTo>
                  <a:pt x="1833" y="55"/>
                  <a:pt x="1832" y="55"/>
                  <a:pt x="1832" y="55"/>
                </a:cubicBezTo>
                <a:cubicBezTo>
                  <a:pt x="1831" y="56"/>
                  <a:pt x="1831" y="56"/>
                  <a:pt x="1830" y="57"/>
                </a:cubicBezTo>
                <a:cubicBezTo>
                  <a:pt x="1830" y="57"/>
                  <a:pt x="1830" y="58"/>
                  <a:pt x="1830" y="58"/>
                </a:cubicBezTo>
                <a:cubicBezTo>
                  <a:pt x="1832" y="61"/>
                  <a:pt x="1833" y="63"/>
                  <a:pt x="1832" y="66"/>
                </a:cubicBezTo>
                <a:cubicBezTo>
                  <a:pt x="1832" y="67"/>
                  <a:pt x="1833" y="68"/>
                  <a:pt x="1833" y="69"/>
                </a:cubicBezTo>
                <a:cubicBezTo>
                  <a:pt x="1833" y="69"/>
                  <a:pt x="1833" y="69"/>
                  <a:pt x="1833" y="69"/>
                </a:cubicBezTo>
                <a:cubicBezTo>
                  <a:pt x="1833" y="69"/>
                  <a:pt x="1833" y="69"/>
                  <a:pt x="1833" y="69"/>
                </a:cubicBezTo>
                <a:cubicBezTo>
                  <a:pt x="1833" y="69"/>
                  <a:pt x="1833" y="69"/>
                  <a:pt x="1833" y="69"/>
                </a:cubicBezTo>
                <a:cubicBezTo>
                  <a:pt x="1833" y="69"/>
                  <a:pt x="1833" y="69"/>
                  <a:pt x="1833" y="69"/>
                </a:cubicBezTo>
                <a:cubicBezTo>
                  <a:pt x="1832" y="68"/>
                  <a:pt x="1832" y="68"/>
                  <a:pt x="1832" y="68"/>
                </a:cubicBezTo>
                <a:cubicBezTo>
                  <a:pt x="1830" y="65"/>
                  <a:pt x="1828" y="62"/>
                  <a:pt x="1828" y="59"/>
                </a:cubicBezTo>
                <a:cubicBezTo>
                  <a:pt x="1828" y="57"/>
                  <a:pt x="1826" y="56"/>
                  <a:pt x="1825" y="56"/>
                </a:cubicBezTo>
                <a:cubicBezTo>
                  <a:pt x="1823" y="55"/>
                  <a:pt x="1821" y="55"/>
                  <a:pt x="1820" y="55"/>
                </a:cubicBezTo>
                <a:cubicBezTo>
                  <a:pt x="1819" y="55"/>
                  <a:pt x="1818" y="55"/>
                  <a:pt x="1818" y="56"/>
                </a:cubicBezTo>
                <a:cubicBezTo>
                  <a:pt x="1818" y="57"/>
                  <a:pt x="1817" y="58"/>
                  <a:pt x="1817" y="59"/>
                </a:cubicBezTo>
                <a:cubicBezTo>
                  <a:pt x="1817" y="60"/>
                  <a:pt x="1817" y="62"/>
                  <a:pt x="1817" y="64"/>
                </a:cubicBezTo>
                <a:cubicBezTo>
                  <a:pt x="1817" y="64"/>
                  <a:pt x="1817" y="64"/>
                  <a:pt x="1817" y="64"/>
                </a:cubicBezTo>
                <a:cubicBezTo>
                  <a:pt x="1817" y="64"/>
                  <a:pt x="1818" y="64"/>
                  <a:pt x="1818" y="65"/>
                </a:cubicBezTo>
                <a:cubicBezTo>
                  <a:pt x="1818" y="64"/>
                  <a:pt x="1817" y="64"/>
                  <a:pt x="1817" y="64"/>
                </a:cubicBezTo>
                <a:cubicBezTo>
                  <a:pt x="1817" y="64"/>
                  <a:pt x="1817" y="64"/>
                  <a:pt x="1817" y="64"/>
                </a:cubicBezTo>
                <a:cubicBezTo>
                  <a:pt x="1815" y="63"/>
                  <a:pt x="1812" y="63"/>
                  <a:pt x="1810" y="60"/>
                </a:cubicBezTo>
                <a:cubicBezTo>
                  <a:pt x="1809" y="59"/>
                  <a:pt x="1806" y="58"/>
                  <a:pt x="1804" y="57"/>
                </a:cubicBezTo>
                <a:cubicBezTo>
                  <a:pt x="1803" y="57"/>
                  <a:pt x="1802" y="58"/>
                  <a:pt x="1801" y="59"/>
                </a:cubicBezTo>
                <a:cubicBezTo>
                  <a:pt x="1801" y="61"/>
                  <a:pt x="1800" y="63"/>
                  <a:pt x="1799" y="66"/>
                </a:cubicBezTo>
                <a:cubicBezTo>
                  <a:pt x="1799" y="66"/>
                  <a:pt x="1799" y="67"/>
                  <a:pt x="1799" y="68"/>
                </a:cubicBezTo>
                <a:cubicBezTo>
                  <a:pt x="1801" y="70"/>
                  <a:pt x="1802" y="73"/>
                  <a:pt x="1803" y="75"/>
                </a:cubicBezTo>
                <a:close/>
                <a:moveTo>
                  <a:pt x="1835" y="71"/>
                </a:moveTo>
                <a:cubicBezTo>
                  <a:pt x="1835" y="71"/>
                  <a:pt x="1835" y="71"/>
                  <a:pt x="1835" y="71"/>
                </a:cubicBezTo>
                <a:cubicBezTo>
                  <a:pt x="1835" y="71"/>
                  <a:pt x="1835" y="71"/>
                  <a:pt x="1835" y="71"/>
                </a:cubicBezTo>
                <a:cubicBezTo>
                  <a:pt x="1835" y="71"/>
                  <a:pt x="1834" y="71"/>
                  <a:pt x="1834" y="70"/>
                </a:cubicBezTo>
                <a:cubicBezTo>
                  <a:pt x="1834" y="70"/>
                  <a:pt x="1835" y="71"/>
                  <a:pt x="1835" y="71"/>
                </a:cubicBezTo>
                <a:close/>
                <a:moveTo>
                  <a:pt x="1819" y="65"/>
                </a:moveTo>
                <a:cubicBezTo>
                  <a:pt x="1819" y="66"/>
                  <a:pt x="1819" y="66"/>
                  <a:pt x="1819" y="66"/>
                </a:cubicBezTo>
                <a:cubicBezTo>
                  <a:pt x="1819" y="65"/>
                  <a:pt x="1819" y="65"/>
                  <a:pt x="1819" y="65"/>
                </a:cubicBezTo>
                <a:cubicBezTo>
                  <a:pt x="1819" y="65"/>
                  <a:pt x="1818" y="65"/>
                  <a:pt x="1818" y="65"/>
                </a:cubicBezTo>
                <a:cubicBezTo>
                  <a:pt x="1818" y="65"/>
                  <a:pt x="1819" y="65"/>
                  <a:pt x="1819" y="65"/>
                </a:cubicBezTo>
                <a:close/>
                <a:moveTo>
                  <a:pt x="594" y="176"/>
                </a:moveTo>
                <a:cubicBezTo>
                  <a:pt x="595" y="175"/>
                  <a:pt x="596" y="174"/>
                  <a:pt x="595" y="173"/>
                </a:cubicBezTo>
                <a:cubicBezTo>
                  <a:pt x="595" y="171"/>
                  <a:pt x="594" y="171"/>
                  <a:pt x="593" y="170"/>
                </a:cubicBezTo>
                <a:cubicBezTo>
                  <a:pt x="591" y="170"/>
                  <a:pt x="589" y="170"/>
                  <a:pt x="587" y="170"/>
                </a:cubicBezTo>
                <a:cubicBezTo>
                  <a:pt x="586" y="170"/>
                  <a:pt x="585" y="169"/>
                  <a:pt x="584" y="169"/>
                </a:cubicBezTo>
                <a:cubicBezTo>
                  <a:pt x="584" y="169"/>
                  <a:pt x="584" y="169"/>
                  <a:pt x="584" y="169"/>
                </a:cubicBezTo>
                <a:cubicBezTo>
                  <a:pt x="584" y="169"/>
                  <a:pt x="584" y="169"/>
                  <a:pt x="583" y="169"/>
                </a:cubicBezTo>
                <a:cubicBezTo>
                  <a:pt x="584" y="169"/>
                  <a:pt x="584" y="169"/>
                  <a:pt x="584" y="169"/>
                </a:cubicBezTo>
                <a:cubicBezTo>
                  <a:pt x="583" y="168"/>
                  <a:pt x="583" y="168"/>
                  <a:pt x="582" y="167"/>
                </a:cubicBezTo>
                <a:cubicBezTo>
                  <a:pt x="581" y="167"/>
                  <a:pt x="580" y="166"/>
                  <a:pt x="580" y="166"/>
                </a:cubicBezTo>
                <a:cubicBezTo>
                  <a:pt x="578" y="166"/>
                  <a:pt x="577" y="167"/>
                  <a:pt x="575" y="167"/>
                </a:cubicBezTo>
                <a:cubicBezTo>
                  <a:pt x="575" y="168"/>
                  <a:pt x="574" y="168"/>
                  <a:pt x="573" y="169"/>
                </a:cubicBezTo>
                <a:cubicBezTo>
                  <a:pt x="573" y="171"/>
                  <a:pt x="571" y="172"/>
                  <a:pt x="569" y="173"/>
                </a:cubicBezTo>
                <a:cubicBezTo>
                  <a:pt x="569" y="174"/>
                  <a:pt x="569" y="175"/>
                  <a:pt x="569" y="175"/>
                </a:cubicBezTo>
                <a:cubicBezTo>
                  <a:pt x="569" y="176"/>
                  <a:pt x="569" y="177"/>
                  <a:pt x="570" y="178"/>
                </a:cubicBezTo>
                <a:cubicBezTo>
                  <a:pt x="572" y="181"/>
                  <a:pt x="571" y="183"/>
                  <a:pt x="569" y="186"/>
                </a:cubicBezTo>
                <a:cubicBezTo>
                  <a:pt x="569" y="187"/>
                  <a:pt x="567" y="187"/>
                  <a:pt x="567" y="186"/>
                </a:cubicBezTo>
                <a:cubicBezTo>
                  <a:pt x="565" y="185"/>
                  <a:pt x="565" y="183"/>
                  <a:pt x="564" y="181"/>
                </a:cubicBezTo>
                <a:cubicBezTo>
                  <a:pt x="564" y="180"/>
                  <a:pt x="563" y="179"/>
                  <a:pt x="561" y="179"/>
                </a:cubicBezTo>
                <a:cubicBezTo>
                  <a:pt x="558" y="179"/>
                  <a:pt x="556" y="181"/>
                  <a:pt x="556" y="185"/>
                </a:cubicBezTo>
                <a:cubicBezTo>
                  <a:pt x="555" y="187"/>
                  <a:pt x="555" y="189"/>
                  <a:pt x="555" y="192"/>
                </a:cubicBezTo>
                <a:cubicBezTo>
                  <a:pt x="555" y="193"/>
                  <a:pt x="555" y="193"/>
                  <a:pt x="556" y="194"/>
                </a:cubicBezTo>
                <a:cubicBezTo>
                  <a:pt x="558" y="194"/>
                  <a:pt x="560" y="196"/>
                  <a:pt x="560" y="198"/>
                </a:cubicBezTo>
                <a:cubicBezTo>
                  <a:pt x="561" y="202"/>
                  <a:pt x="563" y="205"/>
                  <a:pt x="563" y="209"/>
                </a:cubicBezTo>
                <a:cubicBezTo>
                  <a:pt x="563" y="211"/>
                  <a:pt x="564" y="213"/>
                  <a:pt x="565" y="215"/>
                </a:cubicBezTo>
                <a:cubicBezTo>
                  <a:pt x="566" y="215"/>
                  <a:pt x="567" y="216"/>
                  <a:pt x="568" y="215"/>
                </a:cubicBezTo>
                <a:cubicBezTo>
                  <a:pt x="570" y="214"/>
                  <a:pt x="571" y="212"/>
                  <a:pt x="572" y="212"/>
                </a:cubicBezTo>
                <a:cubicBezTo>
                  <a:pt x="574" y="211"/>
                  <a:pt x="576" y="210"/>
                  <a:pt x="577" y="210"/>
                </a:cubicBezTo>
                <a:cubicBezTo>
                  <a:pt x="579" y="209"/>
                  <a:pt x="580" y="208"/>
                  <a:pt x="582" y="207"/>
                </a:cubicBezTo>
                <a:cubicBezTo>
                  <a:pt x="583" y="207"/>
                  <a:pt x="583" y="206"/>
                  <a:pt x="583" y="206"/>
                </a:cubicBezTo>
                <a:cubicBezTo>
                  <a:pt x="584" y="203"/>
                  <a:pt x="586" y="200"/>
                  <a:pt x="588" y="198"/>
                </a:cubicBezTo>
                <a:cubicBezTo>
                  <a:pt x="589" y="197"/>
                  <a:pt x="590" y="195"/>
                  <a:pt x="589" y="192"/>
                </a:cubicBezTo>
                <a:cubicBezTo>
                  <a:pt x="589" y="191"/>
                  <a:pt x="588" y="190"/>
                  <a:pt x="588" y="188"/>
                </a:cubicBezTo>
                <a:cubicBezTo>
                  <a:pt x="587" y="186"/>
                  <a:pt x="586" y="185"/>
                  <a:pt x="584" y="184"/>
                </a:cubicBezTo>
                <a:cubicBezTo>
                  <a:pt x="584" y="184"/>
                  <a:pt x="584" y="184"/>
                  <a:pt x="585" y="183"/>
                </a:cubicBezTo>
                <a:cubicBezTo>
                  <a:pt x="586" y="183"/>
                  <a:pt x="588" y="182"/>
                  <a:pt x="589" y="181"/>
                </a:cubicBezTo>
                <a:cubicBezTo>
                  <a:pt x="591" y="181"/>
                  <a:pt x="592" y="180"/>
                  <a:pt x="592" y="179"/>
                </a:cubicBezTo>
                <a:cubicBezTo>
                  <a:pt x="592" y="177"/>
                  <a:pt x="593" y="177"/>
                  <a:pt x="594" y="176"/>
                </a:cubicBezTo>
                <a:close/>
                <a:moveTo>
                  <a:pt x="1987" y="919"/>
                </a:moveTo>
                <a:cubicBezTo>
                  <a:pt x="1994" y="919"/>
                  <a:pt x="2000" y="919"/>
                  <a:pt x="2006" y="919"/>
                </a:cubicBezTo>
                <a:cubicBezTo>
                  <a:pt x="2012" y="920"/>
                  <a:pt x="2017" y="918"/>
                  <a:pt x="2020" y="912"/>
                </a:cubicBezTo>
                <a:cubicBezTo>
                  <a:pt x="2021" y="912"/>
                  <a:pt x="2020" y="911"/>
                  <a:pt x="2020" y="910"/>
                </a:cubicBezTo>
                <a:cubicBezTo>
                  <a:pt x="2019" y="909"/>
                  <a:pt x="2018" y="909"/>
                  <a:pt x="2017" y="910"/>
                </a:cubicBezTo>
                <a:cubicBezTo>
                  <a:pt x="2016" y="910"/>
                  <a:pt x="2015" y="912"/>
                  <a:pt x="2014" y="912"/>
                </a:cubicBezTo>
                <a:cubicBezTo>
                  <a:pt x="2012" y="914"/>
                  <a:pt x="2010" y="915"/>
                  <a:pt x="2008" y="914"/>
                </a:cubicBezTo>
                <a:cubicBezTo>
                  <a:pt x="2004" y="914"/>
                  <a:pt x="2001" y="914"/>
                  <a:pt x="1997" y="913"/>
                </a:cubicBezTo>
                <a:cubicBezTo>
                  <a:pt x="1995" y="913"/>
                  <a:pt x="1993" y="912"/>
                  <a:pt x="1990" y="912"/>
                </a:cubicBezTo>
                <a:cubicBezTo>
                  <a:pt x="1988" y="912"/>
                  <a:pt x="1986" y="915"/>
                  <a:pt x="1984" y="915"/>
                </a:cubicBezTo>
                <a:cubicBezTo>
                  <a:pt x="1983" y="915"/>
                  <a:pt x="1983" y="916"/>
                  <a:pt x="1983" y="916"/>
                </a:cubicBezTo>
                <a:cubicBezTo>
                  <a:pt x="1981" y="917"/>
                  <a:pt x="1980" y="918"/>
                  <a:pt x="1980" y="920"/>
                </a:cubicBezTo>
                <a:cubicBezTo>
                  <a:pt x="1980" y="921"/>
                  <a:pt x="1980" y="922"/>
                  <a:pt x="1980" y="923"/>
                </a:cubicBezTo>
                <a:cubicBezTo>
                  <a:pt x="1979" y="925"/>
                  <a:pt x="1979" y="926"/>
                  <a:pt x="1978" y="927"/>
                </a:cubicBezTo>
                <a:cubicBezTo>
                  <a:pt x="1977" y="928"/>
                  <a:pt x="1976" y="931"/>
                  <a:pt x="1976" y="933"/>
                </a:cubicBezTo>
                <a:cubicBezTo>
                  <a:pt x="1976" y="935"/>
                  <a:pt x="1975" y="937"/>
                  <a:pt x="1975" y="939"/>
                </a:cubicBezTo>
                <a:cubicBezTo>
                  <a:pt x="1974" y="940"/>
                  <a:pt x="1973" y="942"/>
                  <a:pt x="1973" y="943"/>
                </a:cubicBezTo>
                <a:cubicBezTo>
                  <a:pt x="1972" y="945"/>
                  <a:pt x="1973" y="946"/>
                  <a:pt x="1974" y="948"/>
                </a:cubicBezTo>
                <a:cubicBezTo>
                  <a:pt x="1975" y="948"/>
                  <a:pt x="1976" y="949"/>
                  <a:pt x="1976" y="949"/>
                </a:cubicBezTo>
                <a:cubicBezTo>
                  <a:pt x="1978" y="951"/>
                  <a:pt x="1978" y="952"/>
                  <a:pt x="1978" y="954"/>
                </a:cubicBezTo>
                <a:cubicBezTo>
                  <a:pt x="1977" y="956"/>
                  <a:pt x="1976" y="958"/>
                  <a:pt x="1977" y="960"/>
                </a:cubicBezTo>
                <a:cubicBezTo>
                  <a:pt x="1977" y="961"/>
                  <a:pt x="1977" y="962"/>
                  <a:pt x="1978" y="962"/>
                </a:cubicBezTo>
                <a:cubicBezTo>
                  <a:pt x="1979" y="964"/>
                  <a:pt x="1982" y="963"/>
                  <a:pt x="1983" y="963"/>
                </a:cubicBezTo>
                <a:cubicBezTo>
                  <a:pt x="1985" y="962"/>
                  <a:pt x="1984" y="961"/>
                  <a:pt x="1984" y="960"/>
                </a:cubicBezTo>
                <a:cubicBezTo>
                  <a:pt x="1984" y="954"/>
                  <a:pt x="1986" y="949"/>
                  <a:pt x="1986" y="944"/>
                </a:cubicBezTo>
                <a:cubicBezTo>
                  <a:pt x="1986" y="944"/>
                  <a:pt x="1987" y="943"/>
                  <a:pt x="1987" y="943"/>
                </a:cubicBezTo>
                <a:cubicBezTo>
                  <a:pt x="1988" y="943"/>
                  <a:pt x="1988" y="944"/>
                  <a:pt x="1988" y="944"/>
                </a:cubicBezTo>
                <a:cubicBezTo>
                  <a:pt x="1988" y="947"/>
                  <a:pt x="1988" y="950"/>
                  <a:pt x="1991" y="952"/>
                </a:cubicBezTo>
                <a:cubicBezTo>
                  <a:pt x="1992" y="953"/>
                  <a:pt x="1992" y="954"/>
                  <a:pt x="1992" y="955"/>
                </a:cubicBezTo>
                <a:cubicBezTo>
                  <a:pt x="1993" y="957"/>
                  <a:pt x="1993" y="958"/>
                  <a:pt x="1996" y="958"/>
                </a:cubicBezTo>
                <a:cubicBezTo>
                  <a:pt x="1997" y="958"/>
                  <a:pt x="1997" y="958"/>
                  <a:pt x="1998" y="958"/>
                </a:cubicBezTo>
                <a:cubicBezTo>
                  <a:pt x="1998" y="958"/>
                  <a:pt x="1998" y="957"/>
                  <a:pt x="1998" y="957"/>
                </a:cubicBezTo>
                <a:cubicBezTo>
                  <a:pt x="1998" y="957"/>
                  <a:pt x="1998" y="957"/>
                  <a:pt x="1998" y="957"/>
                </a:cubicBezTo>
                <a:cubicBezTo>
                  <a:pt x="1998" y="957"/>
                  <a:pt x="1998" y="957"/>
                  <a:pt x="1998" y="958"/>
                </a:cubicBezTo>
                <a:cubicBezTo>
                  <a:pt x="1998" y="958"/>
                  <a:pt x="1998" y="958"/>
                  <a:pt x="1998" y="958"/>
                </a:cubicBezTo>
                <a:cubicBezTo>
                  <a:pt x="1998" y="959"/>
                  <a:pt x="1998" y="961"/>
                  <a:pt x="2000" y="961"/>
                </a:cubicBezTo>
                <a:cubicBezTo>
                  <a:pt x="2000" y="962"/>
                  <a:pt x="2001" y="962"/>
                  <a:pt x="2001" y="962"/>
                </a:cubicBezTo>
                <a:cubicBezTo>
                  <a:pt x="2002" y="963"/>
                  <a:pt x="2004" y="962"/>
                  <a:pt x="2004" y="961"/>
                </a:cubicBezTo>
                <a:cubicBezTo>
                  <a:pt x="2005" y="958"/>
                  <a:pt x="2005" y="956"/>
                  <a:pt x="2005" y="954"/>
                </a:cubicBezTo>
                <a:cubicBezTo>
                  <a:pt x="2005" y="952"/>
                  <a:pt x="2004" y="951"/>
                  <a:pt x="2003" y="951"/>
                </a:cubicBezTo>
                <a:cubicBezTo>
                  <a:pt x="2002" y="951"/>
                  <a:pt x="2001" y="950"/>
                  <a:pt x="2001" y="950"/>
                </a:cubicBezTo>
                <a:cubicBezTo>
                  <a:pt x="2000" y="949"/>
                  <a:pt x="1999" y="948"/>
                  <a:pt x="1999" y="947"/>
                </a:cubicBezTo>
                <a:cubicBezTo>
                  <a:pt x="2000" y="945"/>
                  <a:pt x="1999" y="944"/>
                  <a:pt x="1998" y="943"/>
                </a:cubicBezTo>
                <a:cubicBezTo>
                  <a:pt x="1997" y="941"/>
                  <a:pt x="1996" y="940"/>
                  <a:pt x="1995" y="938"/>
                </a:cubicBezTo>
                <a:cubicBezTo>
                  <a:pt x="1995" y="938"/>
                  <a:pt x="1995" y="936"/>
                  <a:pt x="1996" y="936"/>
                </a:cubicBezTo>
                <a:cubicBezTo>
                  <a:pt x="1997" y="935"/>
                  <a:pt x="1999" y="934"/>
                  <a:pt x="2000" y="933"/>
                </a:cubicBezTo>
                <a:cubicBezTo>
                  <a:pt x="2001" y="932"/>
                  <a:pt x="2002" y="933"/>
                  <a:pt x="2003" y="933"/>
                </a:cubicBezTo>
                <a:cubicBezTo>
                  <a:pt x="2004" y="933"/>
                  <a:pt x="2005" y="933"/>
                  <a:pt x="2006" y="933"/>
                </a:cubicBezTo>
                <a:cubicBezTo>
                  <a:pt x="2007" y="933"/>
                  <a:pt x="2007" y="933"/>
                  <a:pt x="2007" y="932"/>
                </a:cubicBezTo>
                <a:cubicBezTo>
                  <a:pt x="2008" y="931"/>
                  <a:pt x="2008" y="929"/>
                  <a:pt x="2008" y="927"/>
                </a:cubicBezTo>
                <a:cubicBezTo>
                  <a:pt x="2008" y="927"/>
                  <a:pt x="2007" y="926"/>
                  <a:pt x="2007" y="926"/>
                </a:cubicBezTo>
                <a:cubicBezTo>
                  <a:pt x="2006" y="926"/>
                  <a:pt x="2004" y="925"/>
                  <a:pt x="2003" y="926"/>
                </a:cubicBezTo>
                <a:cubicBezTo>
                  <a:pt x="2001" y="926"/>
                  <a:pt x="1999" y="927"/>
                  <a:pt x="1996" y="927"/>
                </a:cubicBezTo>
                <a:cubicBezTo>
                  <a:pt x="1994" y="927"/>
                  <a:pt x="1991" y="928"/>
                  <a:pt x="1990" y="930"/>
                </a:cubicBezTo>
                <a:cubicBezTo>
                  <a:pt x="1989" y="931"/>
                  <a:pt x="1988" y="931"/>
                  <a:pt x="1988" y="930"/>
                </a:cubicBezTo>
                <a:cubicBezTo>
                  <a:pt x="1985" y="929"/>
                  <a:pt x="1984" y="927"/>
                  <a:pt x="1983" y="925"/>
                </a:cubicBezTo>
                <a:cubicBezTo>
                  <a:pt x="1982" y="922"/>
                  <a:pt x="1985" y="919"/>
                  <a:pt x="1987" y="919"/>
                </a:cubicBezTo>
                <a:close/>
                <a:moveTo>
                  <a:pt x="1999" y="956"/>
                </a:moveTo>
                <a:cubicBezTo>
                  <a:pt x="2000" y="956"/>
                  <a:pt x="2000" y="956"/>
                  <a:pt x="2000" y="956"/>
                </a:cubicBezTo>
                <a:cubicBezTo>
                  <a:pt x="2000" y="955"/>
                  <a:pt x="2001" y="955"/>
                  <a:pt x="2001" y="955"/>
                </a:cubicBezTo>
                <a:cubicBezTo>
                  <a:pt x="2002" y="955"/>
                  <a:pt x="2002" y="955"/>
                  <a:pt x="2002" y="956"/>
                </a:cubicBezTo>
                <a:cubicBezTo>
                  <a:pt x="2002" y="956"/>
                  <a:pt x="2002" y="956"/>
                  <a:pt x="2002" y="956"/>
                </a:cubicBezTo>
                <a:cubicBezTo>
                  <a:pt x="2001" y="956"/>
                  <a:pt x="2000" y="956"/>
                  <a:pt x="2000" y="956"/>
                </a:cubicBezTo>
                <a:cubicBezTo>
                  <a:pt x="2000" y="956"/>
                  <a:pt x="2000" y="956"/>
                  <a:pt x="2000" y="956"/>
                </a:cubicBezTo>
                <a:cubicBezTo>
                  <a:pt x="1999" y="956"/>
                  <a:pt x="1999" y="956"/>
                  <a:pt x="1999" y="956"/>
                </a:cubicBezTo>
                <a:cubicBezTo>
                  <a:pt x="1999" y="956"/>
                  <a:pt x="1999" y="956"/>
                  <a:pt x="1999" y="956"/>
                </a:cubicBezTo>
                <a:close/>
                <a:moveTo>
                  <a:pt x="761" y="535"/>
                </a:moveTo>
                <a:cubicBezTo>
                  <a:pt x="761" y="535"/>
                  <a:pt x="761" y="535"/>
                  <a:pt x="761" y="535"/>
                </a:cubicBezTo>
                <a:cubicBezTo>
                  <a:pt x="761" y="535"/>
                  <a:pt x="761" y="535"/>
                  <a:pt x="761" y="535"/>
                </a:cubicBezTo>
                <a:cubicBezTo>
                  <a:pt x="761" y="535"/>
                  <a:pt x="761" y="535"/>
                  <a:pt x="761" y="535"/>
                </a:cubicBezTo>
                <a:close/>
                <a:moveTo>
                  <a:pt x="758" y="522"/>
                </a:moveTo>
                <a:cubicBezTo>
                  <a:pt x="758" y="521"/>
                  <a:pt x="758" y="520"/>
                  <a:pt x="758" y="520"/>
                </a:cubicBezTo>
                <a:cubicBezTo>
                  <a:pt x="757" y="519"/>
                  <a:pt x="757" y="518"/>
                  <a:pt x="756" y="518"/>
                </a:cubicBezTo>
                <a:cubicBezTo>
                  <a:pt x="755" y="517"/>
                  <a:pt x="755" y="517"/>
                  <a:pt x="754" y="517"/>
                </a:cubicBezTo>
                <a:cubicBezTo>
                  <a:pt x="753" y="518"/>
                  <a:pt x="752" y="518"/>
                  <a:pt x="751" y="518"/>
                </a:cubicBezTo>
                <a:cubicBezTo>
                  <a:pt x="750" y="519"/>
                  <a:pt x="748" y="519"/>
                  <a:pt x="746" y="519"/>
                </a:cubicBezTo>
                <a:cubicBezTo>
                  <a:pt x="744" y="518"/>
                  <a:pt x="744" y="518"/>
                  <a:pt x="744" y="516"/>
                </a:cubicBezTo>
                <a:cubicBezTo>
                  <a:pt x="744" y="516"/>
                  <a:pt x="744" y="515"/>
                  <a:pt x="744" y="515"/>
                </a:cubicBezTo>
                <a:cubicBezTo>
                  <a:pt x="744" y="514"/>
                  <a:pt x="744" y="512"/>
                  <a:pt x="742" y="512"/>
                </a:cubicBezTo>
                <a:cubicBezTo>
                  <a:pt x="741" y="512"/>
                  <a:pt x="741" y="512"/>
                  <a:pt x="740" y="512"/>
                </a:cubicBezTo>
                <a:cubicBezTo>
                  <a:pt x="740" y="512"/>
                  <a:pt x="740" y="512"/>
                  <a:pt x="740" y="512"/>
                </a:cubicBezTo>
                <a:cubicBezTo>
                  <a:pt x="739" y="513"/>
                  <a:pt x="739" y="513"/>
                  <a:pt x="739" y="513"/>
                </a:cubicBezTo>
                <a:cubicBezTo>
                  <a:pt x="740" y="512"/>
                  <a:pt x="740" y="512"/>
                  <a:pt x="740" y="512"/>
                </a:cubicBezTo>
                <a:cubicBezTo>
                  <a:pt x="740" y="512"/>
                  <a:pt x="740" y="512"/>
                  <a:pt x="740" y="512"/>
                </a:cubicBezTo>
                <a:cubicBezTo>
                  <a:pt x="741" y="510"/>
                  <a:pt x="742" y="508"/>
                  <a:pt x="744" y="506"/>
                </a:cubicBezTo>
                <a:cubicBezTo>
                  <a:pt x="746" y="504"/>
                  <a:pt x="747" y="502"/>
                  <a:pt x="748" y="500"/>
                </a:cubicBezTo>
                <a:cubicBezTo>
                  <a:pt x="748" y="500"/>
                  <a:pt x="748" y="499"/>
                  <a:pt x="748" y="499"/>
                </a:cubicBezTo>
                <a:cubicBezTo>
                  <a:pt x="748" y="498"/>
                  <a:pt x="747" y="498"/>
                  <a:pt x="746" y="498"/>
                </a:cubicBezTo>
                <a:cubicBezTo>
                  <a:pt x="743" y="499"/>
                  <a:pt x="741" y="500"/>
                  <a:pt x="739" y="502"/>
                </a:cubicBezTo>
                <a:cubicBezTo>
                  <a:pt x="734" y="507"/>
                  <a:pt x="731" y="513"/>
                  <a:pt x="728" y="518"/>
                </a:cubicBezTo>
                <a:cubicBezTo>
                  <a:pt x="726" y="521"/>
                  <a:pt x="724" y="523"/>
                  <a:pt x="721" y="525"/>
                </a:cubicBezTo>
                <a:cubicBezTo>
                  <a:pt x="720" y="525"/>
                  <a:pt x="720" y="526"/>
                  <a:pt x="721" y="527"/>
                </a:cubicBezTo>
                <a:cubicBezTo>
                  <a:pt x="722" y="528"/>
                  <a:pt x="721" y="529"/>
                  <a:pt x="720" y="530"/>
                </a:cubicBezTo>
                <a:cubicBezTo>
                  <a:pt x="719" y="531"/>
                  <a:pt x="718" y="532"/>
                  <a:pt x="718" y="533"/>
                </a:cubicBezTo>
                <a:cubicBezTo>
                  <a:pt x="717" y="533"/>
                  <a:pt x="718" y="535"/>
                  <a:pt x="718" y="535"/>
                </a:cubicBezTo>
                <a:cubicBezTo>
                  <a:pt x="719" y="535"/>
                  <a:pt x="720" y="536"/>
                  <a:pt x="721" y="536"/>
                </a:cubicBezTo>
                <a:cubicBezTo>
                  <a:pt x="724" y="535"/>
                  <a:pt x="727" y="535"/>
                  <a:pt x="729" y="536"/>
                </a:cubicBezTo>
                <a:cubicBezTo>
                  <a:pt x="732" y="537"/>
                  <a:pt x="734" y="537"/>
                  <a:pt x="736" y="536"/>
                </a:cubicBezTo>
                <a:cubicBezTo>
                  <a:pt x="739" y="535"/>
                  <a:pt x="741" y="537"/>
                  <a:pt x="743" y="538"/>
                </a:cubicBezTo>
                <a:cubicBezTo>
                  <a:pt x="743" y="538"/>
                  <a:pt x="743" y="538"/>
                  <a:pt x="743" y="539"/>
                </a:cubicBezTo>
                <a:cubicBezTo>
                  <a:pt x="742" y="539"/>
                  <a:pt x="741" y="540"/>
                  <a:pt x="740" y="541"/>
                </a:cubicBezTo>
                <a:cubicBezTo>
                  <a:pt x="740" y="541"/>
                  <a:pt x="740" y="542"/>
                  <a:pt x="740" y="543"/>
                </a:cubicBezTo>
                <a:cubicBezTo>
                  <a:pt x="741" y="543"/>
                  <a:pt x="741" y="543"/>
                  <a:pt x="742" y="543"/>
                </a:cubicBezTo>
                <a:cubicBezTo>
                  <a:pt x="743" y="543"/>
                  <a:pt x="744" y="543"/>
                  <a:pt x="745" y="542"/>
                </a:cubicBezTo>
                <a:cubicBezTo>
                  <a:pt x="746" y="539"/>
                  <a:pt x="749" y="539"/>
                  <a:pt x="751" y="537"/>
                </a:cubicBezTo>
                <a:cubicBezTo>
                  <a:pt x="751" y="537"/>
                  <a:pt x="752" y="537"/>
                  <a:pt x="752" y="538"/>
                </a:cubicBezTo>
                <a:cubicBezTo>
                  <a:pt x="751" y="539"/>
                  <a:pt x="751" y="540"/>
                  <a:pt x="751" y="542"/>
                </a:cubicBezTo>
                <a:cubicBezTo>
                  <a:pt x="751" y="542"/>
                  <a:pt x="751" y="543"/>
                  <a:pt x="751" y="543"/>
                </a:cubicBezTo>
                <a:cubicBezTo>
                  <a:pt x="753" y="544"/>
                  <a:pt x="755" y="546"/>
                  <a:pt x="757" y="546"/>
                </a:cubicBezTo>
                <a:cubicBezTo>
                  <a:pt x="758" y="546"/>
                  <a:pt x="759" y="545"/>
                  <a:pt x="760" y="545"/>
                </a:cubicBezTo>
                <a:cubicBezTo>
                  <a:pt x="760" y="543"/>
                  <a:pt x="761" y="541"/>
                  <a:pt x="762" y="539"/>
                </a:cubicBezTo>
                <a:cubicBezTo>
                  <a:pt x="762" y="537"/>
                  <a:pt x="762" y="536"/>
                  <a:pt x="761" y="535"/>
                </a:cubicBezTo>
                <a:cubicBezTo>
                  <a:pt x="761" y="535"/>
                  <a:pt x="761" y="535"/>
                  <a:pt x="760" y="535"/>
                </a:cubicBezTo>
                <a:cubicBezTo>
                  <a:pt x="760" y="535"/>
                  <a:pt x="760" y="536"/>
                  <a:pt x="760" y="536"/>
                </a:cubicBezTo>
                <a:cubicBezTo>
                  <a:pt x="760" y="536"/>
                  <a:pt x="760" y="535"/>
                  <a:pt x="760" y="535"/>
                </a:cubicBezTo>
                <a:cubicBezTo>
                  <a:pt x="760" y="535"/>
                  <a:pt x="760" y="535"/>
                  <a:pt x="760" y="535"/>
                </a:cubicBezTo>
                <a:cubicBezTo>
                  <a:pt x="760" y="535"/>
                  <a:pt x="761" y="535"/>
                  <a:pt x="761" y="535"/>
                </a:cubicBezTo>
                <a:cubicBezTo>
                  <a:pt x="760" y="534"/>
                  <a:pt x="758" y="534"/>
                  <a:pt x="757" y="534"/>
                </a:cubicBezTo>
                <a:cubicBezTo>
                  <a:pt x="756" y="534"/>
                  <a:pt x="756" y="533"/>
                  <a:pt x="756" y="533"/>
                </a:cubicBezTo>
                <a:cubicBezTo>
                  <a:pt x="757" y="532"/>
                  <a:pt x="757" y="531"/>
                  <a:pt x="757" y="531"/>
                </a:cubicBezTo>
                <a:cubicBezTo>
                  <a:pt x="758" y="530"/>
                  <a:pt x="759" y="529"/>
                  <a:pt x="760" y="528"/>
                </a:cubicBezTo>
                <a:cubicBezTo>
                  <a:pt x="760" y="528"/>
                  <a:pt x="760" y="528"/>
                  <a:pt x="760" y="527"/>
                </a:cubicBezTo>
                <a:cubicBezTo>
                  <a:pt x="760" y="527"/>
                  <a:pt x="759" y="527"/>
                  <a:pt x="759" y="527"/>
                </a:cubicBezTo>
                <a:cubicBezTo>
                  <a:pt x="758" y="527"/>
                  <a:pt x="757" y="527"/>
                  <a:pt x="756" y="526"/>
                </a:cubicBezTo>
                <a:cubicBezTo>
                  <a:pt x="756" y="526"/>
                  <a:pt x="756" y="525"/>
                  <a:pt x="757" y="524"/>
                </a:cubicBezTo>
                <a:cubicBezTo>
                  <a:pt x="757" y="523"/>
                  <a:pt x="758" y="523"/>
                  <a:pt x="758" y="522"/>
                </a:cubicBezTo>
                <a:close/>
                <a:moveTo>
                  <a:pt x="489" y="93"/>
                </a:moveTo>
                <a:cubicBezTo>
                  <a:pt x="492" y="94"/>
                  <a:pt x="494" y="95"/>
                  <a:pt x="495" y="95"/>
                </a:cubicBezTo>
                <a:cubicBezTo>
                  <a:pt x="497" y="96"/>
                  <a:pt x="497" y="97"/>
                  <a:pt x="498" y="98"/>
                </a:cubicBezTo>
                <a:cubicBezTo>
                  <a:pt x="499" y="99"/>
                  <a:pt x="501" y="99"/>
                  <a:pt x="502" y="99"/>
                </a:cubicBezTo>
                <a:cubicBezTo>
                  <a:pt x="504" y="98"/>
                  <a:pt x="505" y="96"/>
                  <a:pt x="507" y="95"/>
                </a:cubicBezTo>
                <a:cubicBezTo>
                  <a:pt x="507" y="95"/>
                  <a:pt x="508" y="95"/>
                  <a:pt x="508" y="95"/>
                </a:cubicBezTo>
                <a:cubicBezTo>
                  <a:pt x="509" y="96"/>
                  <a:pt x="510" y="96"/>
                  <a:pt x="510" y="95"/>
                </a:cubicBezTo>
                <a:cubicBezTo>
                  <a:pt x="512" y="93"/>
                  <a:pt x="513" y="91"/>
                  <a:pt x="514" y="89"/>
                </a:cubicBezTo>
                <a:cubicBezTo>
                  <a:pt x="516" y="88"/>
                  <a:pt x="518" y="86"/>
                  <a:pt x="519" y="84"/>
                </a:cubicBezTo>
                <a:cubicBezTo>
                  <a:pt x="520" y="84"/>
                  <a:pt x="520" y="84"/>
                  <a:pt x="521" y="84"/>
                </a:cubicBezTo>
                <a:cubicBezTo>
                  <a:pt x="521" y="84"/>
                  <a:pt x="521" y="85"/>
                  <a:pt x="521" y="86"/>
                </a:cubicBezTo>
                <a:cubicBezTo>
                  <a:pt x="520" y="88"/>
                  <a:pt x="518" y="90"/>
                  <a:pt x="517" y="92"/>
                </a:cubicBezTo>
                <a:cubicBezTo>
                  <a:pt x="516" y="93"/>
                  <a:pt x="517" y="94"/>
                  <a:pt x="517" y="96"/>
                </a:cubicBezTo>
                <a:cubicBezTo>
                  <a:pt x="517" y="97"/>
                  <a:pt x="519" y="97"/>
                  <a:pt x="520" y="97"/>
                </a:cubicBezTo>
                <a:cubicBezTo>
                  <a:pt x="521" y="96"/>
                  <a:pt x="522" y="96"/>
                  <a:pt x="522" y="95"/>
                </a:cubicBezTo>
                <a:cubicBezTo>
                  <a:pt x="523" y="93"/>
                  <a:pt x="525" y="92"/>
                  <a:pt x="527" y="92"/>
                </a:cubicBezTo>
                <a:cubicBezTo>
                  <a:pt x="528" y="92"/>
                  <a:pt x="528" y="91"/>
                  <a:pt x="529" y="91"/>
                </a:cubicBezTo>
                <a:cubicBezTo>
                  <a:pt x="530" y="90"/>
                  <a:pt x="531" y="90"/>
                  <a:pt x="531" y="89"/>
                </a:cubicBezTo>
                <a:cubicBezTo>
                  <a:pt x="533" y="86"/>
                  <a:pt x="536" y="85"/>
                  <a:pt x="537" y="81"/>
                </a:cubicBezTo>
                <a:cubicBezTo>
                  <a:pt x="537" y="80"/>
                  <a:pt x="538" y="79"/>
                  <a:pt x="539" y="79"/>
                </a:cubicBezTo>
                <a:cubicBezTo>
                  <a:pt x="539" y="79"/>
                  <a:pt x="540" y="78"/>
                  <a:pt x="541" y="78"/>
                </a:cubicBezTo>
                <a:cubicBezTo>
                  <a:pt x="542" y="77"/>
                  <a:pt x="542" y="77"/>
                  <a:pt x="542" y="76"/>
                </a:cubicBezTo>
                <a:cubicBezTo>
                  <a:pt x="542" y="75"/>
                  <a:pt x="542" y="73"/>
                  <a:pt x="542" y="72"/>
                </a:cubicBezTo>
                <a:cubicBezTo>
                  <a:pt x="542" y="71"/>
                  <a:pt x="541" y="69"/>
                  <a:pt x="541" y="70"/>
                </a:cubicBezTo>
                <a:cubicBezTo>
                  <a:pt x="540" y="70"/>
                  <a:pt x="539" y="70"/>
                  <a:pt x="538" y="71"/>
                </a:cubicBezTo>
                <a:cubicBezTo>
                  <a:pt x="537" y="72"/>
                  <a:pt x="536" y="73"/>
                  <a:pt x="535" y="72"/>
                </a:cubicBezTo>
                <a:cubicBezTo>
                  <a:pt x="533" y="70"/>
                  <a:pt x="530" y="70"/>
                  <a:pt x="528" y="69"/>
                </a:cubicBezTo>
                <a:cubicBezTo>
                  <a:pt x="526" y="69"/>
                  <a:pt x="525" y="70"/>
                  <a:pt x="523" y="71"/>
                </a:cubicBezTo>
                <a:cubicBezTo>
                  <a:pt x="517" y="75"/>
                  <a:pt x="511" y="79"/>
                  <a:pt x="504" y="81"/>
                </a:cubicBezTo>
                <a:cubicBezTo>
                  <a:pt x="502" y="81"/>
                  <a:pt x="501" y="82"/>
                  <a:pt x="499" y="83"/>
                </a:cubicBezTo>
                <a:cubicBezTo>
                  <a:pt x="496" y="83"/>
                  <a:pt x="494" y="84"/>
                  <a:pt x="491" y="86"/>
                </a:cubicBezTo>
                <a:cubicBezTo>
                  <a:pt x="489" y="87"/>
                  <a:pt x="488" y="90"/>
                  <a:pt x="488" y="92"/>
                </a:cubicBezTo>
                <a:cubicBezTo>
                  <a:pt x="488" y="92"/>
                  <a:pt x="489" y="93"/>
                  <a:pt x="489" y="93"/>
                </a:cubicBezTo>
                <a:close/>
                <a:moveTo>
                  <a:pt x="1191" y="122"/>
                </a:moveTo>
                <a:cubicBezTo>
                  <a:pt x="1192" y="126"/>
                  <a:pt x="1194" y="127"/>
                  <a:pt x="1198" y="127"/>
                </a:cubicBezTo>
                <a:cubicBezTo>
                  <a:pt x="1199" y="127"/>
                  <a:pt x="1200" y="127"/>
                  <a:pt x="1202" y="127"/>
                </a:cubicBezTo>
                <a:cubicBezTo>
                  <a:pt x="1202" y="127"/>
                  <a:pt x="1202" y="127"/>
                  <a:pt x="1202" y="127"/>
                </a:cubicBezTo>
                <a:cubicBezTo>
                  <a:pt x="1202" y="127"/>
                  <a:pt x="1202" y="127"/>
                  <a:pt x="1203" y="127"/>
                </a:cubicBezTo>
                <a:cubicBezTo>
                  <a:pt x="1203" y="126"/>
                  <a:pt x="1204" y="126"/>
                  <a:pt x="1204" y="126"/>
                </a:cubicBezTo>
                <a:cubicBezTo>
                  <a:pt x="1205" y="126"/>
                  <a:pt x="1205" y="126"/>
                  <a:pt x="1205" y="126"/>
                </a:cubicBezTo>
                <a:cubicBezTo>
                  <a:pt x="1205" y="126"/>
                  <a:pt x="1205" y="127"/>
                  <a:pt x="1204" y="127"/>
                </a:cubicBezTo>
                <a:cubicBezTo>
                  <a:pt x="1204" y="127"/>
                  <a:pt x="1203" y="127"/>
                  <a:pt x="1203" y="127"/>
                </a:cubicBezTo>
                <a:cubicBezTo>
                  <a:pt x="1202" y="127"/>
                  <a:pt x="1202" y="127"/>
                  <a:pt x="1202" y="127"/>
                </a:cubicBezTo>
                <a:cubicBezTo>
                  <a:pt x="1202" y="127"/>
                  <a:pt x="1202" y="127"/>
                  <a:pt x="1202" y="127"/>
                </a:cubicBezTo>
                <a:cubicBezTo>
                  <a:pt x="1201" y="127"/>
                  <a:pt x="1201" y="128"/>
                  <a:pt x="1200" y="128"/>
                </a:cubicBezTo>
                <a:cubicBezTo>
                  <a:pt x="1199" y="129"/>
                  <a:pt x="1199" y="131"/>
                  <a:pt x="1200" y="131"/>
                </a:cubicBezTo>
                <a:cubicBezTo>
                  <a:pt x="1202" y="132"/>
                  <a:pt x="1203" y="133"/>
                  <a:pt x="1205" y="134"/>
                </a:cubicBezTo>
                <a:cubicBezTo>
                  <a:pt x="1206" y="135"/>
                  <a:pt x="1208" y="135"/>
                  <a:pt x="1209" y="135"/>
                </a:cubicBezTo>
                <a:cubicBezTo>
                  <a:pt x="1212" y="134"/>
                  <a:pt x="1213" y="134"/>
                  <a:pt x="1215" y="136"/>
                </a:cubicBezTo>
                <a:cubicBezTo>
                  <a:pt x="1217" y="138"/>
                  <a:pt x="1218" y="138"/>
                  <a:pt x="1221" y="136"/>
                </a:cubicBezTo>
                <a:cubicBezTo>
                  <a:pt x="1222" y="135"/>
                  <a:pt x="1222" y="134"/>
                  <a:pt x="1224" y="134"/>
                </a:cubicBezTo>
                <a:cubicBezTo>
                  <a:pt x="1227" y="134"/>
                  <a:pt x="1228" y="133"/>
                  <a:pt x="1229" y="130"/>
                </a:cubicBezTo>
                <a:cubicBezTo>
                  <a:pt x="1229" y="128"/>
                  <a:pt x="1230" y="127"/>
                  <a:pt x="1231" y="125"/>
                </a:cubicBezTo>
                <a:cubicBezTo>
                  <a:pt x="1234" y="123"/>
                  <a:pt x="1234" y="120"/>
                  <a:pt x="1234" y="117"/>
                </a:cubicBezTo>
                <a:cubicBezTo>
                  <a:pt x="1232" y="116"/>
                  <a:pt x="1231" y="115"/>
                  <a:pt x="1229" y="115"/>
                </a:cubicBezTo>
                <a:cubicBezTo>
                  <a:pt x="1226" y="114"/>
                  <a:pt x="1223" y="113"/>
                  <a:pt x="1220" y="112"/>
                </a:cubicBezTo>
                <a:cubicBezTo>
                  <a:pt x="1218" y="111"/>
                  <a:pt x="1217" y="112"/>
                  <a:pt x="1216" y="113"/>
                </a:cubicBezTo>
                <a:cubicBezTo>
                  <a:pt x="1215" y="114"/>
                  <a:pt x="1215" y="114"/>
                  <a:pt x="1214" y="112"/>
                </a:cubicBezTo>
                <a:cubicBezTo>
                  <a:pt x="1214" y="112"/>
                  <a:pt x="1213" y="111"/>
                  <a:pt x="1213" y="111"/>
                </a:cubicBezTo>
                <a:cubicBezTo>
                  <a:pt x="1213" y="110"/>
                  <a:pt x="1212" y="109"/>
                  <a:pt x="1211" y="110"/>
                </a:cubicBezTo>
                <a:cubicBezTo>
                  <a:pt x="1210" y="110"/>
                  <a:pt x="1210" y="110"/>
                  <a:pt x="1210" y="111"/>
                </a:cubicBezTo>
                <a:cubicBezTo>
                  <a:pt x="1209" y="112"/>
                  <a:pt x="1209" y="113"/>
                  <a:pt x="1209" y="113"/>
                </a:cubicBezTo>
                <a:cubicBezTo>
                  <a:pt x="1209" y="114"/>
                  <a:pt x="1209" y="115"/>
                  <a:pt x="1209" y="116"/>
                </a:cubicBezTo>
                <a:cubicBezTo>
                  <a:pt x="1208" y="117"/>
                  <a:pt x="1207" y="115"/>
                  <a:pt x="1207" y="115"/>
                </a:cubicBezTo>
                <a:cubicBezTo>
                  <a:pt x="1207" y="115"/>
                  <a:pt x="1206" y="115"/>
                  <a:pt x="1206" y="115"/>
                </a:cubicBezTo>
                <a:cubicBezTo>
                  <a:pt x="1203" y="115"/>
                  <a:pt x="1201" y="113"/>
                  <a:pt x="1199" y="111"/>
                </a:cubicBezTo>
                <a:cubicBezTo>
                  <a:pt x="1199" y="111"/>
                  <a:pt x="1198" y="111"/>
                  <a:pt x="1198" y="110"/>
                </a:cubicBezTo>
                <a:cubicBezTo>
                  <a:pt x="1197" y="110"/>
                  <a:pt x="1196" y="110"/>
                  <a:pt x="1196" y="112"/>
                </a:cubicBezTo>
                <a:cubicBezTo>
                  <a:pt x="1196" y="112"/>
                  <a:pt x="1196" y="113"/>
                  <a:pt x="1196" y="113"/>
                </a:cubicBezTo>
                <a:cubicBezTo>
                  <a:pt x="1196" y="114"/>
                  <a:pt x="1195" y="115"/>
                  <a:pt x="1195" y="115"/>
                </a:cubicBezTo>
                <a:cubicBezTo>
                  <a:pt x="1194" y="115"/>
                  <a:pt x="1194" y="114"/>
                  <a:pt x="1193" y="114"/>
                </a:cubicBezTo>
                <a:cubicBezTo>
                  <a:pt x="1193" y="114"/>
                  <a:pt x="1192" y="114"/>
                  <a:pt x="1192" y="114"/>
                </a:cubicBezTo>
                <a:cubicBezTo>
                  <a:pt x="1191" y="116"/>
                  <a:pt x="1190" y="117"/>
                  <a:pt x="1191" y="118"/>
                </a:cubicBezTo>
                <a:cubicBezTo>
                  <a:pt x="1191" y="119"/>
                  <a:pt x="1191" y="121"/>
                  <a:pt x="1191" y="122"/>
                </a:cubicBezTo>
                <a:close/>
                <a:moveTo>
                  <a:pt x="587" y="109"/>
                </a:moveTo>
                <a:cubicBezTo>
                  <a:pt x="586" y="110"/>
                  <a:pt x="586" y="111"/>
                  <a:pt x="586" y="112"/>
                </a:cubicBezTo>
                <a:cubicBezTo>
                  <a:pt x="585" y="114"/>
                  <a:pt x="585" y="116"/>
                  <a:pt x="584" y="118"/>
                </a:cubicBezTo>
                <a:cubicBezTo>
                  <a:pt x="583" y="118"/>
                  <a:pt x="583" y="119"/>
                  <a:pt x="583" y="119"/>
                </a:cubicBezTo>
                <a:cubicBezTo>
                  <a:pt x="584" y="122"/>
                  <a:pt x="585" y="125"/>
                  <a:pt x="584" y="128"/>
                </a:cubicBezTo>
                <a:cubicBezTo>
                  <a:pt x="583" y="128"/>
                  <a:pt x="584" y="128"/>
                  <a:pt x="585" y="129"/>
                </a:cubicBezTo>
                <a:cubicBezTo>
                  <a:pt x="585" y="129"/>
                  <a:pt x="586" y="130"/>
                  <a:pt x="586" y="130"/>
                </a:cubicBezTo>
                <a:cubicBezTo>
                  <a:pt x="585" y="133"/>
                  <a:pt x="587" y="133"/>
                  <a:pt x="589" y="134"/>
                </a:cubicBezTo>
                <a:cubicBezTo>
                  <a:pt x="592" y="134"/>
                  <a:pt x="594" y="134"/>
                  <a:pt x="597" y="135"/>
                </a:cubicBezTo>
                <a:cubicBezTo>
                  <a:pt x="597" y="135"/>
                  <a:pt x="598" y="135"/>
                  <a:pt x="598" y="135"/>
                </a:cubicBezTo>
                <a:cubicBezTo>
                  <a:pt x="597" y="135"/>
                  <a:pt x="597" y="136"/>
                  <a:pt x="597" y="136"/>
                </a:cubicBezTo>
                <a:cubicBezTo>
                  <a:pt x="596" y="137"/>
                  <a:pt x="595" y="137"/>
                  <a:pt x="594" y="137"/>
                </a:cubicBezTo>
                <a:cubicBezTo>
                  <a:pt x="592" y="138"/>
                  <a:pt x="591" y="139"/>
                  <a:pt x="591" y="141"/>
                </a:cubicBezTo>
                <a:cubicBezTo>
                  <a:pt x="591" y="142"/>
                  <a:pt x="591" y="143"/>
                  <a:pt x="590" y="144"/>
                </a:cubicBezTo>
                <a:cubicBezTo>
                  <a:pt x="590" y="145"/>
                  <a:pt x="591" y="146"/>
                  <a:pt x="592" y="147"/>
                </a:cubicBezTo>
                <a:cubicBezTo>
                  <a:pt x="594" y="147"/>
                  <a:pt x="597" y="148"/>
                  <a:pt x="599" y="149"/>
                </a:cubicBezTo>
                <a:cubicBezTo>
                  <a:pt x="601" y="149"/>
                  <a:pt x="604" y="148"/>
                  <a:pt x="605" y="146"/>
                </a:cubicBezTo>
                <a:cubicBezTo>
                  <a:pt x="605" y="145"/>
                  <a:pt x="605" y="145"/>
                  <a:pt x="605" y="144"/>
                </a:cubicBezTo>
                <a:cubicBezTo>
                  <a:pt x="606" y="142"/>
                  <a:pt x="608" y="141"/>
                  <a:pt x="610" y="141"/>
                </a:cubicBezTo>
                <a:cubicBezTo>
                  <a:pt x="610" y="139"/>
                  <a:pt x="611" y="137"/>
                  <a:pt x="612" y="136"/>
                </a:cubicBezTo>
                <a:cubicBezTo>
                  <a:pt x="613" y="134"/>
                  <a:pt x="614" y="132"/>
                  <a:pt x="615" y="131"/>
                </a:cubicBezTo>
                <a:cubicBezTo>
                  <a:pt x="616" y="131"/>
                  <a:pt x="616" y="130"/>
                  <a:pt x="616" y="130"/>
                </a:cubicBezTo>
                <a:cubicBezTo>
                  <a:pt x="617" y="128"/>
                  <a:pt x="619" y="125"/>
                  <a:pt x="620" y="123"/>
                </a:cubicBezTo>
                <a:cubicBezTo>
                  <a:pt x="620" y="122"/>
                  <a:pt x="620" y="122"/>
                  <a:pt x="620" y="121"/>
                </a:cubicBezTo>
                <a:cubicBezTo>
                  <a:pt x="620" y="120"/>
                  <a:pt x="619" y="119"/>
                  <a:pt x="619" y="118"/>
                </a:cubicBezTo>
                <a:cubicBezTo>
                  <a:pt x="618" y="117"/>
                  <a:pt x="617" y="117"/>
                  <a:pt x="616" y="117"/>
                </a:cubicBezTo>
                <a:cubicBezTo>
                  <a:pt x="614" y="117"/>
                  <a:pt x="613" y="116"/>
                  <a:pt x="612" y="115"/>
                </a:cubicBezTo>
                <a:cubicBezTo>
                  <a:pt x="609" y="114"/>
                  <a:pt x="607" y="114"/>
                  <a:pt x="605" y="115"/>
                </a:cubicBezTo>
                <a:cubicBezTo>
                  <a:pt x="604" y="116"/>
                  <a:pt x="603" y="118"/>
                  <a:pt x="603" y="119"/>
                </a:cubicBezTo>
                <a:cubicBezTo>
                  <a:pt x="603" y="121"/>
                  <a:pt x="603" y="123"/>
                  <a:pt x="603" y="125"/>
                </a:cubicBezTo>
                <a:cubicBezTo>
                  <a:pt x="603" y="126"/>
                  <a:pt x="603" y="126"/>
                  <a:pt x="602" y="126"/>
                </a:cubicBezTo>
                <a:cubicBezTo>
                  <a:pt x="602" y="126"/>
                  <a:pt x="602" y="126"/>
                  <a:pt x="602" y="125"/>
                </a:cubicBezTo>
                <a:cubicBezTo>
                  <a:pt x="601" y="123"/>
                  <a:pt x="600" y="121"/>
                  <a:pt x="599" y="119"/>
                </a:cubicBezTo>
                <a:cubicBezTo>
                  <a:pt x="599" y="119"/>
                  <a:pt x="598" y="118"/>
                  <a:pt x="598" y="118"/>
                </a:cubicBezTo>
                <a:cubicBezTo>
                  <a:pt x="597" y="118"/>
                  <a:pt x="596" y="119"/>
                  <a:pt x="596" y="119"/>
                </a:cubicBezTo>
                <a:cubicBezTo>
                  <a:pt x="595" y="122"/>
                  <a:pt x="594" y="124"/>
                  <a:pt x="593" y="127"/>
                </a:cubicBezTo>
                <a:cubicBezTo>
                  <a:pt x="593" y="127"/>
                  <a:pt x="593" y="127"/>
                  <a:pt x="593" y="127"/>
                </a:cubicBezTo>
                <a:cubicBezTo>
                  <a:pt x="592" y="127"/>
                  <a:pt x="592" y="127"/>
                  <a:pt x="592" y="127"/>
                </a:cubicBezTo>
                <a:cubicBezTo>
                  <a:pt x="593" y="127"/>
                  <a:pt x="593" y="127"/>
                  <a:pt x="593" y="127"/>
                </a:cubicBezTo>
                <a:cubicBezTo>
                  <a:pt x="593" y="127"/>
                  <a:pt x="593" y="127"/>
                  <a:pt x="593" y="127"/>
                </a:cubicBezTo>
                <a:cubicBezTo>
                  <a:pt x="592" y="125"/>
                  <a:pt x="591" y="124"/>
                  <a:pt x="592" y="122"/>
                </a:cubicBezTo>
                <a:cubicBezTo>
                  <a:pt x="592" y="121"/>
                  <a:pt x="593" y="120"/>
                  <a:pt x="592" y="120"/>
                </a:cubicBezTo>
                <a:cubicBezTo>
                  <a:pt x="591" y="118"/>
                  <a:pt x="591" y="115"/>
                  <a:pt x="591" y="113"/>
                </a:cubicBezTo>
                <a:cubicBezTo>
                  <a:pt x="591" y="112"/>
                  <a:pt x="591" y="112"/>
                  <a:pt x="591" y="111"/>
                </a:cubicBezTo>
                <a:cubicBezTo>
                  <a:pt x="591" y="111"/>
                  <a:pt x="590" y="110"/>
                  <a:pt x="590" y="109"/>
                </a:cubicBezTo>
                <a:cubicBezTo>
                  <a:pt x="589" y="108"/>
                  <a:pt x="587" y="108"/>
                  <a:pt x="587" y="109"/>
                </a:cubicBezTo>
                <a:close/>
                <a:moveTo>
                  <a:pt x="1057" y="474"/>
                </a:moveTo>
                <a:cubicBezTo>
                  <a:pt x="1057" y="475"/>
                  <a:pt x="1057" y="477"/>
                  <a:pt x="1056" y="478"/>
                </a:cubicBezTo>
                <a:cubicBezTo>
                  <a:pt x="1056" y="478"/>
                  <a:pt x="1055" y="479"/>
                  <a:pt x="1055" y="479"/>
                </a:cubicBezTo>
                <a:cubicBezTo>
                  <a:pt x="1053" y="479"/>
                  <a:pt x="1051" y="479"/>
                  <a:pt x="1049" y="479"/>
                </a:cubicBezTo>
                <a:cubicBezTo>
                  <a:pt x="1048" y="479"/>
                  <a:pt x="1048" y="480"/>
                  <a:pt x="1048" y="481"/>
                </a:cubicBezTo>
                <a:cubicBezTo>
                  <a:pt x="1047" y="482"/>
                  <a:pt x="1048" y="484"/>
                  <a:pt x="1047" y="486"/>
                </a:cubicBezTo>
                <a:cubicBezTo>
                  <a:pt x="1047" y="488"/>
                  <a:pt x="1048" y="489"/>
                  <a:pt x="1049" y="490"/>
                </a:cubicBezTo>
                <a:cubicBezTo>
                  <a:pt x="1050" y="491"/>
                  <a:pt x="1050" y="493"/>
                  <a:pt x="1049" y="494"/>
                </a:cubicBezTo>
                <a:cubicBezTo>
                  <a:pt x="1048" y="496"/>
                  <a:pt x="1047" y="497"/>
                  <a:pt x="1046" y="499"/>
                </a:cubicBezTo>
                <a:cubicBezTo>
                  <a:pt x="1046" y="499"/>
                  <a:pt x="1045" y="500"/>
                  <a:pt x="1045" y="500"/>
                </a:cubicBezTo>
                <a:cubicBezTo>
                  <a:pt x="1043" y="502"/>
                  <a:pt x="1044" y="505"/>
                  <a:pt x="1046" y="506"/>
                </a:cubicBezTo>
                <a:cubicBezTo>
                  <a:pt x="1049" y="508"/>
                  <a:pt x="1052" y="508"/>
                  <a:pt x="1055" y="507"/>
                </a:cubicBezTo>
                <a:cubicBezTo>
                  <a:pt x="1056" y="507"/>
                  <a:pt x="1058" y="506"/>
                  <a:pt x="1059" y="505"/>
                </a:cubicBezTo>
                <a:cubicBezTo>
                  <a:pt x="1062" y="503"/>
                  <a:pt x="1064" y="502"/>
                  <a:pt x="1067" y="502"/>
                </a:cubicBezTo>
                <a:cubicBezTo>
                  <a:pt x="1069" y="502"/>
                  <a:pt x="1069" y="501"/>
                  <a:pt x="1070" y="500"/>
                </a:cubicBezTo>
                <a:cubicBezTo>
                  <a:pt x="1072" y="497"/>
                  <a:pt x="1073" y="493"/>
                  <a:pt x="1072" y="489"/>
                </a:cubicBezTo>
                <a:cubicBezTo>
                  <a:pt x="1072" y="488"/>
                  <a:pt x="1072" y="487"/>
                  <a:pt x="1072" y="487"/>
                </a:cubicBezTo>
                <a:cubicBezTo>
                  <a:pt x="1071" y="485"/>
                  <a:pt x="1072" y="484"/>
                  <a:pt x="1073" y="483"/>
                </a:cubicBezTo>
                <a:cubicBezTo>
                  <a:pt x="1073" y="483"/>
                  <a:pt x="1073" y="483"/>
                  <a:pt x="1074" y="482"/>
                </a:cubicBezTo>
                <a:cubicBezTo>
                  <a:pt x="1076" y="480"/>
                  <a:pt x="1076" y="478"/>
                  <a:pt x="1075" y="476"/>
                </a:cubicBezTo>
                <a:cubicBezTo>
                  <a:pt x="1074" y="475"/>
                  <a:pt x="1074" y="474"/>
                  <a:pt x="1073" y="473"/>
                </a:cubicBezTo>
                <a:cubicBezTo>
                  <a:pt x="1072" y="472"/>
                  <a:pt x="1072" y="471"/>
                  <a:pt x="1071" y="471"/>
                </a:cubicBezTo>
                <a:cubicBezTo>
                  <a:pt x="1068" y="471"/>
                  <a:pt x="1066" y="471"/>
                  <a:pt x="1064" y="470"/>
                </a:cubicBezTo>
                <a:cubicBezTo>
                  <a:pt x="1063" y="470"/>
                  <a:pt x="1063" y="470"/>
                  <a:pt x="1062" y="471"/>
                </a:cubicBezTo>
                <a:cubicBezTo>
                  <a:pt x="1060" y="471"/>
                  <a:pt x="1058" y="472"/>
                  <a:pt x="1057" y="474"/>
                </a:cubicBezTo>
                <a:close/>
                <a:moveTo>
                  <a:pt x="2071" y="546"/>
                </a:moveTo>
                <a:cubicBezTo>
                  <a:pt x="2071" y="549"/>
                  <a:pt x="2074" y="550"/>
                  <a:pt x="2075" y="552"/>
                </a:cubicBezTo>
                <a:cubicBezTo>
                  <a:pt x="2075" y="554"/>
                  <a:pt x="2076" y="555"/>
                  <a:pt x="2077" y="557"/>
                </a:cubicBezTo>
                <a:cubicBezTo>
                  <a:pt x="2077" y="557"/>
                  <a:pt x="2078" y="558"/>
                  <a:pt x="2078" y="557"/>
                </a:cubicBezTo>
                <a:cubicBezTo>
                  <a:pt x="2080" y="556"/>
                  <a:pt x="2082" y="555"/>
                  <a:pt x="2084" y="553"/>
                </a:cubicBezTo>
                <a:cubicBezTo>
                  <a:pt x="2084" y="553"/>
                  <a:pt x="2084" y="552"/>
                  <a:pt x="2084" y="551"/>
                </a:cubicBezTo>
                <a:cubicBezTo>
                  <a:pt x="2082" y="550"/>
                  <a:pt x="2080" y="549"/>
                  <a:pt x="2078" y="548"/>
                </a:cubicBezTo>
                <a:cubicBezTo>
                  <a:pt x="2078" y="548"/>
                  <a:pt x="2078" y="547"/>
                  <a:pt x="2078" y="547"/>
                </a:cubicBezTo>
                <a:cubicBezTo>
                  <a:pt x="2079" y="546"/>
                  <a:pt x="2080" y="546"/>
                  <a:pt x="2081" y="546"/>
                </a:cubicBezTo>
                <a:cubicBezTo>
                  <a:pt x="2084" y="543"/>
                  <a:pt x="2087" y="544"/>
                  <a:pt x="2090" y="547"/>
                </a:cubicBezTo>
                <a:cubicBezTo>
                  <a:pt x="2092" y="548"/>
                  <a:pt x="2094" y="549"/>
                  <a:pt x="2096" y="549"/>
                </a:cubicBezTo>
                <a:cubicBezTo>
                  <a:pt x="2097" y="549"/>
                  <a:pt x="2097" y="549"/>
                  <a:pt x="2097" y="548"/>
                </a:cubicBezTo>
                <a:cubicBezTo>
                  <a:pt x="2098" y="546"/>
                  <a:pt x="2098" y="545"/>
                  <a:pt x="2098" y="543"/>
                </a:cubicBezTo>
                <a:cubicBezTo>
                  <a:pt x="2099" y="541"/>
                  <a:pt x="2100" y="539"/>
                  <a:pt x="2102" y="539"/>
                </a:cubicBezTo>
                <a:cubicBezTo>
                  <a:pt x="2104" y="538"/>
                  <a:pt x="2106" y="537"/>
                  <a:pt x="2108" y="536"/>
                </a:cubicBezTo>
                <a:cubicBezTo>
                  <a:pt x="2109" y="535"/>
                  <a:pt x="2110" y="533"/>
                  <a:pt x="2109" y="532"/>
                </a:cubicBezTo>
                <a:cubicBezTo>
                  <a:pt x="2108" y="531"/>
                  <a:pt x="2107" y="529"/>
                  <a:pt x="2106" y="528"/>
                </a:cubicBezTo>
                <a:cubicBezTo>
                  <a:pt x="2105" y="528"/>
                  <a:pt x="2105" y="527"/>
                  <a:pt x="2105" y="526"/>
                </a:cubicBezTo>
                <a:cubicBezTo>
                  <a:pt x="2104" y="524"/>
                  <a:pt x="2104" y="524"/>
                  <a:pt x="2103" y="525"/>
                </a:cubicBezTo>
                <a:cubicBezTo>
                  <a:pt x="2100" y="527"/>
                  <a:pt x="2098" y="526"/>
                  <a:pt x="2095" y="525"/>
                </a:cubicBezTo>
                <a:cubicBezTo>
                  <a:pt x="2091" y="523"/>
                  <a:pt x="2088" y="521"/>
                  <a:pt x="2085" y="518"/>
                </a:cubicBezTo>
                <a:cubicBezTo>
                  <a:pt x="2083" y="516"/>
                  <a:pt x="2081" y="514"/>
                  <a:pt x="2078" y="513"/>
                </a:cubicBezTo>
                <a:cubicBezTo>
                  <a:pt x="2077" y="512"/>
                  <a:pt x="2076" y="513"/>
                  <a:pt x="2076" y="513"/>
                </a:cubicBezTo>
                <a:cubicBezTo>
                  <a:pt x="2075" y="514"/>
                  <a:pt x="2075" y="515"/>
                  <a:pt x="2075" y="516"/>
                </a:cubicBezTo>
                <a:cubicBezTo>
                  <a:pt x="2075" y="517"/>
                  <a:pt x="2076" y="518"/>
                  <a:pt x="2077" y="520"/>
                </a:cubicBezTo>
                <a:cubicBezTo>
                  <a:pt x="2077" y="521"/>
                  <a:pt x="2078" y="522"/>
                  <a:pt x="2078" y="524"/>
                </a:cubicBezTo>
                <a:cubicBezTo>
                  <a:pt x="2078" y="528"/>
                  <a:pt x="2078" y="532"/>
                  <a:pt x="2078" y="536"/>
                </a:cubicBezTo>
                <a:cubicBezTo>
                  <a:pt x="2078" y="536"/>
                  <a:pt x="2078" y="537"/>
                  <a:pt x="2077" y="537"/>
                </a:cubicBezTo>
                <a:cubicBezTo>
                  <a:pt x="2077" y="537"/>
                  <a:pt x="2076" y="537"/>
                  <a:pt x="2076" y="537"/>
                </a:cubicBezTo>
                <a:cubicBezTo>
                  <a:pt x="2074" y="537"/>
                  <a:pt x="2074" y="537"/>
                  <a:pt x="2074" y="539"/>
                </a:cubicBezTo>
                <a:cubicBezTo>
                  <a:pt x="2074" y="540"/>
                  <a:pt x="2074" y="540"/>
                  <a:pt x="2074" y="541"/>
                </a:cubicBezTo>
                <a:cubicBezTo>
                  <a:pt x="2073" y="543"/>
                  <a:pt x="2072" y="544"/>
                  <a:pt x="2071" y="546"/>
                </a:cubicBezTo>
                <a:close/>
                <a:moveTo>
                  <a:pt x="612" y="76"/>
                </a:moveTo>
                <a:cubicBezTo>
                  <a:pt x="614" y="77"/>
                  <a:pt x="615" y="77"/>
                  <a:pt x="617" y="78"/>
                </a:cubicBezTo>
                <a:cubicBezTo>
                  <a:pt x="617" y="78"/>
                  <a:pt x="617" y="78"/>
                  <a:pt x="617" y="78"/>
                </a:cubicBezTo>
                <a:cubicBezTo>
                  <a:pt x="617" y="78"/>
                  <a:pt x="617" y="78"/>
                  <a:pt x="617" y="78"/>
                </a:cubicBezTo>
                <a:cubicBezTo>
                  <a:pt x="618" y="79"/>
                  <a:pt x="619" y="79"/>
                  <a:pt x="619" y="80"/>
                </a:cubicBezTo>
                <a:cubicBezTo>
                  <a:pt x="623" y="83"/>
                  <a:pt x="625" y="86"/>
                  <a:pt x="623" y="90"/>
                </a:cubicBezTo>
                <a:cubicBezTo>
                  <a:pt x="622" y="92"/>
                  <a:pt x="623" y="93"/>
                  <a:pt x="624" y="94"/>
                </a:cubicBezTo>
                <a:cubicBezTo>
                  <a:pt x="625" y="95"/>
                  <a:pt x="627" y="95"/>
                  <a:pt x="629" y="94"/>
                </a:cubicBezTo>
                <a:cubicBezTo>
                  <a:pt x="631" y="93"/>
                  <a:pt x="632" y="91"/>
                  <a:pt x="633" y="88"/>
                </a:cubicBezTo>
                <a:cubicBezTo>
                  <a:pt x="634" y="85"/>
                  <a:pt x="635" y="82"/>
                  <a:pt x="638" y="79"/>
                </a:cubicBezTo>
                <a:cubicBezTo>
                  <a:pt x="638" y="79"/>
                  <a:pt x="639" y="77"/>
                  <a:pt x="639" y="76"/>
                </a:cubicBezTo>
                <a:cubicBezTo>
                  <a:pt x="640" y="74"/>
                  <a:pt x="640" y="72"/>
                  <a:pt x="639" y="70"/>
                </a:cubicBezTo>
                <a:cubicBezTo>
                  <a:pt x="638" y="69"/>
                  <a:pt x="637" y="68"/>
                  <a:pt x="638" y="67"/>
                </a:cubicBezTo>
                <a:cubicBezTo>
                  <a:pt x="638" y="66"/>
                  <a:pt x="638" y="66"/>
                  <a:pt x="638" y="65"/>
                </a:cubicBezTo>
                <a:cubicBezTo>
                  <a:pt x="638" y="61"/>
                  <a:pt x="636" y="60"/>
                  <a:pt x="633" y="61"/>
                </a:cubicBezTo>
                <a:cubicBezTo>
                  <a:pt x="632" y="61"/>
                  <a:pt x="632" y="62"/>
                  <a:pt x="631" y="62"/>
                </a:cubicBezTo>
                <a:cubicBezTo>
                  <a:pt x="631" y="62"/>
                  <a:pt x="631" y="62"/>
                  <a:pt x="631" y="62"/>
                </a:cubicBezTo>
                <a:cubicBezTo>
                  <a:pt x="631" y="63"/>
                  <a:pt x="631" y="63"/>
                  <a:pt x="630" y="62"/>
                </a:cubicBezTo>
                <a:cubicBezTo>
                  <a:pt x="631" y="62"/>
                  <a:pt x="631" y="62"/>
                  <a:pt x="631" y="62"/>
                </a:cubicBezTo>
                <a:cubicBezTo>
                  <a:pt x="631" y="60"/>
                  <a:pt x="631" y="58"/>
                  <a:pt x="631" y="57"/>
                </a:cubicBezTo>
                <a:cubicBezTo>
                  <a:pt x="631" y="54"/>
                  <a:pt x="629" y="52"/>
                  <a:pt x="626" y="52"/>
                </a:cubicBezTo>
                <a:cubicBezTo>
                  <a:pt x="625" y="52"/>
                  <a:pt x="623" y="52"/>
                  <a:pt x="621" y="52"/>
                </a:cubicBezTo>
                <a:cubicBezTo>
                  <a:pt x="621" y="52"/>
                  <a:pt x="620" y="52"/>
                  <a:pt x="620" y="53"/>
                </a:cubicBezTo>
                <a:cubicBezTo>
                  <a:pt x="618" y="54"/>
                  <a:pt x="616" y="56"/>
                  <a:pt x="617" y="59"/>
                </a:cubicBezTo>
                <a:cubicBezTo>
                  <a:pt x="617" y="59"/>
                  <a:pt x="617" y="60"/>
                  <a:pt x="617" y="61"/>
                </a:cubicBezTo>
                <a:cubicBezTo>
                  <a:pt x="616" y="63"/>
                  <a:pt x="616" y="63"/>
                  <a:pt x="619" y="64"/>
                </a:cubicBezTo>
                <a:cubicBezTo>
                  <a:pt x="619" y="64"/>
                  <a:pt x="619" y="64"/>
                  <a:pt x="619" y="64"/>
                </a:cubicBezTo>
                <a:cubicBezTo>
                  <a:pt x="619" y="64"/>
                  <a:pt x="619" y="64"/>
                  <a:pt x="619" y="64"/>
                </a:cubicBezTo>
                <a:cubicBezTo>
                  <a:pt x="619" y="63"/>
                  <a:pt x="619" y="63"/>
                  <a:pt x="619" y="63"/>
                </a:cubicBezTo>
                <a:cubicBezTo>
                  <a:pt x="620" y="63"/>
                  <a:pt x="619" y="63"/>
                  <a:pt x="619" y="64"/>
                </a:cubicBezTo>
                <a:cubicBezTo>
                  <a:pt x="619" y="64"/>
                  <a:pt x="619" y="64"/>
                  <a:pt x="619" y="64"/>
                </a:cubicBezTo>
                <a:cubicBezTo>
                  <a:pt x="619" y="64"/>
                  <a:pt x="619" y="64"/>
                  <a:pt x="619" y="64"/>
                </a:cubicBezTo>
                <a:cubicBezTo>
                  <a:pt x="619" y="65"/>
                  <a:pt x="619" y="66"/>
                  <a:pt x="619" y="67"/>
                </a:cubicBezTo>
                <a:cubicBezTo>
                  <a:pt x="619" y="68"/>
                  <a:pt x="619" y="69"/>
                  <a:pt x="619" y="70"/>
                </a:cubicBezTo>
                <a:cubicBezTo>
                  <a:pt x="618" y="71"/>
                  <a:pt x="617" y="71"/>
                  <a:pt x="617" y="71"/>
                </a:cubicBezTo>
                <a:cubicBezTo>
                  <a:pt x="615" y="70"/>
                  <a:pt x="615" y="70"/>
                  <a:pt x="613" y="69"/>
                </a:cubicBezTo>
                <a:cubicBezTo>
                  <a:pt x="613" y="69"/>
                  <a:pt x="612" y="69"/>
                  <a:pt x="611" y="70"/>
                </a:cubicBezTo>
                <a:cubicBezTo>
                  <a:pt x="611" y="70"/>
                  <a:pt x="610" y="71"/>
                  <a:pt x="610" y="72"/>
                </a:cubicBezTo>
                <a:cubicBezTo>
                  <a:pt x="609" y="74"/>
                  <a:pt x="610" y="76"/>
                  <a:pt x="612" y="76"/>
                </a:cubicBezTo>
                <a:close/>
                <a:moveTo>
                  <a:pt x="1927" y="984"/>
                </a:moveTo>
                <a:cubicBezTo>
                  <a:pt x="1930" y="984"/>
                  <a:pt x="1933" y="984"/>
                  <a:pt x="1937" y="986"/>
                </a:cubicBezTo>
                <a:cubicBezTo>
                  <a:pt x="1938" y="987"/>
                  <a:pt x="1939" y="987"/>
                  <a:pt x="1940" y="986"/>
                </a:cubicBezTo>
                <a:cubicBezTo>
                  <a:pt x="1941" y="985"/>
                  <a:pt x="1942" y="985"/>
                  <a:pt x="1943" y="985"/>
                </a:cubicBezTo>
                <a:cubicBezTo>
                  <a:pt x="1944" y="985"/>
                  <a:pt x="1945" y="986"/>
                  <a:pt x="1946" y="986"/>
                </a:cubicBezTo>
                <a:cubicBezTo>
                  <a:pt x="1947" y="986"/>
                  <a:pt x="1949" y="984"/>
                  <a:pt x="1949" y="983"/>
                </a:cubicBezTo>
                <a:cubicBezTo>
                  <a:pt x="1949" y="983"/>
                  <a:pt x="1948" y="982"/>
                  <a:pt x="1947" y="982"/>
                </a:cubicBezTo>
                <a:cubicBezTo>
                  <a:pt x="1944" y="982"/>
                  <a:pt x="1941" y="981"/>
                  <a:pt x="1938" y="979"/>
                </a:cubicBezTo>
                <a:cubicBezTo>
                  <a:pt x="1938" y="978"/>
                  <a:pt x="1937" y="978"/>
                  <a:pt x="1937" y="978"/>
                </a:cubicBezTo>
                <a:cubicBezTo>
                  <a:pt x="1935" y="978"/>
                  <a:pt x="1934" y="978"/>
                  <a:pt x="1933" y="978"/>
                </a:cubicBezTo>
                <a:cubicBezTo>
                  <a:pt x="1932" y="978"/>
                  <a:pt x="1931" y="978"/>
                  <a:pt x="1931" y="977"/>
                </a:cubicBezTo>
                <a:cubicBezTo>
                  <a:pt x="1931" y="976"/>
                  <a:pt x="1931" y="976"/>
                  <a:pt x="1933" y="976"/>
                </a:cubicBezTo>
                <a:cubicBezTo>
                  <a:pt x="1933" y="975"/>
                  <a:pt x="1934" y="975"/>
                  <a:pt x="1934" y="975"/>
                </a:cubicBezTo>
                <a:cubicBezTo>
                  <a:pt x="1935" y="975"/>
                  <a:pt x="1936" y="975"/>
                  <a:pt x="1936" y="974"/>
                </a:cubicBezTo>
                <a:cubicBezTo>
                  <a:pt x="1936" y="974"/>
                  <a:pt x="1935" y="973"/>
                  <a:pt x="1934" y="973"/>
                </a:cubicBezTo>
                <a:cubicBezTo>
                  <a:pt x="1931" y="973"/>
                  <a:pt x="1927" y="972"/>
                  <a:pt x="1924" y="971"/>
                </a:cubicBezTo>
                <a:cubicBezTo>
                  <a:pt x="1922" y="971"/>
                  <a:pt x="1920" y="970"/>
                  <a:pt x="1919" y="969"/>
                </a:cubicBezTo>
                <a:cubicBezTo>
                  <a:pt x="1916" y="968"/>
                  <a:pt x="1914" y="968"/>
                  <a:pt x="1913" y="971"/>
                </a:cubicBezTo>
                <a:cubicBezTo>
                  <a:pt x="1912" y="972"/>
                  <a:pt x="1911" y="972"/>
                  <a:pt x="1910" y="972"/>
                </a:cubicBezTo>
                <a:cubicBezTo>
                  <a:pt x="1908" y="972"/>
                  <a:pt x="1907" y="972"/>
                  <a:pt x="1905" y="972"/>
                </a:cubicBezTo>
                <a:cubicBezTo>
                  <a:pt x="1903" y="971"/>
                  <a:pt x="1901" y="971"/>
                  <a:pt x="1899" y="969"/>
                </a:cubicBezTo>
                <a:cubicBezTo>
                  <a:pt x="1896" y="966"/>
                  <a:pt x="1893" y="966"/>
                  <a:pt x="1890" y="966"/>
                </a:cubicBezTo>
                <a:cubicBezTo>
                  <a:pt x="1887" y="966"/>
                  <a:pt x="1884" y="965"/>
                  <a:pt x="1880" y="965"/>
                </a:cubicBezTo>
                <a:cubicBezTo>
                  <a:pt x="1880" y="967"/>
                  <a:pt x="1879" y="969"/>
                  <a:pt x="1878" y="971"/>
                </a:cubicBezTo>
                <a:cubicBezTo>
                  <a:pt x="1877" y="971"/>
                  <a:pt x="1878" y="973"/>
                  <a:pt x="1879" y="973"/>
                </a:cubicBezTo>
                <a:cubicBezTo>
                  <a:pt x="1881" y="973"/>
                  <a:pt x="1883" y="974"/>
                  <a:pt x="1884" y="976"/>
                </a:cubicBezTo>
                <a:cubicBezTo>
                  <a:pt x="1884" y="977"/>
                  <a:pt x="1886" y="977"/>
                  <a:pt x="1887" y="977"/>
                </a:cubicBezTo>
                <a:cubicBezTo>
                  <a:pt x="1889" y="977"/>
                  <a:pt x="1891" y="978"/>
                  <a:pt x="1893" y="979"/>
                </a:cubicBezTo>
                <a:cubicBezTo>
                  <a:pt x="1895" y="980"/>
                  <a:pt x="1897" y="980"/>
                  <a:pt x="1899" y="979"/>
                </a:cubicBezTo>
                <a:cubicBezTo>
                  <a:pt x="1902" y="979"/>
                  <a:pt x="1906" y="979"/>
                  <a:pt x="1910" y="981"/>
                </a:cubicBezTo>
                <a:cubicBezTo>
                  <a:pt x="1913" y="983"/>
                  <a:pt x="1917" y="984"/>
                  <a:pt x="1920" y="984"/>
                </a:cubicBezTo>
                <a:cubicBezTo>
                  <a:pt x="1922" y="984"/>
                  <a:pt x="1924" y="984"/>
                  <a:pt x="1927" y="984"/>
                </a:cubicBezTo>
                <a:close/>
                <a:moveTo>
                  <a:pt x="1990" y="778"/>
                </a:moveTo>
                <a:cubicBezTo>
                  <a:pt x="1988" y="778"/>
                  <a:pt x="1987" y="778"/>
                  <a:pt x="1985" y="778"/>
                </a:cubicBezTo>
                <a:cubicBezTo>
                  <a:pt x="1982" y="776"/>
                  <a:pt x="1980" y="778"/>
                  <a:pt x="1979" y="781"/>
                </a:cubicBezTo>
                <a:cubicBezTo>
                  <a:pt x="1979" y="782"/>
                  <a:pt x="1978" y="783"/>
                  <a:pt x="1978" y="784"/>
                </a:cubicBezTo>
                <a:cubicBezTo>
                  <a:pt x="1978" y="787"/>
                  <a:pt x="1978" y="790"/>
                  <a:pt x="1977" y="793"/>
                </a:cubicBezTo>
                <a:cubicBezTo>
                  <a:pt x="1977" y="795"/>
                  <a:pt x="1977" y="796"/>
                  <a:pt x="1976" y="796"/>
                </a:cubicBezTo>
                <a:cubicBezTo>
                  <a:pt x="1976" y="797"/>
                  <a:pt x="1975" y="798"/>
                  <a:pt x="1975" y="798"/>
                </a:cubicBezTo>
                <a:cubicBezTo>
                  <a:pt x="1976" y="801"/>
                  <a:pt x="1977" y="804"/>
                  <a:pt x="1978" y="806"/>
                </a:cubicBezTo>
                <a:cubicBezTo>
                  <a:pt x="1978" y="808"/>
                  <a:pt x="1980" y="810"/>
                  <a:pt x="1982" y="810"/>
                </a:cubicBezTo>
                <a:cubicBezTo>
                  <a:pt x="1982" y="810"/>
                  <a:pt x="1982" y="810"/>
                  <a:pt x="1982" y="810"/>
                </a:cubicBezTo>
                <a:cubicBezTo>
                  <a:pt x="1982" y="810"/>
                  <a:pt x="1982" y="810"/>
                  <a:pt x="1982" y="810"/>
                </a:cubicBezTo>
                <a:cubicBezTo>
                  <a:pt x="1982" y="810"/>
                  <a:pt x="1982" y="810"/>
                  <a:pt x="1982" y="810"/>
                </a:cubicBezTo>
                <a:cubicBezTo>
                  <a:pt x="1982" y="810"/>
                  <a:pt x="1982" y="810"/>
                  <a:pt x="1982" y="810"/>
                </a:cubicBezTo>
                <a:cubicBezTo>
                  <a:pt x="1982" y="813"/>
                  <a:pt x="1982" y="815"/>
                  <a:pt x="1985" y="816"/>
                </a:cubicBezTo>
                <a:cubicBezTo>
                  <a:pt x="1986" y="816"/>
                  <a:pt x="1987" y="817"/>
                  <a:pt x="1987" y="817"/>
                </a:cubicBezTo>
                <a:cubicBezTo>
                  <a:pt x="1987" y="817"/>
                  <a:pt x="1987" y="817"/>
                  <a:pt x="1987" y="817"/>
                </a:cubicBezTo>
                <a:cubicBezTo>
                  <a:pt x="1987" y="817"/>
                  <a:pt x="1987" y="817"/>
                  <a:pt x="1987" y="817"/>
                </a:cubicBezTo>
                <a:cubicBezTo>
                  <a:pt x="1987" y="817"/>
                  <a:pt x="1987" y="817"/>
                  <a:pt x="1987" y="817"/>
                </a:cubicBezTo>
                <a:cubicBezTo>
                  <a:pt x="1988" y="817"/>
                  <a:pt x="1989" y="816"/>
                  <a:pt x="1991" y="815"/>
                </a:cubicBezTo>
                <a:cubicBezTo>
                  <a:pt x="1991" y="815"/>
                  <a:pt x="1992" y="815"/>
                  <a:pt x="1993" y="816"/>
                </a:cubicBezTo>
                <a:cubicBezTo>
                  <a:pt x="1993" y="816"/>
                  <a:pt x="1994" y="817"/>
                  <a:pt x="1994" y="817"/>
                </a:cubicBezTo>
                <a:cubicBezTo>
                  <a:pt x="1996" y="818"/>
                  <a:pt x="1998" y="819"/>
                  <a:pt x="2000" y="817"/>
                </a:cubicBezTo>
                <a:cubicBezTo>
                  <a:pt x="1999" y="817"/>
                  <a:pt x="1999" y="817"/>
                  <a:pt x="1999" y="817"/>
                </a:cubicBezTo>
                <a:cubicBezTo>
                  <a:pt x="2000" y="817"/>
                  <a:pt x="2000" y="817"/>
                  <a:pt x="2000" y="817"/>
                </a:cubicBezTo>
                <a:cubicBezTo>
                  <a:pt x="2000" y="817"/>
                  <a:pt x="2000" y="817"/>
                  <a:pt x="2000" y="817"/>
                </a:cubicBezTo>
                <a:cubicBezTo>
                  <a:pt x="2000" y="817"/>
                  <a:pt x="2000" y="817"/>
                  <a:pt x="2000" y="817"/>
                </a:cubicBezTo>
                <a:cubicBezTo>
                  <a:pt x="2000" y="818"/>
                  <a:pt x="2001" y="818"/>
                  <a:pt x="2002" y="819"/>
                </a:cubicBezTo>
                <a:cubicBezTo>
                  <a:pt x="2002" y="821"/>
                  <a:pt x="2003" y="822"/>
                  <a:pt x="2005" y="823"/>
                </a:cubicBezTo>
                <a:cubicBezTo>
                  <a:pt x="2006" y="823"/>
                  <a:pt x="2006" y="824"/>
                  <a:pt x="2005" y="825"/>
                </a:cubicBezTo>
                <a:cubicBezTo>
                  <a:pt x="2003" y="827"/>
                  <a:pt x="2003" y="828"/>
                  <a:pt x="2005" y="829"/>
                </a:cubicBezTo>
                <a:cubicBezTo>
                  <a:pt x="2006" y="829"/>
                  <a:pt x="2007" y="830"/>
                  <a:pt x="2008" y="830"/>
                </a:cubicBezTo>
                <a:cubicBezTo>
                  <a:pt x="2008" y="830"/>
                  <a:pt x="2009" y="830"/>
                  <a:pt x="2009" y="829"/>
                </a:cubicBezTo>
                <a:cubicBezTo>
                  <a:pt x="2009" y="827"/>
                  <a:pt x="2010" y="825"/>
                  <a:pt x="2010" y="824"/>
                </a:cubicBezTo>
                <a:cubicBezTo>
                  <a:pt x="2010" y="823"/>
                  <a:pt x="2010" y="822"/>
                  <a:pt x="2009" y="821"/>
                </a:cubicBezTo>
                <a:cubicBezTo>
                  <a:pt x="2008" y="820"/>
                  <a:pt x="2007" y="819"/>
                  <a:pt x="2006" y="818"/>
                </a:cubicBezTo>
                <a:cubicBezTo>
                  <a:pt x="2006" y="815"/>
                  <a:pt x="2005" y="814"/>
                  <a:pt x="2002" y="813"/>
                </a:cubicBezTo>
                <a:cubicBezTo>
                  <a:pt x="2001" y="813"/>
                  <a:pt x="2000" y="812"/>
                  <a:pt x="1999" y="811"/>
                </a:cubicBezTo>
                <a:cubicBezTo>
                  <a:pt x="1998" y="810"/>
                  <a:pt x="1997" y="810"/>
                  <a:pt x="1996" y="810"/>
                </a:cubicBezTo>
                <a:cubicBezTo>
                  <a:pt x="1996" y="811"/>
                  <a:pt x="1995" y="811"/>
                  <a:pt x="1994" y="811"/>
                </a:cubicBezTo>
                <a:cubicBezTo>
                  <a:pt x="1994" y="811"/>
                  <a:pt x="1994" y="811"/>
                  <a:pt x="1994" y="811"/>
                </a:cubicBezTo>
                <a:cubicBezTo>
                  <a:pt x="1993" y="811"/>
                  <a:pt x="1993" y="811"/>
                  <a:pt x="1992" y="811"/>
                </a:cubicBezTo>
                <a:cubicBezTo>
                  <a:pt x="1991" y="811"/>
                  <a:pt x="1991" y="810"/>
                  <a:pt x="1992" y="809"/>
                </a:cubicBezTo>
                <a:cubicBezTo>
                  <a:pt x="1994" y="806"/>
                  <a:pt x="1994" y="806"/>
                  <a:pt x="1991" y="806"/>
                </a:cubicBezTo>
                <a:cubicBezTo>
                  <a:pt x="1990" y="805"/>
                  <a:pt x="1989" y="805"/>
                  <a:pt x="1989" y="804"/>
                </a:cubicBezTo>
                <a:cubicBezTo>
                  <a:pt x="1989" y="802"/>
                  <a:pt x="1989" y="800"/>
                  <a:pt x="1991" y="799"/>
                </a:cubicBezTo>
                <a:cubicBezTo>
                  <a:pt x="1991" y="798"/>
                  <a:pt x="1992" y="798"/>
                  <a:pt x="1992" y="797"/>
                </a:cubicBezTo>
                <a:cubicBezTo>
                  <a:pt x="1994" y="794"/>
                  <a:pt x="1996" y="790"/>
                  <a:pt x="1994" y="786"/>
                </a:cubicBezTo>
                <a:cubicBezTo>
                  <a:pt x="1992" y="784"/>
                  <a:pt x="1992" y="782"/>
                  <a:pt x="1992" y="780"/>
                </a:cubicBezTo>
                <a:cubicBezTo>
                  <a:pt x="1992" y="779"/>
                  <a:pt x="1992" y="778"/>
                  <a:pt x="1990" y="778"/>
                </a:cubicBezTo>
                <a:close/>
                <a:moveTo>
                  <a:pt x="2135" y="1281"/>
                </a:moveTo>
                <a:cubicBezTo>
                  <a:pt x="2132" y="1281"/>
                  <a:pt x="2129" y="1281"/>
                  <a:pt x="2126" y="1282"/>
                </a:cubicBezTo>
                <a:cubicBezTo>
                  <a:pt x="2124" y="1283"/>
                  <a:pt x="2122" y="1282"/>
                  <a:pt x="2120" y="1281"/>
                </a:cubicBezTo>
                <a:cubicBezTo>
                  <a:pt x="2118" y="1280"/>
                  <a:pt x="2117" y="1279"/>
                  <a:pt x="2116" y="1278"/>
                </a:cubicBezTo>
                <a:cubicBezTo>
                  <a:pt x="2115" y="1277"/>
                  <a:pt x="2114" y="1277"/>
                  <a:pt x="2113" y="1277"/>
                </a:cubicBezTo>
                <a:cubicBezTo>
                  <a:pt x="2112" y="1277"/>
                  <a:pt x="2111" y="1278"/>
                  <a:pt x="2111" y="1280"/>
                </a:cubicBezTo>
                <a:cubicBezTo>
                  <a:pt x="2111" y="1280"/>
                  <a:pt x="2111" y="1281"/>
                  <a:pt x="2111" y="1281"/>
                </a:cubicBezTo>
                <a:cubicBezTo>
                  <a:pt x="2111" y="1287"/>
                  <a:pt x="2112" y="1292"/>
                  <a:pt x="2110" y="1297"/>
                </a:cubicBezTo>
                <a:cubicBezTo>
                  <a:pt x="2110" y="1297"/>
                  <a:pt x="2110" y="1297"/>
                  <a:pt x="2110" y="1299"/>
                </a:cubicBezTo>
                <a:cubicBezTo>
                  <a:pt x="2110" y="1301"/>
                  <a:pt x="2111" y="1303"/>
                  <a:pt x="2111" y="1306"/>
                </a:cubicBezTo>
                <a:cubicBezTo>
                  <a:pt x="2112" y="1309"/>
                  <a:pt x="2114" y="1311"/>
                  <a:pt x="2117" y="1311"/>
                </a:cubicBezTo>
                <a:cubicBezTo>
                  <a:pt x="2117" y="1311"/>
                  <a:pt x="2118" y="1311"/>
                  <a:pt x="2118" y="1311"/>
                </a:cubicBezTo>
                <a:cubicBezTo>
                  <a:pt x="2119" y="1310"/>
                  <a:pt x="2121" y="1309"/>
                  <a:pt x="2122" y="1308"/>
                </a:cubicBezTo>
                <a:cubicBezTo>
                  <a:pt x="2123" y="1307"/>
                  <a:pt x="2124" y="1306"/>
                  <a:pt x="2126" y="1307"/>
                </a:cubicBezTo>
                <a:cubicBezTo>
                  <a:pt x="2127" y="1307"/>
                  <a:pt x="2128" y="1306"/>
                  <a:pt x="2129" y="1305"/>
                </a:cubicBezTo>
                <a:cubicBezTo>
                  <a:pt x="2130" y="1301"/>
                  <a:pt x="2131" y="1298"/>
                  <a:pt x="2134" y="1295"/>
                </a:cubicBezTo>
                <a:cubicBezTo>
                  <a:pt x="2134" y="1295"/>
                  <a:pt x="2134" y="1294"/>
                  <a:pt x="2134" y="1293"/>
                </a:cubicBezTo>
                <a:cubicBezTo>
                  <a:pt x="2135" y="1291"/>
                  <a:pt x="2136" y="1288"/>
                  <a:pt x="2137" y="1285"/>
                </a:cubicBezTo>
                <a:cubicBezTo>
                  <a:pt x="2137" y="1284"/>
                  <a:pt x="2137" y="1284"/>
                  <a:pt x="2137" y="1283"/>
                </a:cubicBezTo>
                <a:cubicBezTo>
                  <a:pt x="2137" y="1282"/>
                  <a:pt x="2136" y="1280"/>
                  <a:pt x="2135" y="1281"/>
                </a:cubicBezTo>
                <a:close/>
                <a:moveTo>
                  <a:pt x="584" y="770"/>
                </a:moveTo>
                <a:cubicBezTo>
                  <a:pt x="585" y="770"/>
                  <a:pt x="585" y="768"/>
                  <a:pt x="584" y="767"/>
                </a:cubicBezTo>
                <a:cubicBezTo>
                  <a:pt x="584" y="766"/>
                  <a:pt x="583" y="765"/>
                  <a:pt x="582" y="765"/>
                </a:cubicBezTo>
                <a:cubicBezTo>
                  <a:pt x="576" y="762"/>
                  <a:pt x="570" y="759"/>
                  <a:pt x="564" y="757"/>
                </a:cubicBezTo>
                <a:cubicBezTo>
                  <a:pt x="562" y="756"/>
                  <a:pt x="561" y="755"/>
                  <a:pt x="559" y="754"/>
                </a:cubicBezTo>
                <a:cubicBezTo>
                  <a:pt x="557" y="753"/>
                  <a:pt x="555" y="752"/>
                  <a:pt x="553" y="751"/>
                </a:cubicBezTo>
                <a:cubicBezTo>
                  <a:pt x="552" y="751"/>
                  <a:pt x="550" y="750"/>
                  <a:pt x="550" y="750"/>
                </a:cubicBezTo>
                <a:cubicBezTo>
                  <a:pt x="547" y="747"/>
                  <a:pt x="544" y="746"/>
                  <a:pt x="541" y="746"/>
                </a:cubicBezTo>
                <a:cubicBezTo>
                  <a:pt x="538" y="746"/>
                  <a:pt x="536" y="746"/>
                  <a:pt x="534" y="745"/>
                </a:cubicBezTo>
                <a:cubicBezTo>
                  <a:pt x="533" y="744"/>
                  <a:pt x="531" y="744"/>
                  <a:pt x="530" y="744"/>
                </a:cubicBezTo>
                <a:cubicBezTo>
                  <a:pt x="526" y="745"/>
                  <a:pt x="522" y="745"/>
                  <a:pt x="518" y="747"/>
                </a:cubicBezTo>
                <a:cubicBezTo>
                  <a:pt x="514" y="749"/>
                  <a:pt x="513" y="752"/>
                  <a:pt x="510" y="755"/>
                </a:cubicBezTo>
                <a:cubicBezTo>
                  <a:pt x="510" y="755"/>
                  <a:pt x="511" y="756"/>
                  <a:pt x="511" y="756"/>
                </a:cubicBezTo>
                <a:cubicBezTo>
                  <a:pt x="512" y="756"/>
                  <a:pt x="513" y="756"/>
                  <a:pt x="514" y="755"/>
                </a:cubicBezTo>
                <a:cubicBezTo>
                  <a:pt x="518" y="753"/>
                  <a:pt x="523" y="752"/>
                  <a:pt x="527" y="750"/>
                </a:cubicBezTo>
                <a:cubicBezTo>
                  <a:pt x="528" y="749"/>
                  <a:pt x="529" y="750"/>
                  <a:pt x="530" y="751"/>
                </a:cubicBezTo>
                <a:cubicBezTo>
                  <a:pt x="531" y="752"/>
                  <a:pt x="532" y="753"/>
                  <a:pt x="533" y="753"/>
                </a:cubicBezTo>
                <a:cubicBezTo>
                  <a:pt x="535" y="754"/>
                  <a:pt x="537" y="754"/>
                  <a:pt x="539" y="754"/>
                </a:cubicBezTo>
                <a:cubicBezTo>
                  <a:pt x="541" y="755"/>
                  <a:pt x="542" y="755"/>
                  <a:pt x="543" y="756"/>
                </a:cubicBezTo>
                <a:cubicBezTo>
                  <a:pt x="546" y="757"/>
                  <a:pt x="549" y="758"/>
                  <a:pt x="552" y="758"/>
                </a:cubicBezTo>
                <a:cubicBezTo>
                  <a:pt x="553" y="758"/>
                  <a:pt x="554" y="759"/>
                  <a:pt x="555" y="761"/>
                </a:cubicBezTo>
                <a:cubicBezTo>
                  <a:pt x="556" y="764"/>
                  <a:pt x="559" y="765"/>
                  <a:pt x="562" y="765"/>
                </a:cubicBezTo>
                <a:cubicBezTo>
                  <a:pt x="562" y="765"/>
                  <a:pt x="562" y="766"/>
                  <a:pt x="562" y="766"/>
                </a:cubicBezTo>
                <a:cubicBezTo>
                  <a:pt x="563" y="766"/>
                  <a:pt x="564" y="767"/>
                  <a:pt x="563" y="768"/>
                </a:cubicBezTo>
                <a:cubicBezTo>
                  <a:pt x="563" y="768"/>
                  <a:pt x="562" y="769"/>
                  <a:pt x="562" y="769"/>
                </a:cubicBezTo>
                <a:cubicBezTo>
                  <a:pt x="561" y="770"/>
                  <a:pt x="562" y="772"/>
                  <a:pt x="563" y="772"/>
                </a:cubicBezTo>
                <a:cubicBezTo>
                  <a:pt x="565" y="772"/>
                  <a:pt x="567" y="772"/>
                  <a:pt x="571" y="772"/>
                </a:cubicBezTo>
                <a:cubicBezTo>
                  <a:pt x="575" y="773"/>
                  <a:pt x="579" y="771"/>
                  <a:pt x="584" y="770"/>
                </a:cubicBezTo>
                <a:close/>
                <a:moveTo>
                  <a:pt x="1583" y="72"/>
                </a:moveTo>
                <a:cubicBezTo>
                  <a:pt x="1583" y="73"/>
                  <a:pt x="1583" y="74"/>
                  <a:pt x="1583" y="73"/>
                </a:cubicBezTo>
                <a:cubicBezTo>
                  <a:pt x="1583" y="75"/>
                  <a:pt x="1582" y="76"/>
                  <a:pt x="1583" y="77"/>
                </a:cubicBezTo>
                <a:cubicBezTo>
                  <a:pt x="1583" y="80"/>
                  <a:pt x="1584" y="83"/>
                  <a:pt x="1585" y="87"/>
                </a:cubicBezTo>
                <a:cubicBezTo>
                  <a:pt x="1585" y="89"/>
                  <a:pt x="1586" y="91"/>
                  <a:pt x="1588" y="92"/>
                </a:cubicBezTo>
                <a:cubicBezTo>
                  <a:pt x="1589" y="93"/>
                  <a:pt x="1589" y="93"/>
                  <a:pt x="1590" y="93"/>
                </a:cubicBezTo>
                <a:cubicBezTo>
                  <a:pt x="1590" y="93"/>
                  <a:pt x="1591" y="92"/>
                  <a:pt x="1591" y="92"/>
                </a:cubicBezTo>
                <a:cubicBezTo>
                  <a:pt x="1595" y="87"/>
                  <a:pt x="1595" y="87"/>
                  <a:pt x="1601" y="83"/>
                </a:cubicBezTo>
                <a:cubicBezTo>
                  <a:pt x="1602" y="82"/>
                  <a:pt x="1604" y="81"/>
                  <a:pt x="1605" y="80"/>
                </a:cubicBezTo>
                <a:cubicBezTo>
                  <a:pt x="1606" y="78"/>
                  <a:pt x="1607" y="77"/>
                  <a:pt x="1608" y="76"/>
                </a:cubicBezTo>
                <a:cubicBezTo>
                  <a:pt x="1608" y="75"/>
                  <a:pt x="1608" y="74"/>
                  <a:pt x="1608" y="73"/>
                </a:cubicBezTo>
                <a:cubicBezTo>
                  <a:pt x="1607" y="72"/>
                  <a:pt x="1606" y="71"/>
                  <a:pt x="1606" y="70"/>
                </a:cubicBezTo>
                <a:cubicBezTo>
                  <a:pt x="1605" y="68"/>
                  <a:pt x="1604" y="66"/>
                  <a:pt x="1601" y="66"/>
                </a:cubicBezTo>
                <a:cubicBezTo>
                  <a:pt x="1599" y="65"/>
                  <a:pt x="1596" y="63"/>
                  <a:pt x="1594" y="62"/>
                </a:cubicBezTo>
                <a:cubicBezTo>
                  <a:pt x="1591" y="61"/>
                  <a:pt x="1588" y="60"/>
                  <a:pt x="1586" y="59"/>
                </a:cubicBezTo>
                <a:cubicBezTo>
                  <a:pt x="1585" y="58"/>
                  <a:pt x="1584" y="58"/>
                  <a:pt x="1582" y="58"/>
                </a:cubicBezTo>
                <a:cubicBezTo>
                  <a:pt x="1582" y="58"/>
                  <a:pt x="1581" y="58"/>
                  <a:pt x="1581" y="58"/>
                </a:cubicBezTo>
                <a:cubicBezTo>
                  <a:pt x="1580" y="61"/>
                  <a:pt x="1578" y="63"/>
                  <a:pt x="1580" y="66"/>
                </a:cubicBezTo>
                <a:cubicBezTo>
                  <a:pt x="1581" y="68"/>
                  <a:pt x="1582" y="70"/>
                  <a:pt x="1583" y="72"/>
                </a:cubicBezTo>
                <a:close/>
                <a:moveTo>
                  <a:pt x="2021" y="844"/>
                </a:moveTo>
                <a:cubicBezTo>
                  <a:pt x="2021" y="845"/>
                  <a:pt x="2021" y="845"/>
                  <a:pt x="2021" y="845"/>
                </a:cubicBezTo>
                <a:cubicBezTo>
                  <a:pt x="2020" y="847"/>
                  <a:pt x="2020" y="849"/>
                  <a:pt x="2019" y="850"/>
                </a:cubicBezTo>
                <a:cubicBezTo>
                  <a:pt x="2018" y="852"/>
                  <a:pt x="2017" y="852"/>
                  <a:pt x="2015" y="854"/>
                </a:cubicBezTo>
                <a:cubicBezTo>
                  <a:pt x="2015" y="854"/>
                  <a:pt x="2014" y="855"/>
                  <a:pt x="2014" y="855"/>
                </a:cubicBezTo>
                <a:cubicBezTo>
                  <a:pt x="2013" y="856"/>
                  <a:pt x="2012" y="857"/>
                  <a:pt x="2012" y="857"/>
                </a:cubicBezTo>
                <a:cubicBezTo>
                  <a:pt x="2011" y="858"/>
                  <a:pt x="2010" y="857"/>
                  <a:pt x="2010" y="857"/>
                </a:cubicBezTo>
                <a:cubicBezTo>
                  <a:pt x="2008" y="855"/>
                  <a:pt x="2006" y="854"/>
                  <a:pt x="2004" y="856"/>
                </a:cubicBezTo>
                <a:cubicBezTo>
                  <a:pt x="2002" y="858"/>
                  <a:pt x="2001" y="859"/>
                  <a:pt x="1999" y="860"/>
                </a:cubicBezTo>
                <a:cubicBezTo>
                  <a:pt x="1997" y="861"/>
                  <a:pt x="1996" y="863"/>
                  <a:pt x="1996" y="865"/>
                </a:cubicBezTo>
                <a:cubicBezTo>
                  <a:pt x="1996" y="865"/>
                  <a:pt x="1996" y="865"/>
                  <a:pt x="1996" y="866"/>
                </a:cubicBezTo>
                <a:cubicBezTo>
                  <a:pt x="1996" y="866"/>
                  <a:pt x="1996" y="867"/>
                  <a:pt x="1997" y="867"/>
                </a:cubicBezTo>
                <a:cubicBezTo>
                  <a:pt x="1997" y="867"/>
                  <a:pt x="1998" y="867"/>
                  <a:pt x="1998" y="867"/>
                </a:cubicBezTo>
                <a:cubicBezTo>
                  <a:pt x="1999" y="866"/>
                  <a:pt x="2000" y="865"/>
                  <a:pt x="2001" y="864"/>
                </a:cubicBezTo>
                <a:cubicBezTo>
                  <a:pt x="2003" y="865"/>
                  <a:pt x="2006" y="865"/>
                  <a:pt x="2008" y="864"/>
                </a:cubicBezTo>
                <a:cubicBezTo>
                  <a:pt x="2009" y="864"/>
                  <a:pt x="2011" y="865"/>
                  <a:pt x="2011" y="866"/>
                </a:cubicBezTo>
                <a:cubicBezTo>
                  <a:pt x="2011" y="867"/>
                  <a:pt x="2011" y="868"/>
                  <a:pt x="2011" y="869"/>
                </a:cubicBezTo>
                <a:cubicBezTo>
                  <a:pt x="2011" y="873"/>
                  <a:pt x="2013" y="876"/>
                  <a:pt x="2017" y="877"/>
                </a:cubicBezTo>
                <a:cubicBezTo>
                  <a:pt x="2018" y="877"/>
                  <a:pt x="2020" y="878"/>
                  <a:pt x="2021" y="878"/>
                </a:cubicBezTo>
                <a:cubicBezTo>
                  <a:pt x="2022" y="878"/>
                  <a:pt x="2023" y="877"/>
                  <a:pt x="2023" y="877"/>
                </a:cubicBezTo>
                <a:cubicBezTo>
                  <a:pt x="2024" y="876"/>
                  <a:pt x="2024" y="875"/>
                  <a:pt x="2024" y="873"/>
                </a:cubicBezTo>
                <a:cubicBezTo>
                  <a:pt x="2024" y="872"/>
                  <a:pt x="2022" y="870"/>
                  <a:pt x="2023" y="868"/>
                </a:cubicBezTo>
                <a:cubicBezTo>
                  <a:pt x="2023" y="868"/>
                  <a:pt x="2024" y="868"/>
                  <a:pt x="2024" y="868"/>
                </a:cubicBezTo>
                <a:cubicBezTo>
                  <a:pt x="2025" y="868"/>
                  <a:pt x="2025" y="868"/>
                  <a:pt x="2026" y="869"/>
                </a:cubicBezTo>
                <a:cubicBezTo>
                  <a:pt x="2027" y="870"/>
                  <a:pt x="2027" y="870"/>
                  <a:pt x="2028" y="869"/>
                </a:cubicBezTo>
                <a:cubicBezTo>
                  <a:pt x="2030" y="868"/>
                  <a:pt x="2031" y="866"/>
                  <a:pt x="2030" y="863"/>
                </a:cubicBezTo>
                <a:cubicBezTo>
                  <a:pt x="2029" y="860"/>
                  <a:pt x="2028" y="857"/>
                  <a:pt x="2028" y="855"/>
                </a:cubicBezTo>
                <a:cubicBezTo>
                  <a:pt x="2027" y="853"/>
                  <a:pt x="2027" y="851"/>
                  <a:pt x="2026" y="850"/>
                </a:cubicBezTo>
                <a:cubicBezTo>
                  <a:pt x="2024" y="849"/>
                  <a:pt x="2023" y="847"/>
                  <a:pt x="2022" y="845"/>
                </a:cubicBezTo>
                <a:cubicBezTo>
                  <a:pt x="2022" y="844"/>
                  <a:pt x="2022" y="844"/>
                  <a:pt x="2021" y="844"/>
                </a:cubicBezTo>
                <a:close/>
                <a:moveTo>
                  <a:pt x="587" y="785"/>
                </a:moveTo>
                <a:cubicBezTo>
                  <a:pt x="589" y="785"/>
                  <a:pt x="591" y="785"/>
                  <a:pt x="592" y="785"/>
                </a:cubicBezTo>
                <a:cubicBezTo>
                  <a:pt x="594" y="785"/>
                  <a:pt x="596" y="785"/>
                  <a:pt x="598" y="785"/>
                </a:cubicBezTo>
                <a:cubicBezTo>
                  <a:pt x="600" y="786"/>
                  <a:pt x="601" y="788"/>
                  <a:pt x="603" y="788"/>
                </a:cubicBezTo>
                <a:cubicBezTo>
                  <a:pt x="603" y="789"/>
                  <a:pt x="604" y="788"/>
                  <a:pt x="604" y="788"/>
                </a:cubicBezTo>
                <a:cubicBezTo>
                  <a:pt x="605" y="788"/>
                  <a:pt x="605" y="788"/>
                  <a:pt x="605" y="787"/>
                </a:cubicBezTo>
                <a:cubicBezTo>
                  <a:pt x="607" y="785"/>
                  <a:pt x="609" y="784"/>
                  <a:pt x="611" y="784"/>
                </a:cubicBezTo>
                <a:cubicBezTo>
                  <a:pt x="612" y="785"/>
                  <a:pt x="613" y="784"/>
                  <a:pt x="614" y="784"/>
                </a:cubicBezTo>
                <a:cubicBezTo>
                  <a:pt x="617" y="782"/>
                  <a:pt x="621" y="783"/>
                  <a:pt x="624" y="783"/>
                </a:cubicBezTo>
                <a:cubicBezTo>
                  <a:pt x="625" y="783"/>
                  <a:pt x="625" y="783"/>
                  <a:pt x="626" y="783"/>
                </a:cubicBezTo>
                <a:cubicBezTo>
                  <a:pt x="626" y="783"/>
                  <a:pt x="627" y="782"/>
                  <a:pt x="627" y="781"/>
                </a:cubicBezTo>
                <a:cubicBezTo>
                  <a:pt x="627" y="781"/>
                  <a:pt x="627" y="780"/>
                  <a:pt x="627" y="780"/>
                </a:cubicBezTo>
                <a:cubicBezTo>
                  <a:pt x="623" y="778"/>
                  <a:pt x="620" y="775"/>
                  <a:pt x="617" y="773"/>
                </a:cubicBezTo>
                <a:cubicBezTo>
                  <a:pt x="617" y="772"/>
                  <a:pt x="615" y="772"/>
                  <a:pt x="614" y="772"/>
                </a:cubicBezTo>
                <a:cubicBezTo>
                  <a:pt x="610" y="771"/>
                  <a:pt x="606" y="770"/>
                  <a:pt x="602" y="771"/>
                </a:cubicBezTo>
                <a:cubicBezTo>
                  <a:pt x="601" y="772"/>
                  <a:pt x="600" y="771"/>
                  <a:pt x="598" y="770"/>
                </a:cubicBezTo>
                <a:cubicBezTo>
                  <a:pt x="598" y="770"/>
                  <a:pt x="597" y="770"/>
                  <a:pt x="597" y="769"/>
                </a:cubicBezTo>
                <a:cubicBezTo>
                  <a:pt x="596" y="769"/>
                  <a:pt x="594" y="770"/>
                  <a:pt x="593" y="771"/>
                </a:cubicBezTo>
                <a:cubicBezTo>
                  <a:pt x="593" y="772"/>
                  <a:pt x="593" y="773"/>
                  <a:pt x="594" y="773"/>
                </a:cubicBezTo>
                <a:cubicBezTo>
                  <a:pt x="596" y="775"/>
                  <a:pt x="595" y="777"/>
                  <a:pt x="596" y="779"/>
                </a:cubicBezTo>
                <a:cubicBezTo>
                  <a:pt x="596" y="780"/>
                  <a:pt x="596" y="780"/>
                  <a:pt x="594" y="779"/>
                </a:cubicBezTo>
                <a:cubicBezTo>
                  <a:pt x="593" y="779"/>
                  <a:pt x="592" y="780"/>
                  <a:pt x="591" y="780"/>
                </a:cubicBezTo>
                <a:cubicBezTo>
                  <a:pt x="589" y="781"/>
                  <a:pt x="587" y="781"/>
                  <a:pt x="585" y="781"/>
                </a:cubicBezTo>
                <a:cubicBezTo>
                  <a:pt x="584" y="781"/>
                  <a:pt x="584" y="782"/>
                  <a:pt x="584" y="782"/>
                </a:cubicBezTo>
                <a:cubicBezTo>
                  <a:pt x="584" y="784"/>
                  <a:pt x="586" y="785"/>
                  <a:pt x="587" y="785"/>
                </a:cubicBezTo>
                <a:close/>
                <a:moveTo>
                  <a:pt x="678" y="202"/>
                </a:moveTo>
                <a:cubicBezTo>
                  <a:pt x="679" y="204"/>
                  <a:pt x="679" y="206"/>
                  <a:pt x="678" y="208"/>
                </a:cubicBezTo>
                <a:cubicBezTo>
                  <a:pt x="677" y="211"/>
                  <a:pt x="681" y="214"/>
                  <a:pt x="684" y="214"/>
                </a:cubicBezTo>
                <a:cubicBezTo>
                  <a:pt x="685" y="214"/>
                  <a:pt x="687" y="213"/>
                  <a:pt x="689" y="213"/>
                </a:cubicBezTo>
                <a:cubicBezTo>
                  <a:pt x="690" y="213"/>
                  <a:pt x="691" y="213"/>
                  <a:pt x="692" y="214"/>
                </a:cubicBezTo>
                <a:cubicBezTo>
                  <a:pt x="694" y="215"/>
                  <a:pt x="696" y="215"/>
                  <a:pt x="698" y="215"/>
                </a:cubicBezTo>
                <a:cubicBezTo>
                  <a:pt x="699" y="215"/>
                  <a:pt x="700" y="214"/>
                  <a:pt x="700" y="213"/>
                </a:cubicBezTo>
                <a:cubicBezTo>
                  <a:pt x="700" y="210"/>
                  <a:pt x="700" y="207"/>
                  <a:pt x="699" y="204"/>
                </a:cubicBezTo>
                <a:cubicBezTo>
                  <a:pt x="698" y="200"/>
                  <a:pt x="696" y="198"/>
                  <a:pt x="692" y="197"/>
                </a:cubicBezTo>
                <a:cubicBezTo>
                  <a:pt x="689" y="197"/>
                  <a:pt x="686" y="196"/>
                  <a:pt x="683" y="194"/>
                </a:cubicBezTo>
                <a:cubicBezTo>
                  <a:pt x="682" y="194"/>
                  <a:pt x="681" y="194"/>
                  <a:pt x="680" y="195"/>
                </a:cubicBezTo>
                <a:cubicBezTo>
                  <a:pt x="680" y="196"/>
                  <a:pt x="679" y="197"/>
                  <a:pt x="678" y="199"/>
                </a:cubicBezTo>
                <a:cubicBezTo>
                  <a:pt x="678" y="200"/>
                  <a:pt x="678" y="201"/>
                  <a:pt x="678" y="202"/>
                </a:cubicBezTo>
                <a:close/>
                <a:moveTo>
                  <a:pt x="678" y="199"/>
                </a:moveTo>
                <a:cubicBezTo>
                  <a:pt x="678" y="199"/>
                  <a:pt x="678" y="199"/>
                  <a:pt x="678" y="199"/>
                </a:cubicBezTo>
                <a:cubicBezTo>
                  <a:pt x="678" y="199"/>
                  <a:pt x="678" y="199"/>
                  <a:pt x="678" y="199"/>
                </a:cubicBezTo>
                <a:cubicBezTo>
                  <a:pt x="678" y="199"/>
                  <a:pt x="678" y="199"/>
                  <a:pt x="678" y="199"/>
                </a:cubicBezTo>
                <a:cubicBezTo>
                  <a:pt x="678" y="199"/>
                  <a:pt x="678" y="199"/>
                  <a:pt x="678" y="199"/>
                </a:cubicBezTo>
                <a:close/>
                <a:moveTo>
                  <a:pt x="1694" y="848"/>
                </a:moveTo>
                <a:cubicBezTo>
                  <a:pt x="1694" y="848"/>
                  <a:pt x="1693" y="848"/>
                  <a:pt x="1692" y="847"/>
                </a:cubicBezTo>
                <a:cubicBezTo>
                  <a:pt x="1692" y="847"/>
                  <a:pt x="1691" y="848"/>
                  <a:pt x="1691" y="848"/>
                </a:cubicBezTo>
                <a:cubicBezTo>
                  <a:pt x="1691" y="849"/>
                  <a:pt x="1692" y="850"/>
                  <a:pt x="1692" y="851"/>
                </a:cubicBezTo>
                <a:cubicBezTo>
                  <a:pt x="1689" y="854"/>
                  <a:pt x="1690" y="858"/>
                  <a:pt x="1689" y="861"/>
                </a:cubicBezTo>
                <a:cubicBezTo>
                  <a:pt x="1689" y="866"/>
                  <a:pt x="1690" y="870"/>
                  <a:pt x="1692" y="874"/>
                </a:cubicBezTo>
                <a:cubicBezTo>
                  <a:pt x="1693" y="876"/>
                  <a:pt x="1695" y="877"/>
                  <a:pt x="1697" y="877"/>
                </a:cubicBezTo>
                <a:cubicBezTo>
                  <a:pt x="1703" y="876"/>
                  <a:pt x="1707" y="870"/>
                  <a:pt x="1705" y="864"/>
                </a:cubicBezTo>
                <a:cubicBezTo>
                  <a:pt x="1703" y="858"/>
                  <a:pt x="1699" y="853"/>
                  <a:pt x="1694" y="848"/>
                </a:cubicBezTo>
                <a:close/>
                <a:moveTo>
                  <a:pt x="640" y="95"/>
                </a:moveTo>
                <a:cubicBezTo>
                  <a:pt x="640" y="97"/>
                  <a:pt x="641" y="97"/>
                  <a:pt x="642" y="97"/>
                </a:cubicBezTo>
                <a:cubicBezTo>
                  <a:pt x="645" y="98"/>
                  <a:pt x="648" y="98"/>
                  <a:pt x="652" y="98"/>
                </a:cubicBezTo>
                <a:cubicBezTo>
                  <a:pt x="652" y="98"/>
                  <a:pt x="653" y="97"/>
                  <a:pt x="654" y="96"/>
                </a:cubicBezTo>
                <a:cubicBezTo>
                  <a:pt x="654" y="95"/>
                  <a:pt x="654" y="93"/>
                  <a:pt x="656" y="92"/>
                </a:cubicBezTo>
                <a:cubicBezTo>
                  <a:pt x="656" y="92"/>
                  <a:pt x="656" y="92"/>
                  <a:pt x="656" y="92"/>
                </a:cubicBezTo>
                <a:cubicBezTo>
                  <a:pt x="656" y="92"/>
                  <a:pt x="656" y="92"/>
                  <a:pt x="656" y="92"/>
                </a:cubicBezTo>
                <a:cubicBezTo>
                  <a:pt x="655" y="92"/>
                  <a:pt x="655" y="92"/>
                  <a:pt x="655" y="92"/>
                </a:cubicBezTo>
                <a:cubicBezTo>
                  <a:pt x="657" y="90"/>
                  <a:pt x="657" y="87"/>
                  <a:pt x="656" y="85"/>
                </a:cubicBezTo>
                <a:cubicBezTo>
                  <a:pt x="654" y="83"/>
                  <a:pt x="653" y="80"/>
                  <a:pt x="651" y="78"/>
                </a:cubicBezTo>
                <a:cubicBezTo>
                  <a:pt x="651" y="77"/>
                  <a:pt x="651" y="76"/>
                  <a:pt x="650" y="75"/>
                </a:cubicBezTo>
                <a:cubicBezTo>
                  <a:pt x="649" y="74"/>
                  <a:pt x="647" y="74"/>
                  <a:pt x="646" y="75"/>
                </a:cubicBezTo>
                <a:cubicBezTo>
                  <a:pt x="643" y="78"/>
                  <a:pt x="641" y="82"/>
                  <a:pt x="641" y="86"/>
                </a:cubicBezTo>
                <a:cubicBezTo>
                  <a:pt x="641" y="88"/>
                  <a:pt x="640" y="89"/>
                  <a:pt x="639" y="91"/>
                </a:cubicBezTo>
                <a:cubicBezTo>
                  <a:pt x="639" y="92"/>
                  <a:pt x="640" y="94"/>
                  <a:pt x="640" y="95"/>
                </a:cubicBezTo>
                <a:close/>
                <a:moveTo>
                  <a:pt x="1321" y="93"/>
                </a:moveTo>
                <a:cubicBezTo>
                  <a:pt x="1319" y="93"/>
                  <a:pt x="1318" y="95"/>
                  <a:pt x="1318" y="97"/>
                </a:cubicBezTo>
                <a:cubicBezTo>
                  <a:pt x="1320" y="98"/>
                  <a:pt x="1320" y="98"/>
                  <a:pt x="1320" y="99"/>
                </a:cubicBezTo>
                <a:cubicBezTo>
                  <a:pt x="1320" y="100"/>
                  <a:pt x="1320" y="101"/>
                  <a:pt x="1320" y="102"/>
                </a:cubicBezTo>
                <a:cubicBezTo>
                  <a:pt x="1320" y="104"/>
                  <a:pt x="1321" y="106"/>
                  <a:pt x="1323" y="106"/>
                </a:cubicBezTo>
                <a:cubicBezTo>
                  <a:pt x="1324" y="106"/>
                  <a:pt x="1325" y="107"/>
                  <a:pt x="1326" y="107"/>
                </a:cubicBezTo>
                <a:cubicBezTo>
                  <a:pt x="1327" y="107"/>
                  <a:pt x="1328" y="106"/>
                  <a:pt x="1329" y="105"/>
                </a:cubicBezTo>
                <a:cubicBezTo>
                  <a:pt x="1330" y="104"/>
                  <a:pt x="1330" y="103"/>
                  <a:pt x="1331" y="101"/>
                </a:cubicBezTo>
                <a:cubicBezTo>
                  <a:pt x="1331" y="100"/>
                  <a:pt x="1331" y="99"/>
                  <a:pt x="1332" y="98"/>
                </a:cubicBezTo>
                <a:cubicBezTo>
                  <a:pt x="1334" y="97"/>
                  <a:pt x="1334" y="94"/>
                  <a:pt x="1336" y="92"/>
                </a:cubicBezTo>
                <a:cubicBezTo>
                  <a:pt x="1338" y="91"/>
                  <a:pt x="1338" y="89"/>
                  <a:pt x="1337" y="88"/>
                </a:cubicBezTo>
                <a:cubicBezTo>
                  <a:pt x="1336" y="86"/>
                  <a:pt x="1334" y="85"/>
                  <a:pt x="1333" y="83"/>
                </a:cubicBezTo>
                <a:cubicBezTo>
                  <a:pt x="1333" y="83"/>
                  <a:pt x="1332" y="83"/>
                  <a:pt x="1331" y="83"/>
                </a:cubicBezTo>
                <a:cubicBezTo>
                  <a:pt x="1329" y="84"/>
                  <a:pt x="1328" y="84"/>
                  <a:pt x="1328" y="87"/>
                </a:cubicBezTo>
                <a:cubicBezTo>
                  <a:pt x="1328" y="89"/>
                  <a:pt x="1327" y="91"/>
                  <a:pt x="1325" y="92"/>
                </a:cubicBezTo>
                <a:cubicBezTo>
                  <a:pt x="1325" y="92"/>
                  <a:pt x="1325" y="92"/>
                  <a:pt x="1325" y="92"/>
                </a:cubicBezTo>
                <a:cubicBezTo>
                  <a:pt x="1325" y="92"/>
                  <a:pt x="1325" y="92"/>
                  <a:pt x="1325" y="92"/>
                </a:cubicBezTo>
                <a:cubicBezTo>
                  <a:pt x="1325" y="92"/>
                  <a:pt x="1325" y="92"/>
                  <a:pt x="1325" y="92"/>
                </a:cubicBezTo>
                <a:cubicBezTo>
                  <a:pt x="1324" y="93"/>
                  <a:pt x="1323" y="93"/>
                  <a:pt x="1321" y="93"/>
                </a:cubicBezTo>
                <a:close/>
                <a:moveTo>
                  <a:pt x="1980" y="721"/>
                </a:moveTo>
                <a:cubicBezTo>
                  <a:pt x="1979" y="720"/>
                  <a:pt x="1979" y="720"/>
                  <a:pt x="1978" y="721"/>
                </a:cubicBezTo>
                <a:cubicBezTo>
                  <a:pt x="1977" y="722"/>
                  <a:pt x="1976" y="723"/>
                  <a:pt x="1975" y="724"/>
                </a:cubicBezTo>
                <a:cubicBezTo>
                  <a:pt x="1974" y="726"/>
                  <a:pt x="1973" y="728"/>
                  <a:pt x="1972" y="730"/>
                </a:cubicBezTo>
                <a:cubicBezTo>
                  <a:pt x="1971" y="732"/>
                  <a:pt x="1971" y="734"/>
                  <a:pt x="1971" y="737"/>
                </a:cubicBezTo>
                <a:cubicBezTo>
                  <a:pt x="1971" y="741"/>
                  <a:pt x="1971" y="744"/>
                  <a:pt x="1975" y="747"/>
                </a:cubicBezTo>
                <a:cubicBezTo>
                  <a:pt x="1976" y="748"/>
                  <a:pt x="1976" y="749"/>
                  <a:pt x="1977" y="749"/>
                </a:cubicBezTo>
                <a:cubicBezTo>
                  <a:pt x="1978" y="750"/>
                  <a:pt x="1978" y="750"/>
                  <a:pt x="1979" y="749"/>
                </a:cubicBezTo>
                <a:cubicBezTo>
                  <a:pt x="1979" y="748"/>
                  <a:pt x="1979" y="746"/>
                  <a:pt x="1980" y="745"/>
                </a:cubicBezTo>
                <a:cubicBezTo>
                  <a:pt x="1982" y="741"/>
                  <a:pt x="1982" y="738"/>
                  <a:pt x="1982" y="734"/>
                </a:cubicBezTo>
                <a:cubicBezTo>
                  <a:pt x="1982" y="731"/>
                  <a:pt x="1983" y="728"/>
                  <a:pt x="1983" y="725"/>
                </a:cubicBezTo>
                <a:cubicBezTo>
                  <a:pt x="1983" y="723"/>
                  <a:pt x="1982" y="721"/>
                  <a:pt x="1980" y="721"/>
                </a:cubicBezTo>
                <a:close/>
                <a:moveTo>
                  <a:pt x="1351" y="80"/>
                </a:moveTo>
                <a:cubicBezTo>
                  <a:pt x="1352" y="80"/>
                  <a:pt x="1352" y="81"/>
                  <a:pt x="1353" y="81"/>
                </a:cubicBezTo>
                <a:cubicBezTo>
                  <a:pt x="1353" y="81"/>
                  <a:pt x="1353" y="81"/>
                  <a:pt x="1353" y="81"/>
                </a:cubicBezTo>
                <a:cubicBezTo>
                  <a:pt x="1353" y="81"/>
                  <a:pt x="1353" y="81"/>
                  <a:pt x="1353" y="81"/>
                </a:cubicBezTo>
                <a:cubicBezTo>
                  <a:pt x="1353" y="81"/>
                  <a:pt x="1353" y="81"/>
                  <a:pt x="1353" y="81"/>
                </a:cubicBezTo>
                <a:cubicBezTo>
                  <a:pt x="1353" y="81"/>
                  <a:pt x="1353" y="81"/>
                  <a:pt x="1353" y="81"/>
                </a:cubicBezTo>
                <a:cubicBezTo>
                  <a:pt x="1352" y="81"/>
                  <a:pt x="1351" y="82"/>
                  <a:pt x="1350" y="82"/>
                </a:cubicBezTo>
                <a:cubicBezTo>
                  <a:pt x="1349" y="82"/>
                  <a:pt x="1349" y="83"/>
                  <a:pt x="1349" y="84"/>
                </a:cubicBezTo>
                <a:cubicBezTo>
                  <a:pt x="1349" y="84"/>
                  <a:pt x="1349" y="85"/>
                  <a:pt x="1350" y="85"/>
                </a:cubicBezTo>
                <a:cubicBezTo>
                  <a:pt x="1352" y="86"/>
                  <a:pt x="1355" y="86"/>
                  <a:pt x="1357" y="87"/>
                </a:cubicBezTo>
                <a:cubicBezTo>
                  <a:pt x="1358" y="88"/>
                  <a:pt x="1359" y="87"/>
                  <a:pt x="1360" y="87"/>
                </a:cubicBezTo>
                <a:cubicBezTo>
                  <a:pt x="1360" y="87"/>
                  <a:pt x="1361" y="87"/>
                  <a:pt x="1361" y="86"/>
                </a:cubicBezTo>
                <a:cubicBezTo>
                  <a:pt x="1362" y="83"/>
                  <a:pt x="1364" y="82"/>
                  <a:pt x="1366" y="80"/>
                </a:cubicBezTo>
                <a:cubicBezTo>
                  <a:pt x="1367" y="79"/>
                  <a:pt x="1367" y="78"/>
                  <a:pt x="1366" y="77"/>
                </a:cubicBezTo>
                <a:cubicBezTo>
                  <a:pt x="1366" y="77"/>
                  <a:pt x="1365" y="76"/>
                  <a:pt x="1365" y="76"/>
                </a:cubicBezTo>
                <a:cubicBezTo>
                  <a:pt x="1365" y="76"/>
                  <a:pt x="1365" y="76"/>
                  <a:pt x="1365" y="76"/>
                </a:cubicBezTo>
                <a:cubicBezTo>
                  <a:pt x="1365" y="76"/>
                  <a:pt x="1365" y="76"/>
                  <a:pt x="1365" y="76"/>
                </a:cubicBezTo>
                <a:cubicBezTo>
                  <a:pt x="1365" y="76"/>
                  <a:pt x="1365" y="76"/>
                  <a:pt x="1365" y="76"/>
                </a:cubicBezTo>
                <a:cubicBezTo>
                  <a:pt x="1365" y="77"/>
                  <a:pt x="1364" y="76"/>
                  <a:pt x="1364" y="76"/>
                </a:cubicBezTo>
                <a:cubicBezTo>
                  <a:pt x="1364" y="76"/>
                  <a:pt x="1363" y="76"/>
                  <a:pt x="1363" y="76"/>
                </a:cubicBezTo>
                <a:cubicBezTo>
                  <a:pt x="1363" y="76"/>
                  <a:pt x="1363" y="76"/>
                  <a:pt x="1363" y="76"/>
                </a:cubicBezTo>
                <a:cubicBezTo>
                  <a:pt x="1364" y="76"/>
                  <a:pt x="1364" y="76"/>
                  <a:pt x="1364" y="76"/>
                </a:cubicBezTo>
                <a:cubicBezTo>
                  <a:pt x="1363" y="76"/>
                  <a:pt x="1361" y="75"/>
                  <a:pt x="1360" y="75"/>
                </a:cubicBezTo>
                <a:cubicBezTo>
                  <a:pt x="1360" y="74"/>
                  <a:pt x="1359" y="74"/>
                  <a:pt x="1360" y="73"/>
                </a:cubicBezTo>
                <a:cubicBezTo>
                  <a:pt x="1360" y="70"/>
                  <a:pt x="1357" y="67"/>
                  <a:pt x="1359" y="63"/>
                </a:cubicBezTo>
                <a:cubicBezTo>
                  <a:pt x="1359" y="63"/>
                  <a:pt x="1359" y="62"/>
                  <a:pt x="1358" y="62"/>
                </a:cubicBezTo>
                <a:cubicBezTo>
                  <a:pt x="1356" y="60"/>
                  <a:pt x="1353" y="61"/>
                  <a:pt x="1353" y="64"/>
                </a:cubicBezTo>
                <a:cubicBezTo>
                  <a:pt x="1353" y="67"/>
                  <a:pt x="1353" y="70"/>
                  <a:pt x="1351" y="72"/>
                </a:cubicBezTo>
                <a:cubicBezTo>
                  <a:pt x="1350" y="73"/>
                  <a:pt x="1351" y="74"/>
                  <a:pt x="1352" y="74"/>
                </a:cubicBezTo>
                <a:cubicBezTo>
                  <a:pt x="1352" y="75"/>
                  <a:pt x="1352" y="75"/>
                  <a:pt x="1353" y="75"/>
                </a:cubicBezTo>
                <a:cubicBezTo>
                  <a:pt x="1353" y="75"/>
                  <a:pt x="1352" y="76"/>
                  <a:pt x="1352" y="76"/>
                </a:cubicBezTo>
                <a:cubicBezTo>
                  <a:pt x="1350" y="76"/>
                  <a:pt x="1348" y="76"/>
                  <a:pt x="1348" y="77"/>
                </a:cubicBezTo>
                <a:cubicBezTo>
                  <a:pt x="1348" y="80"/>
                  <a:pt x="1350" y="80"/>
                  <a:pt x="1351" y="80"/>
                </a:cubicBezTo>
                <a:close/>
                <a:moveTo>
                  <a:pt x="1358" y="78"/>
                </a:moveTo>
                <a:cubicBezTo>
                  <a:pt x="1358" y="78"/>
                  <a:pt x="1358" y="78"/>
                  <a:pt x="1358" y="78"/>
                </a:cubicBezTo>
                <a:cubicBezTo>
                  <a:pt x="1358" y="78"/>
                  <a:pt x="1358" y="78"/>
                  <a:pt x="1358" y="78"/>
                </a:cubicBezTo>
                <a:cubicBezTo>
                  <a:pt x="1358" y="77"/>
                  <a:pt x="1358" y="77"/>
                  <a:pt x="1358" y="77"/>
                </a:cubicBezTo>
                <a:lnTo>
                  <a:pt x="1358" y="78"/>
                </a:lnTo>
                <a:close/>
                <a:moveTo>
                  <a:pt x="611" y="149"/>
                </a:moveTo>
                <a:cubicBezTo>
                  <a:pt x="610" y="151"/>
                  <a:pt x="609" y="153"/>
                  <a:pt x="611" y="155"/>
                </a:cubicBezTo>
                <a:cubicBezTo>
                  <a:pt x="613" y="157"/>
                  <a:pt x="615" y="159"/>
                  <a:pt x="618" y="160"/>
                </a:cubicBezTo>
                <a:cubicBezTo>
                  <a:pt x="618" y="161"/>
                  <a:pt x="619" y="161"/>
                  <a:pt x="619" y="161"/>
                </a:cubicBezTo>
                <a:cubicBezTo>
                  <a:pt x="621" y="162"/>
                  <a:pt x="623" y="161"/>
                  <a:pt x="624" y="160"/>
                </a:cubicBezTo>
                <a:cubicBezTo>
                  <a:pt x="624" y="157"/>
                  <a:pt x="625" y="155"/>
                  <a:pt x="626" y="153"/>
                </a:cubicBezTo>
                <a:cubicBezTo>
                  <a:pt x="626" y="152"/>
                  <a:pt x="626" y="151"/>
                  <a:pt x="626" y="150"/>
                </a:cubicBezTo>
                <a:cubicBezTo>
                  <a:pt x="626" y="147"/>
                  <a:pt x="625" y="145"/>
                  <a:pt x="624" y="143"/>
                </a:cubicBezTo>
                <a:cubicBezTo>
                  <a:pt x="623" y="142"/>
                  <a:pt x="621" y="142"/>
                  <a:pt x="620" y="143"/>
                </a:cubicBezTo>
                <a:cubicBezTo>
                  <a:pt x="619" y="143"/>
                  <a:pt x="618" y="143"/>
                  <a:pt x="617" y="143"/>
                </a:cubicBezTo>
                <a:cubicBezTo>
                  <a:pt x="616" y="145"/>
                  <a:pt x="613" y="147"/>
                  <a:pt x="611" y="149"/>
                </a:cubicBezTo>
                <a:close/>
                <a:moveTo>
                  <a:pt x="617" y="143"/>
                </a:moveTo>
                <a:cubicBezTo>
                  <a:pt x="617" y="143"/>
                  <a:pt x="617" y="142"/>
                  <a:pt x="617" y="142"/>
                </a:cubicBezTo>
                <a:cubicBezTo>
                  <a:pt x="617" y="142"/>
                  <a:pt x="617" y="142"/>
                  <a:pt x="617" y="142"/>
                </a:cubicBezTo>
                <a:cubicBezTo>
                  <a:pt x="617" y="143"/>
                  <a:pt x="617" y="143"/>
                  <a:pt x="617" y="143"/>
                </a:cubicBezTo>
                <a:cubicBezTo>
                  <a:pt x="617" y="143"/>
                  <a:pt x="617" y="143"/>
                  <a:pt x="617" y="143"/>
                </a:cubicBezTo>
                <a:close/>
                <a:moveTo>
                  <a:pt x="1860" y="64"/>
                </a:moveTo>
                <a:cubicBezTo>
                  <a:pt x="1865" y="66"/>
                  <a:pt x="1869" y="67"/>
                  <a:pt x="1874" y="67"/>
                </a:cubicBezTo>
                <a:cubicBezTo>
                  <a:pt x="1875" y="67"/>
                  <a:pt x="1876" y="67"/>
                  <a:pt x="1877" y="67"/>
                </a:cubicBezTo>
                <a:cubicBezTo>
                  <a:pt x="1880" y="66"/>
                  <a:pt x="1881" y="65"/>
                  <a:pt x="1882" y="62"/>
                </a:cubicBezTo>
                <a:cubicBezTo>
                  <a:pt x="1882" y="61"/>
                  <a:pt x="1882" y="60"/>
                  <a:pt x="1882" y="60"/>
                </a:cubicBezTo>
                <a:cubicBezTo>
                  <a:pt x="1881" y="57"/>
                  <a:pt x="1879" y="56"/>
                  <a:pt x="1876" y="56"/>
                </a:cubicBezTo>
                <a:cubicBezTo>
                  <a:pt x="1874" y="56"/>
                  <a:pt x="1872" y="57"/>
                  <a:pt x="1870" y="57"/>
                </a:cubicBezTo>
                <a:cubicBezTo>
                  <a:pt x="1868" y="57"/>
                  <a:pt x="1865" y="57"/>
                  <a:pt x="1863" y="57"/>
                </a:cubicBezTo>
                <a:cubicBezTo>
                  <a:pt x="1863" y="57"/>
                  <a:pt x="1862" y="57"/>
                  <a:pt x="1861" y="57"/>
                </a:cubicBezTo>
                <a:cubicBezTo>
                  <a:pt x="1860" y="58"/>
                  <a:pt x="1859" y="58"/>
                  <a:pt x="1857" y="58"/>
                </a:cubicBezTo>
                <a:cubicBezTo>
                  <a:pt x="1857" y="58"/>
                  <a:pt x="1856" y="59"/>
                  <a:pt x="1856" y="60"/>
                </a:cubicBezTo>
                <a:cubicBezTo>
                  <a:pt x="1857" y="61"/>
                  <a:pt x="1859" y="63"/>
                  <a:pt x="1860" y="64"/>
                </a:cubicBezTo>
                <a:close/>
                <a:moveTo>
                  <a:pt x="2216" y="952"/>
                </a:moveTo>
                <a:cubicBezTo>
                  <a:pt x="2214" y="952"/>
                  <a:pt x="2212" y="952"/>
                  <a:pt x="2212" y="955"/>
                </a:cubicBezTo>
                <a:cubicBezTo>
                  <a:pt x="2211" y="958"/>
                  <a:pt x="2208" y="960"/>
                  <a:pt x="2206" y="961"/>
                </a:cubicBezTo>
                <a:cubicBezTo>
                  <a:pt x="2204" y="961"/>
                  <a:pt x="2202" y="961"/>
                  <a:pt x="2201" y="960"/>
                </a:cubicBezTo>
                <a:cubicBezTo>
                  <a:pt x="2201" y="959"/>
                  <a:pt x="2201" y="959"/>
                  <a:pt x="2201" y="959"/>
                </a:cubicBezTo>
                <a:cubicBezTo>
                  <a:pt x="2201" y="959"/>
                  <a:pt x="2201" y="959"/>
                  <a:pt x="2201" y="959"/>
                </a:cubicBezTo>
                <a:cubicBezTo>
                  <a:pt x="2201" y="960"/>
                  <a:pt x="2201" y="960"/>
                  <a:pt x="2201" y="960"/>
                </a:cubicBezTo>
                <a:cubicBezTo>
                  <a:pt x="2198" y="960"/>
                  <a:pt x="2196" y="961"/>
                  <a:pt x="2193" y="961"/>
                </a:cubicBezTo>
                <a:cubicBezTo>
                  <a:pt x="2192" y="961"/>
                  <a:pt x="2192" y="961"/>
                  <a:pt x="2191" y="961"/>
                </a:cubicBezTo>
                <a:cubicBezTo>
                  <a:pt x="2190" y="961"/>
                  <a:pt x="2190" y="961"/>
                  <a:pt x="2189" y="961"/>
                </a:cubicBezTo>
                <a:cubicBezTo>
                  <a:pt x="2189" y="961"/>
                  <a:pt x="2188" y="962"/>
                  <a:pt x="2188" y="962"/>
                </a:cubicBezTo>
                <a:cubicBezTo>
                  <a:pt x="2188" y="963"/>
                  <a:pt x="2188" y="964"/>
                  <a:pt x="2188" y="964"/>
                </a:cubicBezTo>
                <a:cubicBezTo>
                  <a:pt x="2194" y="968"/>
                  <a:pt x="2200" y="969"/>
                  <a:pt x="2206" y="968"/>
                </a:cubicBezTo>
                <a:cubicBezTo>
                  <a:pt x="2207" y="968"/>
                  <a:pt x="2207" y="967"/>
                  <a:pt x="2208" y="967"/>
                </a:cubicBezTo>
                <a:cubicBezTo>
                  <a:pt x="2211" y="966"/>
                  <a:pt x="2212" y="963"/>
                  <a:pt x="2215" y="962"/>
                </a:cubicBezTo>
                <a:cubicBezTo>
                  <a:pt x="2215" y="962"/>
                  <a:pt x="2216" y="961"/>
                  <a:pt x="2216" y="961"/>
                </a:cubicBezTo>
                <a:cubicBezTo>
                  <a:pt x="2216" y="959"/>
                  <a:pt x="2217" y="958"/>
                  <a:pt x="2218" y="956"/>
                </a:cubicBezTo>
                <a:cubicBezTo>
                  <a:pt x="2219" y="954"/>
                  <a:pt x="2218" y="952"/>
                  <a:pt x="2216" y="952"/>
                </a:cubicBezTo>
                <a:close/>
                <a:moveTo>
                  <a:pt x="570" y="61"/>
                </a:moveTo>
                <a:cubicBezTo>
                  <a:pt x="572" y="62"/>
                  <a:pt x="574" y="63"/>
                  <a:pt x="576" y="65"/>
                </a:cubicBezTo>
                <a:cubicBezTo>
                  <a:pt x="578" y="65"/>
                  <a:pt x="579" y="67"/>
                  <a:pt x="581" y="68"/>
                </a:cubicBezTo>
                <a:cubicBezTo>
                  <a:pt x="584" y="70"/>
                  <a:pt x="589" y="68"/>
                  <a:pt x="589" y="64"/>
                </a:cubicBezTo>
                <a:cubicBezTo>
                  <a:pt x="589" y="63"/>
                  <a:pt x="589" y="62"/>
                  <a:pt x="590" y="61"/>
                </a:cubicBezTo>
                <a:cubicBezTo>
                  <a:pt x="590" y="61"/>
                  <a:pt x="590" y="60"/>
                  <a:pt x="590" y="60"/>
                </a:cubicBezTo>
                <a:cubicBezTo>
                  <a:pt x="590" y="57"/>
                  <a:pt x="588" y="55"/>
                  <a:pt x="586" y="56"/>
                </a:cubicBezTo>
                <a:cubicBezTo>
                  <a:pt x="583" y="56"/>
                  <a:pt x="581" y="57"/>
                  <a:pt x="578" y="57"/>
                </a:cubicBezTo>
                <a:cubicBezTo>
                  <a:pt x="576" y="56"/>
                  <a:pt x="574" y="57"/>
                  <a:pt x="572" y="57"/>
                </a:cubicBezTo>
                <a:cubicBezTo>
                  <a:pt x="571" y="57"/>
                  <a:pt x="570" y="58"/>
                  <a:pt x="570" y="59"/>
                </a:cubicBezTo>
                <a:cubicBezTo>
                  <a:pt x="569" y="59"/>
                  <a:pt x="569" y="60"/>
                  <a:pt x="569" y="60"/>
                </a:cubicBezTo>
                <a:cubicBezTo>
                  <a:pt x="569" y="61"/>
                  <a:pt x="570" y="61"/>
                  <a:pt x="570" y="61"/>
                </a:cubicBezTo>
                <a:close/>
                <a:moveTo>
                  <a:pt x="1850" y="112"/>
                </a:moveTo>
                <a:cubicBezTo>
                  <a:pt x="1851" y="112"/>
                  <a:pt x="1851" y="112"/>
                  <a:pt x="1851" y="112"/>
                </a:cubicBezTo>
                <a:cubicBezTo>
                  <a:pt x="1854" y="110"/>
                  <a:pt x="1856" y="110"/>
                  <a:pt x="1859" y="110"/>
                </a:cubicBezTo>
                <a:cubicBezTo>
                  <a:pt x="1863" y="110"/>
                  <a:pt x="1866" y="109"/>
                  <a:pt x="1869" y="109"/>
                </a:cubicBezTo>
                <a:cubicBezTo>
                  <a:pt x="1870" y="109"/>
                  <a:pt x="1871" y="107"/>
                  <a:pt x="1870" y="106"/>
                </a:cubicBezTo>
                <a:cubicBezTo>
                  <a:pt x="1869" y="103"/>
                  <a:pt x="1867" y="101"/>
                  <a:pt x="1864" y="100"/>
                </a:cubicBezTo>
                <a:cubicBezTo>
                  <a:pt x="1862" y="100"/>
                  <a:pt x="1861" y="99"/>
                  <a:pt x="1860" y="99"/>
                </a:cubicBezTo>
                <a:cubicBezTo>
                  <a:pt x="1858" y="98"/>
                  <a:pt x="1857" y="99"/>
                  <a:pt x="1855" y="99"/>
                </a:cubicBezTo>
                <a:cubicBezTo>
                  <a:pt x="1854" y="99"/>
                  <a:pt x="1852" y="100"/>
                  <a:pt x="1852" y="101"/>
                </a:cubicBezTo>
                <a:cubicBezTo>
                  <a:pt x="1852" y="103"/>
                  <a:pt x="1851" y="105"/>
                  <a:pt x="1851" y="108"/>
                </a:cubicBezTo>
                <a:cubicBezTo>
                  <a:pt x="1851" y="108"/>
                  <a:pt x="1850" y="110"/>
                  <a:pt x="1850" y="111"/>
                </a:cubicBezTo>
                <a:cubicBezTo>
                  <a:pt x="1850" y="112"/>
                  <a:pt x="1850" y="112"/>
                  <a:pt x="1850" y="112"/>
                </a:cubicBezTo>
                <a:close/>
                <a:moveTo>
                  <a:pt x="1909" y="769"/>
                </a:moveTo>
                <a:cubicBezTo>
                  <a:pt x="1910" y="768"/>
                  <a:pt x="1909" y="767"/>
                  <a:pt x="1908" y="767"/>
                </a:cubicBezTo>
                <a:cubicBezTo>
                  <a:pt x="1907" y="766"/>
                  <a:pt x="1906" y="766"/>
                  <a:pt x="1905" y="766"/>
                </a:cubicBezTo>
                <a:cubicBezTo>
                  <a:pt x="1905" y="766"/>
                  <a:pt x="1904" y="766"/>
                  <a:pt x="1904" y="766"/>
                </a:cubicBezTo>
                <a:cubicBezTo>
                  <a:pt x="1900" y="766"/>
                  <a:pt x="1896" y="768"/>
                  <a:pt x="1894" y="771"/>
                </a:cubicBezTo>
                <a:cubicBezTo>
                  <a:pt x="1893" y="771"/>
                  <a:pt x="1893" y="772"/>
                  <a:pt x="1893" y="773"/>
                </a:cubicBezTo>
                <a:cubicBezTo>
                  <a:pt x="1892" y="776"/>
                  <a:pt x="1894" y="779"/>
                  <a:pt x="1897" y="780"/>
                </a:cubicBezTo>
                <a:cubicBezTo>
                  <a:pt x="1900" y="781"/>
                  <a:pt x="1904" y="780"/>
                  <a:pt x="1906" y="777"/>
                </a:cubicBezTo>
                <a:cubicBezTo>
                  <a:pt x="1908" y="775"/>
                  <a:pt x="1909" y="772"/>
                  <a:pt x="1909" y="769"/>
                </a:cubicBezTo>
                <a:close/>
                <a:moveTo>
                  <a:pt x="1166" y="607"/>
                </a:moveTo>
                <a:cubicBezTo>
                  <a:pt x="1167" y="610"/>
                  <a:pt x="1167" y="614"/>
                  <a:pt x="1167" y="617"/>
                </a:cubicBezTo>
                <a:cubicBezTo>
                  <a:pt x="1167" y="622"/>
                  <a:pt x="1170" y="623"/>
                  <a:pt x="1174" y="620"/>
                </a:cubicBezTo>
                <a:cubicBezTo>
                  <a:pt x="1175" y="620"/>
                  <a:pt x="1176" y="619"/>
                  <a:pt x="1176" y="618"/>
                </a:cubicBezTo>
                <a:cubicBezTo>
                  <a:pt x="1176" y="616"/>
                  <a:pt x="1176" y="614"/>
                  <a:pt x="1176" y="612"/>
                </a:cubicBezTo>
                <a:cubicBezTo>
                  <a:pt x="1176" y="612"/>
                  <a:pt x="1176" y="612"/>
                  <a:pt x="1176" y="612"/>
                </a:cubicBezTo>
                <a:cubicBezTo>
                  <a:pt x="1176" y="611"/>
                  <a:pt x="1176" y="610"/>
                  <a:pt x="1176" y="609"/>
                </a:cubicBezTo>
                <a:cubicBezTo>
                  <a:pt x="1176" y="608"/>
                  <a:pt x="1176" y="607"/>
                  <a:pt x="1176" y="606"/>
                </a:cubicBezTo>
                <a:cubicBezTo>
                  <a:pt x="1176" y="604"/>
                  <a:pt x="1173" y="600"/>
                  <a:pt x="1169" y="603"/>
                </a:cubicBezTo>
                <a:cubicBezTo>
                  <a:pt x="1168" y="603"/>
                  <a:pt x="1167" y="604"/>
                  <a:pt x="1166" y="605"/>
                </a:cubicBezTo>
                <a:cubicBezTo>
                  <a:pt x="1166" y="605"/>
                  <a:pt x="1165" y="606"/>
                  <a:pt x="1166" y="607"/>
                </a:cubicBezTo>
                <a:close/>
                <a:moveTo>
                  <a:pt x="663" y="294"/>
                </a:moveTo>
                <a:cubicBezTo>
                  <a:pt x="662" y="297"/>
                  <a:pt x="664" y="299"/>
                  <a:pt x="666" y="299"/>
                </a:cubicBezTo>
                <a:cubicBezTo>
                  <a:pt x="671" y="299"/>
                  <a:pt x="675" y="297"/>
                  <a:pt x="677" y="293"/>
                </a:cubicBezTo>
                <a:cubicBezTo>
                  <a:pt x="677" y="292"/>
                  <a:pt x="678" y="290"/>
                  <a:pt x="678" y="289"/>
                </a:cubicBezTo>
                <a:cubicBezTo>
                  <a:pt x="679" y="288"/>
                  <a:pt x="678" y="286"/>
                  <a:pt x="676" y="285"/>
                </a:cubicBezTo>
                <a:cubicBezTo>
                  <a:pt x="674" y="284"/>
                  <a:pt x="672" y="284"/>
                  <a:pt x="670" y="285"/>
                </a:cubicBezTo>
                <a:cubicBezTo>
                  <a:pt x="667" y="287"/>
                  <a:pt x="664" y="290"/>
                  <a:pt x="663" y="294"/>
                </a:cubicBezTo>
                <a:cubicBezTo>
                  <a:pt x="663" y="294"/>
                  <a:pt x="663" y="294"/>
                  <a:pt x="663" y="294"/>
                </a:cubicBezTo>
                <a:close/>
                <a:moveTo>
                  <a:pt x="247" y="418"/>
                </a:moveTo>
                <a:cubicBezTo>
                  <a:pt x="246" y="417"/>
                  <a:pt x="244" y="418"/>
                  <a:pt x="244" y="419"/>
                </a:cubicBezTo>
                <a:cubicBezTo>
                  <a:pt x="243" y="420"/>
                  <a:pt x="242" y="422"/>
                  <a:pt x="242" y="423"/>
                </a:cubicBezTo>
                <a:cubicBezTo>
                  <a:pt x="242" y="425"/>
                  <a:pt x="242" y="426"/>
                  <a:pt x="243" y="428"/>
                </a:cubicBezTo>
                <a:cubicBezTo>
                  <a:pt x="243" y="428"/>
                  <a:pt x="242" y="428"/>
                  <a:pt x="242" y="428"/>
                </a:cubicBezTo>
                <a:cubicBezTo>
                  <a:pt x="243" y="430"/>
                  <a:pt x="243" y="431"/>
                  <a:pt x="243" y="432"/>
                </a:cubicBezTo>
                <a:cubicBezTo>
                  <a:pt x="243" y="436"/>
                  <a:pt x="244" y="439"/>
                  <a:pt x="246" y="442"/>
                </a:cubicBezTo>
                <a:cubicBezTo>
                  <a:pt x="246" y="443"/>
                  <a:pt x="246" y="443"/>
                  <a:pt x="247" y="443"/>
                </a:cubicBezTo>
                <a:cubicBezTo>
                  <a:pt x="247" y="443"/>
                  <a:pt x="248" y="443"/>
                  <a:pt x="248" y="443"/>
                </a:cubicBezTo>
                <a:cubicBezTo>
                  <a:pt x="248" y="443"/>
                  <a:pt x="248" y="443"/>
                  <a:pt x="248" y="443"/>
                </a:cubicBezTo>
                <a:cubicBezTo>
                  <a:pt x="247" y="438"/>
                  <a:pt x="248" y="434"/>
                  <a:pt x="249" y="429"/>
                </a:cubicBezTo>
                <a:cubicBezTo>
                  <a:pt x="250" y="427"/>
                  <a:pt x="251" y="424"/>
                  <a:pt x="252" y="422"/>
                </a:cubicBezTo>
                <a:cubicBezTo>
                  <a:pt x="252" y="421"/>
                  <a:pt x="252" y="421"/>
                  <a:pt x="251" y="420"/>
                </a:cubicBezTo>
                <a:cubicBezTo>
                  <a:pt x="250" y="419"/>
                  <a:pt x="248" y="419"/>
                  <a:pt x="247" y="418"/>
                </a:cubicBezTo>
                <a:close/>
                <a:moveTo>
                  <a:pt x="2007" y="1000"/>
                </a:moveTo>
                <a:cubicBezTo>
                  <a:pt x="2010" y="999"/>
                  <a:pt x="2013" y="998"/>
                  <a:pt x="2016" y="995"/>
                </a:cubicBezTo>
                <a:cubicBezTo>
                  <a:pt x="2018" y="993"/>
                  <a:pt x="2021" y="991"/>
                  <a:pt x="2025" y="990"/>
                </a:cubicBezTo>
                <a:cubicBezTo>
                  <a:pt x="2026" y="990"/>
                  <a:pt x="2028" y="989"/>
                  <a:pt x="2029" y="989"/>
                </a:cubicBezTo>
                <a:cubicBezTo>
                  <a:pt x="2030" y="988"/>
                  <a:pt x="2031" y="988"/>
                  <a:pt x="2031" y="986"/>
                </a:cubicBezTo>
                <a:cubicBezTo>
                  <a:pt x="2031" y="986"/>
                  <a:pt x="2030" y="985"/>
                  <a:pt x="2028" y="985"/>
                </a:cubicBezTo>
                <a:cubicBezTo>
                  <a:pt x="2024" y="985"/>
                  <a:pt x="2019" y="985"/>
                  <a:pt x="2015" y="988"/>
                </a:cubicBezTo>
                <a:cubicBezTo>
                  <a:pt x="2014" y="989"/>
                  <a:pt x="2012" y="989"/>
                  <a:pt x="2011" y="990"/>
                </a:cubicBezTo>
                <a:cubicBezTo>
                  <a:pt x="2010" y="990"/>
                  <a:pt x="2009" y="991"/>
                  <a:pt x="2008" y="992"/>
                </a:cubicBezTo>
                <a:cubicBezTo>
                  <a:pt x="2006" y="994"/>
                  <a:pt x="2005" y="997"/>
                  <a:pt x="2005" y="999"/>
                </a:cubicBezTo>
                <a:cubicBezTo>
                  <a:pt x="2006" y="1000"/>
                  <a:pt x="2007" y="1000"/>
                  <a:pt x="2007" y="1000"/>
                </a:cubicBezTo>
                <a:close/>
                <a:moveTo>
                  <a:pt x="64" y="228"/>
                </a:moveTo>
                <a:cubicBezTo>
                  <a:pt x="65" y="228"/>
                  <a:pt x="66" y="228"/>
                  <a:pt x="67" y="228"/>
                </a:cubicBezTo>
                <a:cubicBezTo>
                  <a:pt x="69" y="229"/>
                  <a:pt x="70" y="229"/>
                  <a:pt x="71" y="231"/>
                </a:cubicBezTo>
                <a:cubicBezTo>
                  <a:pt x="71" y="233"/>
                  <a:pt x="72" y="234"/>
                  <a:pt x="72" y="236"/>
                </a:cubicBezTo>
                <a:cubicBezTo>
                  <a:pt x="73" y="237"/>
                  <a:pt x="74" y="237"/>
                  <a:pt x="75" y="237"/>
                </a:cubicBezTo>
                <a:cubicBezTo>
                  <a:pt x="76" y="236"/>
                  <a:pt x="78" y="236"/>
                  <a:pt x="80" y="235"/>
                </a:cubicBezTo>
                <a:cubicBezTo>
                  <a:pt x="80" y="235"/>
                  <a:pt x="80" y="235"/>
                  <a:pt x="80" y="235"/>
                </a:cubicBezTo>
                <a:cubicBezTo>
                  <a:pt x="80" y="234"/>
                  <a:pt x="80" y="234"/>
                  <a:pt x="80" y="234"/>
                </a:cubicBezTo>
                <a:cubicBezTo>
                  <a:pt x="79" y="232"/>
                  <a:pt x="78" y="230"/>
                  <a:pt x="77" y="228"/>
                </a:cubicBezTo>
                <a:cubicBezTo>
                  <a:pt x="76" y="225"/>
                  <a:pt x="75" y="224"/>
                  <a:pt x="72" y="223"/>
                </a:cubicBezTo>
                <a:cubicBezTo>
                  <a:pt x="71" y="223"/>
                  <a:pt x="69" y="222"/>
                  <a:pt x="68" y="221"/>
                </a:cubicBezTo>
                <a:cubicBezTo>
                  <a:pt x="68" y="221"/>
                  <a:pt x="67" y="221"/>
                  <a:pt x="67" y="221"/>
                </a:cubicBezTo>
                <a:cubicBezTo>
                  <a:pt x="66" y="222"/>
                  <a:pt x="64" y="223"/>
                  <a:pt x="64" y="225"/>
                </a:cubicBezTo>
                <a:cubicBezTo>
                  <a:pt x="63" y="226"/>
                  <a:pt x="64" y="227"/>
                  <a:pt x="64" y="228"/>
                </a:cubicBezTo>
                <a:close/>
                <a:moveTo>
                  <a:pt x="651" y="111"/>
                </a:moveTo>
                <a:cubicBezTo>
                  <a:pt x="653" y="111"/>
                  <a:pt x="654" y="110"/>
                  <a:pt x="655" y="109"/>
                </a:cubicBezTo>
                <a:cubicBezTo>
                  <a:pt x="655" y="109"/>
                  <a:pt x="656" y="107"/>
                  <a:pt x="655" y="107"/>
                </a:cubicBezTo>
                <a:cubicBezTo>
                  <a:pt x="652" y="104"/>
                  <a:pt x="648" y="101"/>
                  <a:pt x="643" y="101"/>
                </a:cubicBezTo>
                <a:cubicBezTo>
                  <a:pt x="641" y="100"/>
                  <a:pt x="639" y="102"/>
                  <a:pt x="639" y="104"/>
                </a:cubicBezTo>
                <a:cubicBezTo>
                  <a:pt x="638" y="105"/>
                  <a:pt x="639" y="106"/>
                  <a:pt x="639" y="107"/>
                </a:cubicBezTo>
                <a:cubicBezTo>
                  <a:pt x="643" y="109"/>
                  <a:pt x="647" y="110"/>
                  <a:pt x="650" y="111"/>
                </a:cubicBezTo>
                <a:cubicBezTo>
                  <a:pt x="651" y="111"/>
                  <a:pt x="651" y="111"/>
                  <a:pt x="651" y="111"/>
                </a:cubicBezTo>
                <a:close/>
                <a:moveTo>
                  <a:pt x="2013" y="825"/>
                </a:moveTo>
                <a:cubicBezTo>
                  <a:pt x="2012" y="825"/>
                  <a:pt x="2011" y="826"/>
                  <a:pt x="2012" y="827"/>
                </a:cubicBezTo>
                <a:cubicBezTo>
                  <a:pt x="2012" y="829"/>
                  <a:pt x="2013" y="830"/>
                  <a:pt x="2014" y="831"/>
                </a:cubicBezTo>
                <a:cubicBezTo>
                  <a:pt x="2014" y="831"/>
                  <a:pt x="2014" y="831"/>
                  <a:pt x="2014" y="831"/>
                </a:cubicBezTo>
                <a:cubicBezTo>
                  <a:pt x="2014" y="831"/>
                  <a:pt x="2014" y="831"/>
                  <a:pt x="2014" y="831"/>
                </a:cubicBezTo>
                <a:cubicBezTo>
                  <a:pt x="2014" y="831"/>
                  <a:pt x="2014" y="831"/>
                  <a:pt x="2014" y="831"/>
                </a:cubicBezTo>
                <a:cubicBezTo>
                  <a:pt x="2014" y="832"/>
                  <a:pt x="2014" y="832"/>
                  <a:pt x="2015" y="832"/>
                </a:cubicBezTo>
                <a:cubicBezTo>
                  <a:pt x="2015" y="832"/>
                  <a:pt x="2015" y="833"/>
                  <a:pt x="2015" y="833"/>
                </a:cubicBezTo>
                <a:cubicBezTo>
                  <a:pt x="2014" y="833"/>
                  <a:pt x="2014" y="833"/>
                  <a:pt x="2014" y="833"/>
                </a:cubicBezTo>
                <a:cubicBezTo>
                  <a:pt x="2014" y="832"/>
                  <a:pt x="2014" y="832"/>
                  <a:pt x="2014" y="831"/>
                </a:cubicBezTo>
                <a:cubicBezTo>
                  <a:pt x="2014" y="831"/>
                  <a:pt x="2014" y="831"/>
                  <a:pt x="2014" y="831"/>
                </a:cubicBezTo>
                <a:cubicBezTo>
                  <a:pt x="2013" y="831"/>
                  <a:pt x="2013" y="832"/>
                  <a:pt x="2013" y="832"/>
                </a:cubicBezTo>
                <a:cubicBezTo>
                  <a:pt x="2012" y="834"/>
                  <a:pt x="2011" y="836"/>
                  <a:pt x="2013" y="838"/>
                </a:cubicBezTo>
                <a:cubicBezTo>
                  <a:pt x="2014" y="840"/>
                  <a:pt x="2015" y="841"/>
                  <a:pt x="2016" y="843"/>
                </a:cubicBezTo>
                <a:cubicBezTo>
                  <a:pt x="2016" y="843"/>
                  <a:pt x="2017" y="843"/>
                  <a:pt x="2017" y="843"/>
                </a:cubicBezTo>
                <a:cubicBezTo>
                  <a:pt x="2018" y="843"/>
                  <a:pt x="2019" y="842"/>
                  <a:pt x="2019" y="841"/>
                </a:cubicBezTo>
                <a:cubicBezTo>
                  <a:pt x="2018" y="840"/>
                  <a:pt x="2018" y="840"/>
                  <a:pt x="2018" y="839"/>
                </a:cubicBezTo>
                <a:cubicBezTo>
                  <a:pt x="2018" y="838"/>
                  <a:pt x="2018" y="837"/>
                  <a:pt x="2018" y="837"/>
                </a:cubicBezTo>
                <a:cubicBezTo>
                  <a:pt x="2021" y="836"/>
                  <a:pt x="2021" y="834"/>
                  <a:pt x="2021" y="832"/>
                </a:cubicBezTo>
                <a:cubicBezTo>
                  <a:pt x="2020" y="830"/>
                  <a:pt x="2020" y="828"/>
                  <a:pt x="2019" y="827"/>
                </a:cubicBezTo>
                <a:cubicBezTo>
                  <a:pt x="2018" y="825"/>
                  <a:pt x="2016" y="824"/>
                  <a:pt x="2013" y="825"/>
                </a:cubicBezTo>
                <a:close/>
                <a:moveTo>
                  <a:pt x="1374" y="78"/>
                </a:moveTo>
                <a:cubicBezTo>
                  <a:pt x="1374" y="78"/>
                  <a:pt x="1373" y="78"/>
                  <a:pt x="1373" y="79"/>
                </a:cubicBezTo>
                <a:cubicBezTo>
                  <a:pt x="1373" y="81"/>
                  <a:pt x="1373" y="84"/>
                  <a:pt x="1374" y="87"/>
                </a:cubicBezTo>
                <a:cubicBezTo>
                  <a:pt x="1375" y="87"/>
                  <a:pt x="1376" y="89"/>
                  <a:pt x="1377" y="89"/>
                </a:cubicBezTo>
                <a:cubicBezTo>
                  <a:pt x="1379" y="89"/>
                  <a:pt x="1382" y="89"/>
                  <a:pt x="1384" y="87"/>
                </a:cubicBezTo>
                <a:cubicBezTo>
                  <a:pt x="1384" y="86"/>
                  <a:pt x="1385" y="85"/>
                  <a:pt x="1384" y="84"/>
                </a:cubicBezTo>
                <a:cubicBezTo>
                  <a:pt x="1384" y="84"/>
                  <a:pt x="1384" y="84"/>
                  <a:pt x="1384" y="84"/>
                </a:cubicBezTo>
                <a:cubicBezTo>
                  <a:pt x="1383" y="83"/>
                  <a:pt x="1383" y="83"/>
                  <a:pt x="1383" y="82"/>
                </a:cubicBezTo>
                <a:cubicBezTo>
                  <a:pt x="1382" y="81"/>
                  <a:pt x="1382" y="81"/>
                  <a:pt x="1383" y="79"/>
                </a:cubicBezTo>
                <a:cubicBezTo>
                  <a:pt x="1384" y="78"/>
                  <a:pt x="1385" y="77"/>
                  <a:pt x="1384" y="76"/>
                </a:cubicBezTo>
                <a:cubicBezTo>
                  <a:pt x="1383" y="74"/>
                  <a:pt x="1381" y="75"/>
                  <a:pt x="1380" y="75"/>
                </a:cubicBezTo>
                <a:cubicBezTo>
                  <a:pt x="1379" y="76"/>
                  <a:pt x="1378" y="76"/>
                  <a:pt x="1377" y="76"/>
                </a:cubicBezTo>
                <a:cubicBezTo>
                  <a:pt x="1377" y="76"/>
                  <a:pt x="1377" y="76"/>
                  <a:pt x="1377" y="76"/>
                </a:cubicBezTo>
                <a:cubicBezTo>
                  <a:pt x="1377" y="76"/>
                  <a:pt x="1377" y="76"/>
                  <a:pt x="1377" y="76"/>
                </a:cubicBezTo>
                <a:cubicBezTo>
                  <a:pt x="1377" y="76"/>
                  <a:pt x="1377" y="76"/>
                  <a:pt x="1377" y="76"/>
                </a:cubicBezTo>
                <a:cubicBezTo>
                  <a:pt x="1376" y="77"/>
                  <a:pt x="1375" y="77"/>
                  <a:pt x="1374" y="78"/>
                </a:cubicBezTo>
                <a:close/>
                <a:moveTo>
                  <a:pt x="1309" y="98"/>
                </a:moveTo>
                <a:cubicBezTo>
                  <a:pt x="1311" y="99"/>
                  <a:pt x="1314" y="99"/>
                  <a:pt x="1316" y="99"/>
                </a:cubicBezTo>
                <a:cubicBezTo>
                  <a:pt x="1318" y="100"/>
                  <a:pt x="1317" y="98"/>
                  <a:pt x="1318" y="97"/>
                </a:cubicBezTo>
                <a:cubicBezTo>
                  <a:pt x="1317" y="97"/>
                  <a:pt x="1317" y="96"/>
                  <a:pt x="1317" y="96"/>
                </a:cubicBezTo>
                <a:cubicBezTo>
                  <a:pt x="1316" y="94"/>
                  <a:pt x="1316" y="93"/>
                  <a:pt x="1317" y="92"/>
                </a:cubicBezTo>
                <a:cubicBezTo>
                  <a:pt x="1318" y="91"/>
                  <a:pt x="1319" y="91"/>
                  <a:pt x="1321" y="91"/>
                </a:cubicBezTo>
                <a:cubicBezTo>
                  <a:pt x="1322" y="92"/>
                  <a:pt x="1323" y="92"/>
                  <a:pt x="1325" y="92"/>
                </a:cubicBezTo>
                <a:cubicBezTo>
                  <a:pt x="1325" y="91"/>
                  <a:pt x="1325" y="91"/>
                  <a:pt x="1324" y="90"/>
                </a:cubicBezTo>
                <a:cubicBezTo>
                  <a:pt x="1323" y="88"/>
                  <a:pt x="1320" y="87"/>
                  <a:pt x="1318" y="87"/>
                </a:cubicBezTo>
                <a:cubicBezTo>
                  <a:pt x="1317" y="87"/>
                  <a:pt x="1315" y="87"/>
                  <a:pt x="1314" y="87"/>
                </a:cubicBezTo>
                <a:cubicBezTo>
                  <a:pt x="1312" y="89"/>
                  <a:pt x="1309" y="91"/>
                  <a:pt x="1307" y="94"/>
                </a:cubicBezTo>
                <a:cubicBezTo>
                  <a:pt x="1306" y="95"/>
                  <a:pt x="1307" y="98"/>
                  <a:pt x="1309" y="98"/>
                </a:cubicBezTo>
                <a:close/>
                <a:moveTo>
                  <a:pt x="1318" y="97"/>
                </a:moveTo>
                <a:cubicBezTo>
                  <a:pt x="1318" y="97"/>
                  <a:pt x="1318" y="97"/>
                  <a:pt x="1318" y="97"/>
                </a:cubicBezTo>
                <a:cubicBezTo>
                  <a:pt x="1318" y="97"/>
                  <a:pt x="1318" y="97"/>
                  <a:pt x="1318" y="97"/>
                </a:cubicBezTo>
                <a:cubicBezTo>
                  <a:pt x="1318" y="97"/>
                  <a:pt x="1318" y="97"/>
                  <a:pt x="1318" y="97"/>
                </a:cubicBezTo>
                <a:close/>
                <a:moveTo>
                  <a:pt x="1360" y="92"/>
                </a:moveTo>
                <a:cubicBezTo>
                  <a:pt x="1360" y="93"/>
                  <a:pt x="1359" y="93"/>
                  <a:pt x="1359" y="94"/>
                </a:cubicBezTo>
                <a:cubicBezTo>
                  <a:pt x="1359" y="96"/>
                  <a:pt x="1360" y="98"/>
                  <a:pt x="1362" y="99"/>
                </a:cubicBezTo>
                <a:cubicBezTo>
                  <a:pt x="1362" y="100"/>
                  <a:pt x="1364" y="101"/>
                  <a:pt x="1365" y="100"/>
                </a:cubicBezTo>
                <a:cubicBezTo>
                  <a:pt x="1366" y="100"/>
                  <a:pt x="1367" y="99"/>
                  <a:pt x="1368" y="99"/>
                </a:cubicBezTo>
                <a:cubicBezTo>
                  <a:pt x="1370" y="98"/>
                  <a:pt x="1370" y="97"/>
                  <a:pt x="1371" y="96"/>
                </a:cubicBezTo>
                <a:cubicBezTo>
                  <a:pt x="1371" y="95"/>
                  <a:pt x="1372" y="94"/>
                  <a:pt x="1372" y="93"/>
                </a:cubicBezTo>
                <a:cubicBezTo>
                  <a:pt x="1373" y="92"/>
                  <a:pt x="1373" y="91"/>
                  <a:pt x="1372" y="90"/>
                </a:cubicBezTo>
                <a:cubicBezTo>
                  <a:pt x="1371" y="89"/>
                  <a:pt x="1370" y="89"/>
                  <a:pt x="1368" y="89"/>
                </a:cubicBezTo>
                <a:cubicBezTo>
                  <a:pt x="1368" y="88"/>
                  <a:pt x="1367" y="88"/>
                  <a:pt x="1367" y="89"/>
                </a:cubicBezTo>
                <a:cubicBezTo>
                  <a:pt x="1365" y="91"/>
                  <a:pt x="1363" y="92"/>
                  <a:pt x="1360" y="92"/>
                </a:cubicBezTo>
                <a:close/>
                <a:moveTo>
                  <a:pt x="1387" y="75"/>
                </a:moveTo>
                <a:cubicBezTo>
                  <a:pt x="1388" y="75"/>
                  <a:pt x="1389" y="75"/>
                  <a:pt x="1389" y="75"/>
                </a:cubicBezTo>
                <a:cubicBezTo>
                  <a:pt x="1390" y="73"/>
                  <a:pt x="1391" y="70"/>
                  <a:pt x="1393" y="69"/>
                </a:cubicBezTo>
                <a:cubicBezTo>
                  <a:pt x="1393" y="69"/>
                  <a:pt x="1393" y="68"/>
                  <a:pt x="1393" y="67"/>
                </a:cubicBezTo>
                <a:cubicBezTo>
                  <a:pt x="1391" y="65"/>
                  <a:pt x="1391" y="62"/>
                  <a:pt x="1389" y="60"/>
                </a:cubicBezTo>
                <a:cubicBezTo>
                  <a:pt x="1388" y="60"/>
                  <a:pt x="1387" y="60"/>
                  <a:pt x="1386" y="60"/>
                </a:cubicBezTo>
                <a:cubicBezTo>
                  <a:pt x="1385" y="62"/>
                  <a:pt x="1384" y="63"/>
                  <a:pt x="1383" y="64"/>
                </a:cubicBezTo>
                <a:cubicBezTo>
                  <a:pt x="1383" y="65"/>
                  <a:pt x="1383" y="66"/>
                  <a:pt x="1383" y="66"/>
                </a:cubicBezTo>
                <a:cubicBezTo>
                  <a:pt x="1382" y="71"/>
                  <a:pt x="1384" y="73"/>
                  <a:pt x="1387" y="75"/>
                </a:cubicBezTo>
                <a:close/>
                <a:moveTo>
                  <a:pt x="2042" y="948"/>
                </a:moveTo>
                <a:cubicBezTo>
                  <a:pt x="2047" y="947"/>
                  <a:pt x="2053" y="947"/>
                  <a:pt x="2058" y="949"/>
                </a:cubicBezTo>
                <a:cubicBezTo>
                  <a:pt x="2058" y="950"/>
                  <a:pt x="2059" y="950"/>
                  <a:pt x="2059" y="950"/>
                </a:cubicBezTo>
                <a:cubicBezTo>
                  <a:pt x="2060" y="950"/>
                  <a:pt x="2061" y="949"/>
                  <a:pt x="2061" y="948"/>
                </a:cubicBezTo>
                <a:cubicBezTo>
                  <a:pt x="2061" y="948"/>
                  <a:pt x="2061" y="947"/>
                  <a:pt x="2060" y="946"/>
                </a:cubicBezTo>
                <a:cubicBezTo>
                  <a:pt x="2060" y="945"/>
                  <a:pt x="2059" y="945"/>
                  <a:pt x="2058" y="944"/>
                </a:cubicBezTo>
                <a:cubicBezTo>
                  <a:pt x="2053" y="942"/>
                  <a:pt x="2048" y="941"/>
                  <a:pt x="2043" y="942"/>
                </a:cubicBezTo>
                <a:cubicBezTo>
                  <a:pt x="2041" y="943"/>
                  <a:pt x="2040" y="944"/>
                  <a:pt x="2040" y="945"/>
                </a:cubicBezTo>
                <a:cubicBezTo>
                  <a:pt x="2040" y="947"/>
                  <a:pt x="2041" y="948"/>
                  <a:pt x="2042" y="948"/>
                </a:cubicBezTo>
                <a:close/>
                <a:moveTo>
                  <a:pt x="2308" y="1101"/>
                </a:moveTo>
                <a:cubicBezTo>
                  <a:pt x="2308" y="1101"/>
                  <a:pt x="2309" y="1101"/>
                  <a:pt x="2310" y="1100"/>
                </a:cubicBezTo>
                <a:cubicBezTo>
                  <a:pt x="2310" y="1100"/>
                  <a:pt x="2310" y="1100"/>
                  <a:pt x="2310" y="1100"/>
                </a:cubicBezTo>
                <a:cubicBezTo>
                  <a:pt x="2310" y="1099"/>
                  <a:pt x="2310" y="1099"/>
                  <a:pt x="2310" y="1098"/>
                </a:cubicBezTo>
                <a:cubicBezTo>
                  <a:pt x="2307" y="1094"/>
                  <a:pt x="2303" y="1091"/>
                  <a:pt x="2300" y="1087"/>
                </a:cubicBezTo>
                <a:cubicBezTo>
                  <a:pt x="2299" y="1086"/>
                  <a:pt x="2298" y="1085"/>
                  <a:pt x="2296" y="1083"/>
                </a:cubicBezTo>
                <a:cubicBezTo>
                  <a:pt x="2296" y="1083"/>
                  <a:pt x="2295" y="1083"/>
                  <a:pt x="2295" y="1083"/>
                </a:cubicBezTo>
                <a:cubicBezTo>
                  <a:pt x="2294" y="1082"/>
                  <a:pt x="2294" y="1082"/>
                  <a:pt x="2293" y="1083"/>
                </a:cubicBezTo>
                <a:cubicBezTo>
                  <a:pt x="2293" y="1083"/>
                  <a:pt x="2293" y="1084"/>
                  <a:pt x="2293" y="1084"/>
                </a:cubicBezTo>
                <a:cubicBezTo>
                  <a:pt x="2294" y="1088"/>
                  <a:pt x="2296" y="1091"/>
                  <a:pt x="2299" y="1093"/>
                </a:cubicBezTo>
                <a:cubicBezTo>
                  <a:pt x="2302" y="1096"/>
                  <a:pt x="2304" y="1099"/>
                  <a:pt x="2308" y="1101"/>
                </a:cubicBezTo>
                <a:close/>
                <a:moveTo>
                  <a:pt x="1952" y="987"/>
                </a:moveTo>
                <a:cubicBezTo>
                  <a:pt x="1954" y="988"/>
                  <a:pt x="1955" y="988"/>
                  <a:pt x="1957" y="989"/>
                </a:cubicBezTo>
                <a:cubicBezTo>
                  <a:pt x="1958" y="989"/>
                  <a:pt x="1959" y="989"/>
                  <a:pt x="1960" y="990"/>
                </a:cubicBezTo>
                <a:cubicBezTo>
                  <a:pt x="1965" y="989"/>
                  <a:pt x="1970" y="988"/>
                  <a:pt x="1974" y="987"/>
                </a:cubicBezTo>
                <a:cubicBezTo>
                  <a:pt x="1975" y="987"/>
                  <a:pt x="1975" y="986"/>
                  <a:pt x="1974" y="985"/>
                </a:cubicBezTo>
                <a:cubicBezTo>
                  <a:pt x="1972" y="983"/>
                  <a:pt x="1969" y="982"/>
                  <a:pt x="1966" y="982"/>
                </a:cubicBezTo>
                <a:cubicBezTo>
                  <a:pt x="1965" y="982"/>
                  <a:pt x="1965" y="983"/>
                  <a:pt x="1965" y="983"/>
                </a:cubicBezTo>
                <a:cubicBezTo>
                  <a:pt x="1964" y="984"/>
                  <a:pt x="1964" y="984"/>
                  <a:pt x="1964" y="985"/>
                </a:cubicBezTo>
                <a:cubicBezTo>
                  <a:pt x="1961" y="983"/>
                  <a:pt x="1958" y="985"/>
                  <a:pt x="1955" y="984"/>
                </a:cubicBezTo>
                <a:cubicBezTo>
                  <a:pt x="1953" y="983"/>
                  <a:pt x="1952" y="984"/>
                  <a:pt x="1952" y="985"/>
                </a:cubicBezTo>
                <a:cubicBezTo>
                  <a:pt x="1951" y="986"/>
                  <a:pt x="1951" y="987"/>
                  <a:pt x="1952" y="987"/>
                </a:cubicBezTo>
                <a:close/>
                <a:moveTo>
                  <a:pt x="1999" y="987"/>
                </a:moveTo>
                <a:cubicBezTo>
                  <a:pt x="2000" y="987"/>
                  <a:pt x="2001" y="986"/>
                  <a:pt x="2001" y="985"/>
                </a:cubicBezTo>
                <a:cubicBezTo>
                  <a:pt x="2002" y="985"/>
                  <a:pt x="2002" y="985"/>
                  <a:pt x="2002" y="984"/>
                </a:cubicBezTo>
                <a:cubicBezTo>
                  <a:pt x="2003" y="984"/>
                  <a:pt x="2003" y="983"/>
                  <a:pt x="2002" y="983"/>
                </a:cubicBezTo>
                <a:cubicBezTo>
                  <a:pt x="2002" y="983"/>
                  <a:pt x="2001" y="982"/>
                  <a:pt x="2001" y="982"/>
                </a:cubicBezTo>
                <a:cubicBezTo>
                  <a:pt x="1999" y="983"/>
                  <a:pt x="1996" y="984"/>
                  <a:pt x="1994" y="984"/>
                </a:cubicBezTo>
                <a:cubicBezTo>
                  <a:pt x="1991" y="983"/>
                  <a:pt x="1989" y="983"/>
                  <a:pt x="1986" y="983"/>
                </a:cubicBezTo>
                <a:cubicBezTo>
                  <a:pt x="1986" y="983"/>
                  <a:pt x="1985" y="982"/>
                  <a:pt x="1985" y="982"/>
                </a:cubicBezTo>
                <a:cubicBezTo>
                  <a:pt x="1983" y="982"/>
                  <a:pt x="1981" y="983"/>
                  <a:pt x="1980" y="984"/>
                </a:cubicBezTo>
                <a:cubicBezTo>
                  <a:pt x="1979" y="985"/>
                  <a:pt x="1979" y="985"/>
                  <a:pt x="1979" y="986"/>
                </a:cubicBezTo>
                <a:cubicBezTo>
                  <a:pt x="1979" y="986"/>
                  <a:pt x="1980" y="987"/>
                  <a:pt x="1980" y="987"/>
                </a:cubicBezTo>
                <a:cubicBezTo>
                  <a:pt x="1982" y="988"/>
                  <a:pt x="1985" y="988"/>
                  <a:pt x="1987" y="988"/>
                </a:cubicBezTo>
                <a:cubicBezTo>
                  <a:pt x="1991" y="988"/>
                  <a:pt x="1995" y="987"/>
                  <a:pt x="1999" y="987"/>
                </a:cubicBezTo>
                <a:close/>
                <a:moveTo>
                  <a:pt x="1383" y="292"/>
                </a:moveTo>
                <a:cubicBezTo>
                  <a:pt x="1382" y="293"/>
                  <a:pt x="1382" y="294"/>
                  <a:pt x="1382" y="295"/>
                </a:cubicBezTo>
                <a:cubicBezTo>
                  <a:pt x="1382" y="296"/>
                  <a:pt x="1383" y="298"/>
                  <a:pt x="1383" y="299"/>
                </a:cubicBezTo>
                <a:cubicBezTo>
                  <a:pt x="1384" y="301"/>
                  <a:pt x="1386" y="301"/>
                  <a:pt x="1387" y="301"/>
                </a:cubicBezTo>
                <a:cubicBezTo>
                  <a:pt x="1391" y="300"/>
                  <a:pt x="1392" y="297"/>
                  <a:pt x="1393" y="294"/>
                </a:cubicBezTo>
                <a:cubicBezTo>
                  <a:pt x="1393" y="293"/>
                  <a:pt x="1393" y="293"/>
                  <a:pt x="1393" y="292"/>
                </a:cubicBezTo>
                <a:cubicBezTo>
                  <a:pt x="1391" y="290"/>
                  <a:pt x="1388" y="289"/>
                  <a:pt x="1386" y="290"/>
                </a:cubicBezTo>
                <a:cubicBezTo>
                  <a:pt x="1384" y="290"/>
                  <a:pt x="1383" y="291"/>
                  <a:pt x="1383" y="292"/>
                </a:cubicBezTo>
                <a:close/>
                <a:moveTo>
                  <a:pt x="612" y="356"/>
                </a:moveTo>
                <a:cubicBezTo>
                  <a:pt x="612" y="356"/>
                  <a:pt x="612" y="355"/>
                  <a:pt x="612" y="354"/>
                </a:cubicBezTo>
                <a:cubicBezTo>
                  <a:pt x="612" y="354"/>
                  <a:pt x="611" y="353"/>
                  <a:pt x="611" y="353"/>
                </a:cubicBezTo>
                <a:cubicBezTo>
                  <a:pt x="610" y="353"/>
                  <a:pt x="609" y="353"/>
                  <a:pt x="609" y="353"/>
                </a:cubicBezTo>
                <a:cubicBezTo>
                  <a:pt x="607" y="353"/>
                  <a:pt x="606" y="353"/>
                  <a:pt x="605" y="353"/>
                </a:cubicBezTo>
                <a:cubicBezTo>
                  <a:pt x="604" y="353"/>
                  <a:pt x="603" y="354"/>
                  <a:pt x="603" y="354"/>
                </a:cubicBezTo>
                <a:cubicBezTo>
                  <a:pt x="601" y="355"/>
                  <a:pt x="600" y="356"/>
                  <a:pt x="599" y="358"/>
                </a:cubicBezTo>
                <a:cubicBezTo>
                  <a:pt x="598" y="358"/>
                  <a:pt x="598" y="359"/>
                  <a:pt x="599" y="360"/>
                </a:cubicBezTo>
                <a:cubicBezTo>
                  <a:pt x="599" y="361"/>
                  <a:pt x="599" y="362"/>
                  <a:pt x="600" y="362"/>
                </a:cubicBezTo>
                <a:cubicBezTo>
                  <a:pt x="601" y="362"/>
                  <a:pt x="603" y="362"/>
                  <a:pt x="604" y="362"/>
                </a:cubicBezTo>
                <a:cubicBezTo>
                  <a:pt x="607" y="361"/>
                  <a:pt x="610" y="359"/>
                  <a:pt x="612" y="356"/>
                </a:cubicBezTo>
                <a:close/>
                <a:moveTo>
                  <a:pt x="1694" y="142"/>
                </a:moveTo>
                <a:cubicBezTo>
                  <a:pt x="1694" y="144"/>
                  <a:pt x="1695" y="145"/>
                  <a:pt x="1697" y="146"/>
                </a:cubicBezTo>
                <a:cubicBezTo>
                  <a:pt x="1697" y="146"/>
                  <a:pt x="1698" y="146"/>
                  <a:pt x="1699" y="146"/>
                </a:cubicBezTo>
                <a:cubicBezTo>
                  <a:pt x="1699" y="146"/>
                  <a:pt x="1700" y="146"/>
                  <a:pt x="1700" y="146"/>
                </a:cubicBezTo>
                <a:cubicBezTo>
                  <a:pt x="1702" y="146"/>
                  <a:pt x="1704" y="145"/>
                  <a:pt x="1704" y="143"/>
                </a:cubicBezTo>
                <a:cubicBezTo>
                  <a:pt x="1703" y="141"/>
                  <a:pt x="1703" y="139"/>
                  <a:pt x="1702" y="138"/>
                </a:cubicBezTo>
                <a:cubicBezTo>
                  <a:pt x="1701" y="137"/>
                  <a:pt x="1700" y="136"/>
                  <a:pt x="1699" y="137"/>
                </a:cubicBezTo>
                <a:cubicBezTo>
                  <a:pt x="1697" y="137"/>
                  <a:pt x="1696" y="138"/>
                  <a:pt x="1695" y="138"/>
                </a:cubicBezTo>
                <a:cubicBezTo>
                  <a:pt x="1694" y="139"/>
                  <a:pt x="1693" y="140"/>
                  <a:pt x="1694" y="141"/>
                </a:cubicBezTo>
                <a:cubicBezTo>
                  <a:pt x="1694" y="142"/>
                  <a:pt x="1694" y="142"/>
                  <a:pt x="1694" y="142"/>
                </a:cubicBezTo>
                <a:close/>
                <a:moveTo>
                  <a:pt x="690" y="511"/>
                </a:moveTo>
                <a:cubicBezTo>
                  <a:pt x="689" y="511"/>
                  <a:pt x="689" y="511"/>
                  <a:pt x="688" y="512"/>
                </a:cubicBezTo>
                <a:cubicBezTo>
                  <a:pt x="688" y="512"/>
                  <a:pt x="688" y="513"/>
                  <a:pt x="688" y="514"/>
                </a:cubicBezTo>
                <a:cubicBezTo>
                  <a:pt x="689" y="514"/>
                  <a:pt x="689" y="515"/>
                  <a:pt x="690" y="515"/>
                </a:cubicBezTo>
                <a:cubicBezTo>
                  <a:pt x="691" y="517"/>
                  <a:pt x="693" y="518"/>
                  <a:pt x="695" y="519"/>
                </a:cubicBezTo>
                <a:cubicBezTo>
                  <a:pt x="697" y="520"/>
                  <a:pt x="699" y="521"/>
                  <a:pt x="702" y="521"/>
                </a:cubicBezTo>
                <a:cubicBezTo>
                  <a:pt x="702" y="521"/>
                  <a:pt x="702" y="521"/>
                  <a:pt x="702" y="521"/>
                </a:cubicBezTo>
                <a:cubicBezTo>
                  <a:pt x="703" y="521"/>
                  <a:pt x="703" y="520"/>
                  <a:pt x="704" y="520"/>
                </a:cubicBezTo>
                <a:cubicBezTo>
                  <a:pt x="704" y="520"/>
                  <a:pt x="704" y="519"/>
                  <a:pt x="703" y="519"/>
                </a:cubicBezTo>
                <a:cubicBezTo>
                  <a:pt x="700" y="514"/>
                  <a:pt x="695" y="512"/>
                  <a:pt x="690" y="511"/>
                </a:cubicBezTo>
                <a:close/>
                <a:moveTo>
                  <a:pt x="1341" y="658"/>
                </a:moveTo>
                <a:cubicBezTo>
                  <a:pt x="1343" y="657"/>
                  <a:pt x="1344" y="657"/>
                  <a:pt x="1346" y="656"/>
                </a:cubicBezTo>
                <a:cubicBezTo>
                  <a:pt x="1348" y="655"/>
                  <a:pt x="1349" y="652"/>
                  <a:pt x="1350" y="650"/>
                </a:cubicBezTo>
                <a:cubicBezTo>
                  <a:pt x="1349" y="650"/>
                  <a:pt x="1349" y="650"/>
                  <a:pt x="1349" y="650"/>
                </a:cubicBezTo>
                <a:cubicBezTo>
                  <a:pt x="1347" y="650"/>
                  <a:pt x="1344" y="650"/>
                  <a:pt x="1342" y="651"/>
                </a:cubicBezTo>
                <a:cubicBezTo>
                  <a:pt x="1340" y="651"/>
                  <a:pt x="1338" y="652"/>
                  <a:pt x="1337" y="653"/>
                </a:cubicBezTo>
                <a:cubicBezTo>
                  <a:pt x="1336" y="654"/>
                  <a:pt x="1336" y="655"/>
                  <a:pt x="1336" y="656"/>
                </a:cubicBezTo>
                <a:cubicBezTo>
                  <a:pt x="1337" y="658"/>
                  <a:pt x="1339" y="658"/>
                  <a:pt x="1341" y="658"/>
                </a:cubicBezTo>
                <a:close/>
                <a:moveTo>
                  <a:pt x="514" y="100"/>
                </a:moveTo>
                <a:cubicBezTo>
                  <a:pt x="514" y="100"/>
                  <a:pt x="514" y="99"/>
                  <a:pt x="514" y="99"/>
                </a:cubicBezTo>
                <a:cubicBezTo>
                  <a:pt x="513" y="99"/>
                  <a:pt x="513" y="99"/>
                  <a:pt x="512" y="99"/>
                </a:cubicBezTo>
                <a:cubicBezTo>
                  <a:pt x="508" y="100"/>
                  <a:pt x="504" y="102"/>
                  <a:pt x="500" y="105"/>
                </a:cubicBezTo>
                <a:cubicBezTo>
                  <a:pt x="499" y="106"/>
                  <a:pt x="499" y="107"/>
                  <a:pt x="501" y="108"/>
                </a:cubicBezTo>
                <a:cubicBezTo>
                  <a:pt x="502" y="109"/>
                  <a:pt x="503" y="109"/>
                  <a:pt x="504" y="109"/>
                </a:cubicBezTo>
                <a:cubicBezTo>
                  <a:pt x="507" y="106"/>
                  <a:pt x="510" y="103"/>
                  <a:pt x="514" y="101"/>
                </a:cubicBezTo>
                <a:cubicBezTo>
                  <a:pt x="514" y="101"/>
                  <a:pt x="514" y="100"/>
                  <a:pt x="514" y="100"/>
                </a:cubicBezTo>
                <a:close/>
                <a:moveTo>
                  <a:pt x="1173" y="599"/>
                </a:moveTo>
                <a:cubicBezTo>
                  <a:pt x="1173" y="598"/>
                  <a:pt x="1174" y="598"/>
                  <a:pt x="1174" y="597"/>
                </a:cubicBezTo>
                <a:cubicBezTo>
                  <a:pt x="1174" y="595"/>
                  <a:pt x="1174" y="593"/>
                  <a:pt x="1175" y="592"/>
                </a:cubicBezTo>
                <a:cubicBezTo>
                  <a:pt x="1174" y="591"/>
                  <a:pt x="1174" y="590"/>
                  <a:pt x="1174" y="590"/>
                </a:cubicBezTo>
                <a:cubicBezTo>
                  <a:pt x="1174" y="590"/>
                  <a:pt x="1174" y="589"/>
                  <a:pt x="1174" y="589"/>
                </a:cubicBezTo>
                <a:cubicBezTo>
                  <a:pt x="1174" y="588"/>
                  <a:pt x="1173" y="587"/>
                  <a:pt x="1172" y="587"/>
                </a:cubicBezTo>
                <a:cubicBezTo>
                  <a:pt x="1171" y="588"/>
                  <a:pt x="1170" y="588"/>
                  <a:pt x="1169" y="589"/>
                </a:cubicBezTo>
                <a:cubicBezTo>
                  <a:pt x="1167" y="590"/>
                  <a:pt x="1167" y="591"/>
                  <a:pt x="1167" y="593"/>
                </a:cubicBezTo>
                <a:cubicBezTo>
                  <a:pt x="1167" y="595"/>
                  <a:pt x="1168" y="597"/>
                  <a:pt x="1170" y="599"/>
                </a:cubicBezTo>
                <a:cubicBezTo>
                  <a:pt x="1170" y="600"/>
                  <a:pt x="1172" y="600"/>
                  <a:pt x="1173" y="599"/>
                </a:cubicBezTo>
                <a:close/>
                <a:moveTo>
                  <a:pt x="1962" y="854"/>
                </a:moveTo>
                <a:cubicBezTo>
                  <a:pt x="1962" y="854"/>
                  <a:pt x="1962" y="855"/>
                  <a:pt x="1962" y="855"/>
                </a:cubicBezTo>
                <a:cubicBezTo>
                  <a:pt x="1962" y="855"/>
                  <a:pt x="1963" y="855"/>
                  <a:pt x="1963" y="855"/>
                </a:cubicBezTo>
                <a:cubicBezTo>
                  <a:pt x="1963" y="855"/>
                  <a:pt x="1963" y="855"/>
                  <a:pt x="1964" y="855"/>
                </a:cubicBezTo>
                <a:cubicBezTo>
                  <a:pt x="1966" y="854"/>
                  <a:pt x="1969" y="852"/>
                  <a:pt x="1971" y="849"/>
                </a:cubicBezTo>
                <a:cubicBezTo>
                  <a:pt x="1973" y="846"/>
                  <a:pt x="1975" y="843"/>
                  <a:pt x="1978" y="842"/>
                </a:cubicBezTo>
                <a:cubicBezTo>
                  <a:pt x="1979" y="841"/>
                  <a:pt x="1979" y="841"/>
                  <a:pt x="1978" y="840"/>
                </a:cubicBezTo>
                <a:cubicBezTo>
                  <a:pt x="1976" y="837"/>
                  <a:pt x="1975" y="838"/>
                  <a:pt x="1974" y="839"/>
                </a:cubicBezTo>
                <a:cubicBezTo>
                  <a:pt x="1970" y="844"/>
                  <a:pt x="1967" y="849"/>
                  <a:pt x="1963" y="853"/>
                </a:cubicBezTo>
                <a:cubicBezTo>
                  <a:pt x="1962" y="853"/>
                  <a:pt x="1962" y="854"/>
                  <a:pt x="1962" y="854"/>
                </a:cubicBezTo>
                <a:close/>
                <a:moveTo>
                  <a:pt x="2006" y="840"/>
                </a:moveTo>
                <a:cubicBezTo>
                  <a:pt x="2006" y="838"/>
                  <a:pt x="2004" y="838"/>
                  <a:pt x="2003" y="837"/>
                </a:cubicBezTo>
                <a:cubicBezTo>
                  <a:pt x="2003" y="836"/>
                  <a:pt x="2003" y="836"/>
                  <a:pt x="2003" y="836"/>
                </a:cubicBezTo>
                <a:cubicBezTo>
                  <a:pt x="2003" y="836"/>
                  <a:pt x="2003" y="837"/>
                  <a:pt x="2003" y="837"/>
                </a:cubicBezTo>
                <a:cubicBezTo>
                  <a:pt x="2003" y="837"/>
                  <a:pt x="2003" y="837"/>
                  <a:pt x="2003" y="837"/>
                </a:cubicBezTo>
                <a:cubicBezTo>
                  <a:pt x="2002" y="837"/>
                  <a:pt x="2002" y="838"/>
                  <a:pt x="2001" y="838"/>
                </a:cubicBezTo>
                <a:cubicBezTo>
                  <a:pt x="2001" y="840"/>
                  <a:pt x="2001" y="843"/>
                  <a:pt x="1999" y="845"/>
                </a:cubicBezTo>
                <a:cubicBezTo>
                  <a:pt x="1998" y="847"/>
                  <a:pt x="1998" y="848"/>
                  <a:pt x="2000" y="849"/>
                </a:cubicBezTo>
                <a:cubicBezTo>
                  <a:pt x="2001" y="850"/>
                  <a:pt x="2002" y="850"/>
                  <a:pt x="2003" y="851"/>
                </a:cubicBezTo>
                <a:cubicBezTo>
                  <a:pt x="2004" y="851"/>
                  <a:pt x="2005" y="851"/>
                  <a:pt x="2005" y="850"/>
                </a:cubicBezTo>
                <a:cubicBezTo>
                  <a:pt x="2006" y="849"/>
                  <a:pt x="2007" y="847"/>
                  <a:pt x="2006" y="845"/>
                </a:cubicBezTo>
                <a:cubicBezTo>
                  <a:pt x="2007" y="845"/>
                  <a:pt x="2007" y="845"/>
                  <a:pt x="2007" y="845"/>
                </a:cubicBezTo>
                <a:cubicBezTo>
                  <a:pt x="2007" y="845"/>
                  <a:pt x="2007" y="845"/>
                  <a:pt x="2007" y="845"/>
                </a:cubicBezTo>
                <a:cubicBezTo>
                  <a:pt x="2007" y="845"/>
                  <a:pt x="2006" y="845"/>
                  <a:pt x="2006" y="845"/>
                </a:cubicBezTo>
                <a:cubicBezTo>
                  <a:pt x="2005" y="844"/>
                  <a:pt x="2005" y="842"/>
                  <a:pt x="2006" y="840"/>
                </a:cubicBezTo>
                <a:close/>
                <a:moveTo>
                  <a:pt x="561" y="781"/>
                </a:moveTo>
                <a:cubicBezTo>
                  <a:pt x="559" y="782"/>
                  <a:pt x="558" y="782"/>
                  <a:pt x="556" y="782"/>
                </a:cubicBezTo>
                <a:cubicBezTo>
                  <a:pt x="555" y="782"/>
                  <a:pt x="555" y="783"/>
                  <a:pt x="556" y="784"/>
                </a:cubicBezTo>
                <a:cubicBezTo>
                  <a:pt x="558" y="787"/>
                  <a:pt x="561" y="789"/>
                  <a:pt x="566" y="788"/>
                </a:cubicBezTo>
                <a:cubicBezTo>
                  <a:pt x="567" y="787"/>
                  <a:pt x="568" y="787"/>
                  <a:pt x="568" y="787"/>
                </a:cubicBezTo>
                <a:cubicBezTo>
                  <a:pt x="569" y="786"/>
                  <a:pt x="569" y="785"/>
                  <a:pt x="569" y="784"/>
                </a:cubicBezTo>
                <a:cubicBezTo>
                  <a:pt x="567" y="782"/>
                  <a:pt x="564" y="781"/>
                  <a:pt x="561" y="781"/>
                </a:cubicBezTo>
                <a:close/>
                <a:moveTo>
                  <a:pt x="2003" y="837"/>
                </a:moveTo>
                <a:cubicBezTo>
                  <a:pt x="2003" y="836"/>
                  <a:pt x="2003" y="835"/>
                  <a:pt x="2003" y="835"/>
                </a:cubicBezTo>
                <a:cubicBezTo>
                  <a:pt x="2003" y="834"/>
                  <a:pt x="2003" y="834"/>
                  <a:pt x="2002" y="833"/>
                </a:cubicBezTo>
                <a:cubicBezTo>
                  <a:pt x="2000" y="832"/>
                  <a:pt x="1997" y="831"/>
                  <a:pt x="1995" y="830"/>
                </a:cubicBezTo>
                <a:cubicBezTo>
                  <a:pt x="1995" y="830"/>
                  <a:pt x="1994" y="830"/>
                  <a:pt x="1994" y="831"/>
                </a:cubicBezTo>
                <a:cubicBezTo>
                  <a:pt x="1994" y="833"/>
                  <a:pt x="1994" y="836"/>
                  <a:pt x="1995" y="839"/>
                </a:cubicBezTo>
                <a:cubicBezTo>
                  <a:pt x="1995" y="840"/>
                  <a:pt x="1996" y="840"/>
                  <a:pt x="1997" y="840"/>
                </a:cubicBezTo>
                <a:cubicBezTo>
                  <a:pt x="1998" y="841"/>
                  <a:pt x="1999" y="841"/>
                  <a:pt x="2000" y="840"/>
                </a:cubicBezTo>
                <a:cubicBezTo>
                  <a:pt x="2000" y="839"/>
                  <a:pt x="2001" y="839"/>
                  <a:pt x="2001" y="838"/>
                </a:cubicBezTo>
                <a:cubicBezTo>
                  <a:pt x="2001" y="838"/>
                  <a:pt x="2001" y="838"/>
                  <a:pt x="2001" y="838"/>
                </a:cubicBezTo>
                <a:cubicBezTo>
                  <a:pt x="2001" y="838"/>
                  <a:pt x="2001" y="838"/>
                  <a:pt x="2001" y="838"/>
                </a:cubicBezTo>
                <a:cubicBezTo>
                  <a:pt x="2001" y="838"/>
                  <a:pt x="2001" y="838"/>
                  <a:pt x="2001" y="838"/>
                </a:cubicBezTo>
                <a:cubicBezTo>
                  <a:pt x="2002" y="838"/>
                  <a:pt x="2002" y="837"/>
                  <a:pt x="2003" y="837"/>
                </a:cubicBezTo>
                <a:close/>
                <a:moveTo>
                  <a:pt x="71" y="292"/>
                </a:moveTo>
                <a:cubicBezTo>
                  <a:pt x="72" y="292"/>
                  <a:pt x="74" y="289"/>
                  <a:pt x="73" y="288"/>
                </a:cubicBezTo>
                <a:cubicBezTo>
                  <a:pt x="73" y="287"/>
                  <a:pt x="72" y="285"/>
                  <a:pt x="70" y="285"/>
                </a:cubicBezTo>
                <a:cubicBezTo>
                  <a:pt x="68" y="286"/>
                  <a:pt x="66" y="286"/>
                  <a:pt x="63" y="287"/>
                </a:cubicBezTo>
                <a:cubicBezTo>
                  <a:pt x="63" y="287"/>
                  <a:pt x="63" y="288"/>
                  <a:pt x="63" y="288"/>
                </a:cubicBezTo>
                <a:cubicBezTo>
                  <a:pt x="63" y="289"/>
                  <a:pt x="63" y="290"/>
                  <a:pt x="64" y="291"/>
                </a:cubicBezTo>
                <a:cubicBezTo>
                  <a:pt x="66" y="293"/>
                  <a:pt x="68" y="293"/>
                  <a:pt x="71" y="292"/>
                </a:cubicBezTo>
                <a:close/>
                <a:moveTo>
                  <a:pt x="1484" y="218"/>
                </a:moveTo>
                <a:cubicBezTo>
                  <a:pt x="1486" y="219"/>
                  <a:pt x="1490" y="218"/>
                  <a:pt x="1491" y="215"/>
                </a:cubicBezTo>
                <a:cubicBezTo>
                  <a:pt x="1491" y="215"/>
                  <a:pt x="1491" y="215"/>
                  <a:pt x="1491" y="214"/>
                </a:cubicBezTo>
                <a:cubicBezTo>
                  <a:pt x="1490" y="212"/>
                  <a:pt x="1489" y="211"/>
                  <a:pt x="1487" y="210"/>
                </a:cubicBezTo>
                <a:cubicBezTo>
                  <a:pt x="1487" y="209"/>
                  <a:pt x="1486" y="209"/>
                  <a:pt x="1486" y="209"/>
                </a:cubicBezTo>
                <a:cubicBezTo>
                  <a:pt x="1482" y="210"/>
                  <a:pt x="1481" y="212"/>
                  <a:pt x="1482" y="216"/>
                </a:cubicBezTo>
                <a:cubicBezTo>
                  <a:pt x="1482" y="217"/>
                  <a:pt x="1483" y="217"/>
                  <a:pt x="1484" y="218"/>
                </a:cubicBezTo>
                <a:close/>
                <a:moveTo>
                  <a:pt x="1277" y="650"/>
                </a:moveTo>
                <a:cubicBezTo>
                  <a:pt x="1277" y="650"/>
                  <a:pt x="1276" y="650"/>
                  <a:pt x="1275" y="651"/>
                </a:cubicBezTo>
                <a:cubicBezTo>
                  <a:pt x="1275" y="651"/>
                  <a:pt x="1275" y="651"/>
                  <a:pt x="1275" y="652"/>
                </a:cubicBezTo>
                <a:cubicBezTo>
                  <a:pt x="1274" y="652"/>
                  <a:pt x="1275" y="653"/>
                  <a:pt x="1275" y="653"/>
                </a:cubicBezTo>
                <a:cubicBezTo>
                  <a:pt x="1278" y="654"/>
                  <a:pt x="1281" y="655"/>
                  <a:pt x="1283" y="655"/>
                </a:cubicBezTo>
                <a:cubicBezTo>
                  <a:pt x="1284" y="655"/>
                  <a:pt x="1284" y="655"/>
                  <a:pt x="1284" y="655"/>
                </a:cubicBezTo>
                <a:cubicBezTo>
                  <a:pt x="1287" y="655"/>
                  <a:pt x="1289" y="655"/>
                  <a:pt x="1291" y="654"/>
                </a:cubicBezTo>
                <a:cubicBezTo>
                  <a:pt x="1291" y="654"/>
                  <a:pt x="1292" y="654"/>
                  <a:pt x="1292" y="654"/>
                </a:cubicBezTo>
                <a:cubicBezTo>
                  <a:pt x="1292" y="653"/>
                  <a:pt x="1292" y="653"/>
                  <a:pt x="1291" y="652"/>
                </a:cubicBezTo>
                <a:cubicBezTo>
                  <a:pt x="1289" y="651"/>
                  <a:pt x="1287" y="650"/>
                  <a:pt x="1285" y="650"/>
                </a:cubicBezTo>
                <a:cubicBezTo>
                  <a:pt x="1282" y="651"/>
                  <a:pt x="1280" y="651"/>
                  <a:pt x="1277" y="650"/>
                </a:cubicBezTo>
                <a:close/>
                <a:moveTo>
                  <a:pt x="645" y="782"/>
                </a:moveTo>
                <a:cubicBezTo>
                  <a:pt x="644" y="782"/>
                  <a:pt x="642" y="782"/>
                  <a:pt x="641" y="782"/>
                </a:cubicBezTo>
                <a:cubicBezTo>
                  <a:pt x="639" y="782"/>
                  <a:pt x="638" y="782"/>
                  <a:pt x="636" y="782"/>
                </a:cubicBezTo>
                <a:cubicBezTo>
                  <a:pt x="636" y="783"/>
                  <a:pt x="635" y="784"/>
                  <a:pt x="635" y="784"/>
                </a:cubicBezTo>
                <a:cubicBezTo>
                  <a:pt x="634" y="785"/>
                  <a:pt x="635" y="786"/>
                  <a:pt x="636" y="786"/>
                </a:cubicBezTo>
                <a:cubicBezTo>
                  <a:pt x="636" y="787"/>
                  <a:pt x="637" y="787"/>
                  <a:pt x="637" y="787"/>
                </a:cubicBezTo>
                <a:cubicBezTo>
                  <a:pt x="641" y="788"/>
                  <a:pt x="644" y="787"/>
                  <a:pt x="646" y="785"/>
                </a:cubicBezTo>
                <a:cubicBezTo>
                  <a:pt x="647" y="785"/>
                  <a:pt x="647" y="784"/>
                  <a:pt x="646" y="784"/>
                </a:cubicBezTo>
                <a:cubicBezTo>
                  <a:pt x="646" y="783"/>
                  <a:pt x="645" y="782"/>
                  <a:pt x="645" y="782"/>
                </a:cubicBezTo>
                <a:close/>
                <a:moveTo>
                  <a:pt x="1983" y="818"/>
                </a:moveTo>
                <a:cubicBezTo>
                  <a:pt x="1983" y="818"/>
                  <a:pt x="1982" y="819"/>
                  <a:pt x="1982" y="819"/>
                </a:cubicBezTo>
                <a:cubicBezTo>
                  <a:pt x="1983" y="822"/>
                  <a:pt x="1984" y="824"/>
                  <a:pt x="1986" y="827"/>
                </a:cubicBezTo>
                <a:cubicBezTo>
                  <a:pt x="1987" y="828"/>
                  <a:pt x="1989" y="828"/>
                  <a:pt x="1990" y="826"/>
                </a:cubicBezTo>
                <a:cubicBezTo>
                  <a:pt x="1991" y="824"/>
                  <a:pt x="1991" y="822"/>
                  <a:pt x="1990" y="821"/>
                </a:cubicBezTo>
                <a:cubicBezTo>
                  <a:pt x="1989" y="819"/>
                  <a:pt x="1988" y="818"/>
                  <a:pt x="1987" y="817"/>
                </a:cubicBezTo>
                <a:cubicBezTo>
                  <a:pt x="1986" y="817"/>
                  <a:pt x="1984" y="817"/>
                  <a:pt x="1983" y="818"/>
                </a:cubicBezTo>
                <a:close/>
                <a:moveTo>
                  <a:pt x="1974" y="994"/>
                </a:moveTo>
                <a:cubicBezTo>
                  <a:pt x="1976" y="995"/>
                  <a:pt x="1979" y="997"/>
                  <a:pt x="1981" y="998"/>
                </a:cubicBezTo>
                <a:cubicBezTo>
                  <a:pt x="1982" y="998"/>
                  <a:pt x="1983" y="998"/>
                  <a:pt x="1984" y="998"/>
                </a:cubicBezTo>
                <a:cubicBezTo>
                  <a:pt x="1985" y="998"/>
                  <a:pt x="1986" y="996"/>
                  <a:pt x="1985" y="995"/>
                </a:cubicBezTo>
                <a:cubicBezTo>
                  <a:pt x="1985" y="995"/>
                  <a:pt x="1985" y="994"/>
                  <a:pt x="1984" y="994"/>
                </a:cubicBezTo>
                <a:cubicBezTo>
                  <a:pt x="1982" y="991"/>
                  <a:pt x="1979" y="991"/>
                  <a:pt x="1976" y="991"/>
                </a:cubicBezTo>
                <a:cubicBezTo>
                  <a:pt x="1976" y="991"/>
                  <a:pt x="1975" y="991"/>
                  <a:pt x="1974" y="991"/>
                </a:cubicBezTo>
                <a:cubicBezTo>
                  <a:pt x="1973" y="991"/>
                  <a:pt x="1973" y="992"/>
                  <a:pt x="1973" y="993"/>
                </a:cubicBezTo>
                <a:cubicBezTo>
                  <a:pt x="1973" y="993"/>
                  <a:pt x="1973" y="994"/>
                  <a:pt x="1974" y="994"/>
                </a:cubicBezTo>
                <a:close/>
                <a:moveTo>
                  <a:pt x="594" y="99"/>
                </a:moveTo>
                <a:cubicBezTo>
                  <a:pt x="594" y="100"/>
                  <a:pt x="596" y="99"/>
                  <a:pt x="596" y="99"/>
                </a:cubicBezTo>
                <a:cubicBezTo>
                  <a:pt x="598" y="96"/>
                  <a:pt x="598" y="93"/>
                  <a:pt x="598" y="89"/>
                </a:cubicBezTo>
                <a:cubicBezTo>
                  <a:pt x="598" y="89"/>
                  <a:pt x="598" y="88"/>
                  <a:pt x="598" y="87"/>
                </a:cubicBezTo>
                <a:cubicBezTo>
                  <a:pt x="598" y="87"/>
                  <a:pt x="597" y="86"/>
                  <a:pt x="597" y="86"/>
                </a:cubicBezTo>
                <a:cubicBezTo>
                  <a:pt x="596" y="86"/>
                  <a:pt x="596" y="86"/>
                  <a:pt x="595" y="87"/>
                </a:cubicBezTo>
                <a:cubicBezTo>
                  <a:pt x="594" y="89"/>
                  <a:pt x="593" y="91"/>
                  <a:pt x="592" y="94"/>
                </a:cubicBezTo>
                <a:cubicBezTo>
                  <a:pt x="592" y="95"/>
                  <a:pt x="592" y="96"/>
                  <a:pt x="592" y="97"/>
                </a:cubicBezTo>
                <a:cubicBezTo>
                  <a:pt x="592" y="98"/>
                  <a:pt x="593" y="99"/>
                  <a:pt x="594" y="99"/>
                </a:cubicBezTo>
                <a:close/>
                <a:moveTo>
                  <a:pt x="2236" y="962"/>
                </a:moveTo>
                <a:cubicBezTo>
                  <a:pt x="2236" y="962"/>
                  <a:pt x="2235" y="962"/>
                  <a:pt x="2235" y="962"/>
                </a:cubicBezTo>
                <a:cubicBezTo>
                  <a:pt x="2235" y="963"/>
                  <a:pt x="2234" y="963"/>
                  <a:pt x="2234" y="964"/>
                </a:cubicBezTo>
                <a:cubicBezTo>
                  <a:pt x="2235" y="967"/>
                  <a:pt x="2236" y="969"/>
                  <a:pt x="2238" y="971"/>
                </a:cubicBezTo>
                <a:cubicBezTo>
                  <a:pt x="2238" y="972"/>
                  <a:pt x="2241" y="972"/>
                  <a:pt x="2242" y="971"/>
                </a:cubicBezTo>
                <a:cubicBezTo>
                  <a:pt x="2243" y="970"/>
                  <a:pt x="2243" y="968"/>
                  <a:pt x="2242" y="967"/>
                </a:cubicBezTo>
                <a:cubicBezTo>
                  <a:pt x="2241" y="965"/>
                  <a:pt x="2238" y="963"/>
                  <a:pt x="2236" y="962"/>
                </a:cubicBezTo>
                <a:close/>
                <a:moveTo>
                  <a:pt x="622" y="361"/>
                </a:moveTo>
                <a:cubicBezTo>
                  <a:pt x="619" y="363"/>
                  <a:pt x="618" y="366"/>
                  <a:pt x="619" y="369"/>
                </a:cubicBezTo>
                <a:cubicBezTo>
                  <a:pt x="619" y="370"/>
                  <a:pt x="620" y="371"/>
                  <a:pt x="620" y="371"/>
                </a:cubicBezTo>
                <a:cubicBezTo>
                  <a:pt x="621" y="371"/>
                  <a:pt x="622" y="371"/>
                  <a:pt x="622" y="370"/>
                </a:cubicBezTo>
                <a:cubicBezTo>
                  <a:pt x="623" y="369"/>
                  <a:pt x="624" y="368"/>
                  <a:pt x="625" y="366"/>
                </a:cubicBezTo>
                <a:cubicBezTo>
                  <a:pt x="625" y="366"/>
                  <a:pt x="626" y="365"/>
                  <a:pt x="626" y="365"/>
                </a:cubicBezTo>
                <a:cubicBezTo>
                  <a:pt x="626" y="364"/>
                  <a:pt x="626" y="362"/>
                  <a:pt x="625" y="362"/>
                </a:cubicBezTo>
                <a:cubicBezTo>
                  <a:pt x="624" y="361"/>
                  <a:pt x="623" y="361"/>
                  <a:pt x="622" y="361"/>
                </a:cubicBezTo>
                <a:close/>
                <a:moveTo>
                  <a:pt x="2150" y="306"/>
                </a:moveTo>
                <a:cubicBezTo>
                  <a:pt x="2150" y="307"/>
                  <a:pt x="2149" y="307"/>
                  <a:pt x="2148" y="308"/>
                </a:cubicBezTo>
                <a:cubicBezTo>
                  <a:pt x="2147" y="309"/>
                  <a:pt x="2147" y="310"/>
                  <a:pt x="2147" y="312"/>
                </a:cubicBezTo>
                <a:cubicBezTo>
                  <a:pt x="2148" y="314"/>
                  <a:pt x="2148" y="316"/>
                  <a:pt x="2149" y="317"/>
                </a:cubicBezTo>
                <a:cubicBezTo>
                  <a:pt x="2149" y="318"/>
                  <a:pt x="2149" y="318"/>
                  <a:pt x="2150" y="318"/>
                </a:cubicBezTo>
                <a:cubicBezTo>
                  <a:pt x="2150" y="318"/>
                  <a:pt x="2150" y="317"/>
                  <a:pt x="2150" y="317"/>
                </a:cubicBezTo>
                <a:cubicBezTo>
                  <a:pt x="2151" y="315"/>
                  <a:pt x="2152" y="313"/>
                  <a:pt x="2154" y="311"/>
                </a:cubicBezTo>
                <a:cubicBezTo>
                  <a:pt x="2154" y="310"/>
                  <a:pt x="2154" y="308"/>
                  <a:pt x="2153" y="307"/>
                </a:cubicBezTo>
                <a:cubicBezTo>
                  <a:pt x="2152" y="306"/>
                  <a:pt x="2151" y="306"/>
                  <a:pt x="2150" y="306"/>
                </a:cubicBezTo>
                <a:close/>
                <a:moveTo>
                  <a:pt x="685" y="547"/>
                </a:moveTo>
                <a:cubicBezTo>
                  <a:pt x="685" y="547"/>
                  <a:pt x="685" y="547"/>
                  <a:pt x="685" y="547"/>
                </a:cubicBezTo>
                <a:cubicBezTo>
                  <a:pt x="685" y="547"/>
                  <a:pt x="685" y="547"/>
                  <a:pt x="685" y="547"/>
                </a:cubicBezTo>
                <a:cubicBezTo>
                  <a:pt x="685" y="547"/>
                  <a:pt x="685" y="548"/>
                  <a:pt x="686" y="548"/>
                </a:cubicBezTo>
                <a:cubicBezTo>
                  <a:pt x="685" y="547"/>
                  <a:pt x="685" y="547"/>
                  <a:pt x="685" y="547"/>
                </a:cubicBezTo>
                <a:close/>
                <a:moveTo>
                  <a:pt x="691" y="551"/>
                </a:moveTo>
                <a:cubicBezTo>
                  <a:pt x="692" y="551"/>
                  <a:pt x="693" y="551"/>
                  <a:pt x="694" y="551"/>
                </a:cubicBezTo>
                <a:cubicBezTo>
                  <a:pt x="694" y="546"/>
                  <a:pt x="695" y="547"/>
                  <a:pt x="691" y="545"/>
                </a:cubicBezTo>
                <a:cubicBezTo>
                  <a:pt x="688" y="544"/>
                  <a:pt x="686" y="543"/>
                  <a:pt x="684" y="541"/>
                </a:cubicBezTo>
                <a:cubicBezTo>
                  <a:pt x="684" y="541"/>
                  <a:pt x="683" y="541"/>
                  <a:pt x="683" y="542"/>
                </a:cubicBezTo>
                <a:cubicBezTo>
                  <a:pt x="682" y="542"/>
                  <a:pt x="682" y="542"/>
                  <a:pt x="683" y="542"/>
                </a:cubicBezTo>
                <a:cubicBezTo>
                  <a:pt x="683" y="544"/>
                  <a:pt x="684" y="546"/>
                  <a:pt x="685" y="547"/>
                </a:cubicBezTo>
                <a:cubicBezTo>
                  <a:pt x="686" y="548"/>
                  <a:pt x="687" y="548"/>
                  <a:pt x="688" y="548"/>
                </a:cubicBezTo>
                <a:cubicBezTo>
                  <a:pt x="689" y="549"/>
                  <a:pt x="690" y="550"/>
                  <a:pt x="691" y="551"/>
                </a:cubicBezTo>
                <a:close/>
                <a:moveTo>
                  <a:pt x="691" y="551"/>
                </a:moveTo>
                <a:cubicBezTo>
                  <a:pt x="691" y="551"/>
                  <a:pt x="690" y="551"/>
                  <a:pt x="690" y="551"/>
                </a:cubicBezTo>
                <a:cubicBezTo>
                  <a:pt x="690" y="551"/>
                  <a:pt x="691" y="551"/>
                  <a:pt x="691" y="551"/>
                </a:cubicBezTo>
                <a:cubicBezTo>
                  <a:pt x="691" y="551"/>
                  <a:pt x="691" y="551"/>
                  <a:pt x="691" y="551"/>
                </a:cubicBezTo>
                <a:cubicBezTo>
                  <a:pt x="691" y="551"/>
                  <a:pt x="691" y="551"/>
                  <a:pt x="691" y="551"/>
                </a:cubicBezTo>
                <a:close/>
                <a:moveTo>
                  <a:pt x="2115" y="518"/>
                </a:moveTo>
                <a:cubicBezTo>
                  <a:pt x="2118" y="514"/>
                  <a:pt x="2121" y="511"/>
                  <a:pt x="2124" y="508"/>
                </a:cubicBezTo>
                <a:cubicBezTo>
                  <a:pt x="2124" y="508"/>
                  <a:pt x="2124" y="507"/>
                  <a:pt x="2124" y="507"/>
                </a:cubicBezTo>
                <a:cubicBezTo>
                  <a:pt x="2123" y="506"/>
                  <a:pt x="2123" y="506"/>
                  <a:pt x="2123" y="506"/>
                </a:cubicBezTo>
                <a:cubicBezTo>
                  <a:pt x="2122" y="506"/>
                  <a:pt x="2121" y="507"/>
                  <a:pt x="2120" y="507"/>
                </a:cubicBezTo>
                <a:cubicBezTo>
                  <a:pt x="2118" y="508"/>
                  <a:pt x="2117" y="509"/>
                  <a:pt x="2116" y="511"/>
                </a:cubicBezTo>
                <a:cubicBezTo>
                  <a:pt x="2116" y="512"/>
                  <a:pt x="2115" y="514"/>
                  <a:pt x="2114" y="515"/>
                </a:cubicBezTo>
                <a:cubicBezTo>
                  <a:pt x="2114" y="516"/>
                  <a:pt x="2114" y="516"/>
                  <a:pt x="2114" y="517"/>
                </a:cubicBezTo>
                <a:cubicBezTo>
                  <a:pt x="2114" y="517"/>
                  <a:pt x="2114" y="518"/>
                  <a:pt x="2115" y="518"/>
                </a:cubicBezTo>
                <a:cubicBezTo>
                  <a:pt x="2115" y="518"/>
                  <a:pt x="2115" y="518"/>
                  <a:pt x="2115" y="518"/>
                </a:cubicBezTo>
                <a:close/>
                <a:moveTo>
                  <a:pt x="2034" y="949"/>
                </a:moveTo>
                <a:cubicBezTo>
                  <a:pt x="2034" y="948"/>
                  <a:pt x="2034" y="948"/>
                  <a:pt x="2034" y="947"/>
                </a:cubicBezTo>
                <a:cubicBezTo>
                  <a:pt x="2034" y="947"/>
                  <a:pt x="2034" y="946"/>
                  <a:pt x="2034" y="946"/>
                </a:cubicBezTo>
                <a:cubicBezTo>
                  <a:pt x="2032" y="943"/>
                  <a:pt x="2028" y="943"/>
                  <a:pt x="2026" y="946"/>
                </a:cubicBezTo>
                <a:cubicBezTo>
                  <a:pt x="2025" y="946"/>
                  <a:pt x="2025" y="948"/>
                  <a:pt x="2026" y="948"/>
                </a:cubicBezTo>
                <a:cubicBezTo>
                  <a:pt x="2027" y="950"/>
                  <a:pt x="2029" y="951"/>
                  <a:pt x="2032" y="950"/>
                </a:cubicBezTo>
                <a:cubicBezTo>
                  <a:pt x="2032" y="950"/>
                  <a:pt x="2033" y="949"/>
                  <a:pt x="2034" y="949"/>
                </a:cubicBezTo>
                <a:close/>
                <a:moveTo>
                  <a:pt x="1013" y="209"/>
                </a:moveTo>
                <a:cubicBezTo>
                  <a:pt x="1013" y="210"/>
                  <a:pt x="1013" y="211"/>
                  <a:pt x="1013" y="212"/>
                </a:cubicBezTo>
                <a:cubicBezTo>
                  <a:pt x="1012" y="213"/>
                  <a:pt x="1013" y="215"/>
                  <a:pt x="1014" y="215"/>
                </a:cubicBezTo>
                <a:cubicBezTo>
                  <a:pt x="1016" y="216"/>
                  <a:pt x="1017" y="216"/>
                  <a:pt x="1019" y="215"/>
                </a:cubicBezTo>
                <a:cubicBezTo>
                  <a:pt x="1019" y="215"/>
                  <a:pt x="1019" y="215"/>
                  <a:pt x="1020" y="215"/>
                </a:cubicBezTo>
                <a:cubicBezTo>
                  <a:pt x="1020" y="214"/>
                  <a:pt x="1020" y="214"/>
                  <a:pt x="1020" y="214"/>
                </a:cubicBezTo>
                <a:cubicBezTo>
                  <a:pt x="1019" y="212"/>
                  <a:pt x="1018" y="211"/>
                  <a:pt x="1018" y="209"/>
                </a:cubicBezTo>
                <a:cubicBezTo>
                  <a:pt x="1017" y="208"/>
                  <a:pt x="1014" y="208"/>
                  <a:pt x="1013" y="209"/>
                </a:cubicBezTo>
                <a:close/>
                <a:moveTo>
                  <a:pt x="22" y="380"/>
                </a:moveTo>
                <a:cubicBezTo>
                  <a:pt x="21" y="380"/>
                  <a:pt x="20" y="380"/>
                  <a:pt x="20" y="380"/>
                </a:cubicBezTo>
                <a:cubicBezTo>
                  <a:pt x="18" y="382"/>
                  <a:pt x="16" y="385"/>
                  <a:pt x="14" y="387"/>
                </a:cubicBezTo>
                <a:cubicBezTo>
                  <a:pt x="14" y="387"/>
                  <a:pt x="14" y="387"/>
                  <a:pt x="14" y="388"/>
                </a:cubicBezTo>
                <a:cubicBezTo>
                  <a:pt x="14" y="388"/>
                  <a:pt x="14" y="388"/>
                  <a:pt x="15" y="388"/>
                </a:cubicBezTo>
                <a:cubicBezTo>
                  <a:pt x="18" y="388"/>
                  <a:pt x="21" y="386"/>
                  <a:pt x="23" y="384"/>
                </a:cubicBezTo>
                <a:cubicBezTo>
                  <a:pt x="24" y="384"/>
                  <a:pt x="24" y="383"/>
                  <a:pt x="24" y="382"/>
                </a:cubicBezTo>
                <a:cubicBezTo>
                  <a:pt x="24" y="381"/>
                  <a:pt x="23" y="380"/>
                  <a:pt x="22" y="380"/>
                </a:cubicBezTo>
                <a:close/>
                <a:moveTo>
                  <a:pt x="658" y="52"/>
                </a:moveTo>
                <a:cubicBezTo>
                  <a:pt x="658" y="53"/>
                  <a:pt x="660" y="53"/>
                  <a:pt x="660" y="53"/>
                </a:cubicBezTo>
                <a:cubicBezTo>
                  <a:pt x="661" y="51"/>
                  <a:pt x="663" y="50"/>
                  <a:pt x="663" y="47"/>
                </a:cubicBezTo>
                <a:cubicBezTo>
                  <a:pt x="663" y="47"/>
                  <a:pt x="663" y="46"/>
                  <a:pt x="663" y="46"/>
                </a:cubicBezTo>
                <a:cubicBezTo>
                  <a:pt x="662" y="45"/>
                  <a:pt x="661" y="45"/>
                  <a:pt x="660" y="44"/>
                </a:cubicBezTo>
                <a:cubicBezTo>
                  <a:pt x="657" y="45"/>
                  <a:pt x="655" y="47"/>
                  <a:pt x="657" y="50"/>
                </a:cubicBezTo>
                <a:cubicBezTo>
                  <a:pt x="657" y="51"/>
                  <a:pt x="657" y="52"/>
                  <a:pt x="658" y="52"/>
                </a:cubicBezTo>
                <a:close/>
                <a:moveTo>
                  <a:pt x="661" y="119"/>
                </a:moveTo>
                <a:cubicBezTo>
                  <a:pt x="661" y="119"/>
                  <a:pt x="661" y="119"/>
                  <a:pt x="661" y="119"/>
                </a:cubicBezTo>
                <a:cubicBezTo>
                  <a:pt x="662" y="120"/>
                  <a:pt x="664" y="120"/>
                  <a:pt x="665" y="119"/>
                </a:cubicBezTo>
                <a:cubicBezTo>
                  <a:pt x="667" y="119"/>
                  <a:pt x="667" y="118"/>
                  <a:pt x="668" y="116"/>
                </a:cubicBezTo>
                <a:cubicBezTo>
                  <a:pt x="668" y="114"/>
                  <a:pt x="666" y="112"/>
                  <a:pt x="664" y="112"/>
                </a:cubicBezTo>
                <a:cubicBezTo>
                  <a:pt x="663" y="112"/>
                  <a:pt x="663" y="113"/>
                  <a:pt x="662" y="113"/>
                </a:cubicBezTo>
                <a:cubicBezTo>
                  <a:pt x="661" y="115"/>
                  <a:pt x="661" y="116"/>
                  <a:pt x="661" y="119"/>
                </a:cubicBezTo>
                <a:close/>
                <a:moveTo>
                  <a:pt x="9" y="385"/>
                </a:moveTo>
                <a:cubicBezTo>
                  <a:pt x="8" y="385"/>
                  <a:pt x="7" y="385"/>
                  <a:pt x="7" y="385"/>
                </a:cubicBezTo>
                <a:cubicBezTo>
                  <a:pt x="4" y="387"/>
                  <a:pt x="2" y="389"/>
                  <a:pt x="0" y="391"/>
                </a:cubicBezTo>
                <a:cubicBezTo>
                  <a:pt x="0" y="392"/>
                  <a:pt x="0" y="392"/>
                  <a:pt x="1" y="393"/>
                </a:cubicBezTo>
                <a:cubicBezTo>
                  <a:pt x="1" y="393"/>
                  <a:pt x="1" y="393"/>
                  <a:pt x="1" y="393"/>
                </a:cubicBezTo>
                <a:cubicBezTo>
                  <a:pt x="5" y="391"/>
                  <a:pt x="8" y="390"/>
                  <a:pt x="10" y="387"/>
                </a:cubicBezTo>
                <a:cubicBezTo>
                  <a:pt x="10" y="387"/>
                  <a:pt x="10" y="386"/>
                  <a:pt x="10" y="386"/>
                </a:cubicBezTo>
                <a:cubicBezTo>
                  <a:pt x="10" y="386"/>
                  <a:pt x="9" y="385"/>
                  <a:pt x="9" y="385"/>
                </a:cubicBezTo>
                <a:close/>
                <a:moveTo>
                  <a:pt x="1844" y="94"/>
                </a:moveTo>
                <a:cubicBezTo>
                  <a:pt x="1844" y="93"/>
                  <a:pt x="1843" y="94"/>
                  <a:pt x="1842" y="94"/>
                </a:cubicBezTo>
                <a:cubicBezTo>
                  <a:pt x="1841" y="94"/>
                  <a:pt x="1841" y="95"/>
                  <a:pt x="1841" y="96"/>
                </a:cubicBezTo>
                <a:cubicBezTo>
                  <a:pt x="1841" y="99"/>
                  <a:pt x="1843" y="100"/>
                  <a:pt x="1845" y="101"/>
                </a:cubicBezTo>
                <a:cubicBezTo>
                  <a:pt x="1846" y="102"/>
                  <a:pt x="1847" y="101"/>
                  <a:pt x="1847" y="101"/>
                </a:cubicBezTo>
                <a:cubicBezTo>
                  <a:pt x="1847" y="100"/>
                  <a:pt x="1848" y="99"/>
                  <a:pt x="1848" y="98"/>
                </a:cubicBezTo>
                <a:cubicBezTo>
                  <a:pt x="1848" y="96"/>
                  <a:pt x="1846" y="94"/>
                  <a:pt x="1844" y="94"/>
                </a:cubicBezTo>
                <a:close/>
                <a:moveTo>
                  <a:pt x="612" y="90"/>
                </a:moveTo>
                <a:cubicBezTo>
                  <a:pt x="613" y="92"/>
                  <a:pt x="614" y="93"/>
                  <a:pt x="616" y="94"/>
                </a:cubicBezTo>
                <a:cubicBezTo>
                  <a:pt x="618" y="94"/>
                  <a:pt x="619" y="92"/>
                  <a:pt x="619" y="91"/>
                </a:cubicBezTo>
                <a:cubicBezTo>
                  <a:pt x="619" y="88"/>
                  <a:pt x="617" y="87"/>
                  <a:pt x="614" y="87"/>
                </a:cubicBezTo>
                <a:cubicBezTo>
                  <a:pt x="613" y="87"/>
                  <a:pt x="611" y="89"/>
                  <a:pt x="612" y="90"/>
                </a:cubicBezTo>
                <a:close/>
                <a:moveTo>
                  <a:pt x="557" y="73"/>
                </a:moveTo>
                <a:cubicBezTo>
                  <a:pt x="557" y="73"/>
                  <a:pt x="557" y="73"/>
                  <a:pt x="557" y="73"/>
                </a:cubicBezTo>
                <a:cubicBezTo>
                  <a:pt x="557" y="73"/>
                  <a:pt x="557" y="73"/>
                  <a:pt x="557" y="73"/>
                </a:cubicBezTo>
                <a:cubicBezTo>
                  <a:pt x="557" y="74"/>
                  <a:pt x="557" y="75"/>
                  <a:pt x="556" y="76"/>
                </a:cubicBezTo>
                <a:cubicBezTo>
                  <a:pt x="556" y="77"/>
                  <a:pt x="556" y="79"/>
                  <a:pt x="557" y="80"/>
                </a:cubicBezTo>
                <a:cubicBezTo>
                  <a:pt x="558" y="81"/>
                  <a:pt x="559" y="82"/>
                  <a:pt x="559" y="83"/>
                </a:cubicBezTo>
                <a:cubicBezTo>
                  <a:pt x="560" y="84"/>
                  <a:pt x="561" y="85"/>
                  <a:pt x="562" y="85"/>
                </a:cubicBezTo>
                <a:cubicBezTo>
                  <a:pt x="564" y="85"/>
                  <a:pt x="565" y="85"/>
                  <a:pt x="566" y="85"/>
                </a:cubicBezTo>
                <a:cubicBezTo>
                  <a:pt x="568" y="85"/>
                  <a:pt x="570" y="85"/>
                  <a:pt x="571" y="83"/>
                </a:cubicBezTo>
                <a:cubicBezTo>
                  <a:pt x="572" y="82"/>
                  <a:pt x="573" y="80"/>
                  <a:pt x="574" y="79"/>
                </a:cubicBezTo>
                <a:cubicBezTo>
                  <a:pt x="574" y="77"/>
                  <a:pt x="575" y="77"/>
                  <a:pt x="576" y="76"/>
                </a:cubicBezTo>
                <a:cubicBezTo>
                  <a:pt x="577" y="75"/>
                  <a:pt x="578" y="75"/>
                  <a:pt x="579" y="74"/>
                </a:cubicBezTo>
                <a:cubicBezTo>
                  <a:pt x="580" y="74"/>
                  <a:pt x="580" y="73"/>
                  <a:pt x="580" y="72"/>
                </a:cubicBezTo>
                <a:cubicBezTo>
                  <a:pt x="579" y="72"/>
                  <a:pt x="579" y="71"/>
                  <a:pt x="578" y="71"/>
                </a:cubicBezTo>
                <a:cubicBezTo>
                  <a:pt x="575" y="70"/>
                  <a:pt x="571" y="69"/>
                  <a:pt x="567" y="69"/>
                </a:cubicBezTo>
                <a:cubicBezTo>
                  <a:pt x="564" y="69"/>
                  <a:pt x="562" y="69"/>
                  <a:pt x="559" y="71"/>
                </a:cubicBezTo>
                <a:cubicBezTo>
                  <a:pt x="559" y="71"/>
                  <a:pt x="559" y="71"/>
                  <a:pt x="559" y="71"/>
                </a:cubicBezTo>
                <a:cubicBezTo>
                  <a:pt x="559" y="71"/>
                  <a:pt x="559" y="71"/>
                  <a:pt x="559" y="71"/>
                </a:cubicBezTo>
                <a:cubicBezTo>
                  <a:pt x="559" y="71"/>
                  <a:pt x="559" y="71"/>
                  <a:pt x="559" y="71"/>
                </a:cubicBezTo>
                <a:cubicBezTo>
                  <a:pt x="559" y="71"/>
                  <a:pt x="559" y="71"/>
                  <a:pt x="558" y="72"/>
                </a:cubicBezTo>
                <a:cubicBezTo>
                  <a:pt x="559" y="71"/>
                  <a:pt x="559" y="71"/>
                  <a:pt x="559" y="71"/>
                </a:cubicBezTo>
                <a:cubicBezTo>
                  <a:pt x="559" y="69"/>
                  <a:pt x="559" y="68"/>
                  <a:pt x="559" y="66"/>
                </a:cubicBezTo>
                <a:cubicBezTo>
                  <a:pt x="559" y="65"/>
                  <a:pt x="557" y="64"/>
                  <a:pt x="556" y="64"/>
                </a:cubicBezTo>
                <a:cubicBezTo>
                  <a:pt x="555" y="65"/>
                  <a:pt x="554" y="66"/>
                  <a:pt x="554" y="67"/>
                </a:cubicBezTo>
                <a:cubicBezTo>
                  <a:pt x="553" y="68"/>
                  <a:pt x="553" y="69"/>
                  <a:pt x="554" y="71"/>
                </a:cubicBezTo>
                <a:cubicBezTo>
                  <a:pt x="555" y="72"/>
                  <a:pt x="556" y="72"/>
                  <a:pt x="557" y="73"/>
                </a:cubicBezTo>
                <a:close/>
                <a:moveTo>
                  <a:pt x="2149" y="445"/>
                </a:moveTo>
                <a:cubicBezTo>
                  <a:pt x="2151" y="442"/>
                  <a:pt x="2152" y="439"/>
                  <a:pt x="2152" y="436"/>
                </a:cubicBezTo>
                <a:cubicBezTo>
                  <a:pt x="2152" y="436"/>
                  <a:pt x="2151" y="435"/>
                  <a:pt x="2151" y="435"/>
                </a:cubicBezTo>
                <a:cubicBezTo>
                  <a:pt x="2151" y="435"/>
                  <a:pt x="2150" y="435"/>
                  <a:pt x="2150" y="435"/>
                </a:cubicBezTo>
                <a:cubicBezTo>
                  <a:pt x="2150" y="436"/>
                  <a:pt x="2149" y="436"/>
                  <a:pt x="2149" y="436"/>
                </a:cubicBezTo>
                <a:cubicBezTo>
                  <a:pt x="2148" y="438"/>
                  <a:pt x="2147" y="441"/>
                  <a:pt x="2146" y="443"/>
                </a:cubicBezTo>
                <a:cubicBezTo>
                  <a:pt x="2146" y="444"/>
                  <a:pt x="2147" y="444"/>
                  <a:pt x="2147" y="445"/>
                </a:cubicBezTo>
                <a:cubicBezTo>
                  <a:pt x="2147" y="445"/>
                  <a:pt x="2147" y="445"/>
                  <a:pt x="2148" y="445"/>
                </a:cubicBezTo>
                <a:cubicBezTo>
                  <a:pt x="2148" y="445"/>
                  <a:pt x="2149" y="445"/>
                  <a:pt x="2149" y="445"/>
                </a:cubicBezTo>
                <a:close/>
                <a:moveTo>
                  <a:pt x="603" y="441"/>
                </a:moveTo>
                <a:cubicBezTo>
                  <a:pt x="605" y="440"/>
                  <a:pt x="606" y="439"/>
                  <a:pt x="608" y="437"/>
                </a:cubicBezTo>
                <a:cubicBezTo>
                  <a:pt x="608" y="437"/>
                  <a:pt x="608" y="436"/>
                  <a:pt x="607" y="436"/>
                </a:cubicBezTo>
                <a:cubicBezTo>
                  <a:pt x="607" y="434"/>
                  <a:pt x="606" y="434"/>
                  <a:pt x="605" y="434"/>
                </a:cubicBezTo>
                <a:cubicBezTo>
                  <a:pt x="604" y="435"/>
                  <a:pt x="603" y="435"/>
                  <a:pt x="601" y="435"/>
                </a:cubicBezTo>
                <a:cubicBezTo>
                  <a:pt x="600" y="436"/>
                  <a:pt x="600" y="437"/>
                  <a:pt x="600" y="438"/>
                </a:cubicBezTo>
                <a:cubicBezTo>
                  <a:pt x="600" y="438"/>
                  <a:pt x="600" y="439"/>
                  <a:pt x="600" y="439"/>
                </a:cubicBezTo>
                <a:cubicBezTo>
                  <a:pt x="600" y="440"/>
                  <a:pt x="602" y="441"/>
                  <a:pt x="603" y="441"/>
                </a:cubicBezTo>
                <a:close/>
                <a:moveTo>
                  <a:pt x="1798" y="82"/>
                </a:moveTo>
                <a:cubicBezTo>
                  <a:pt x="1798" y="82"/>
                  <a:pt x="1799" y="82"/>
                  <a:pt x="1799" y="82"/>
                </a:cubicBezTo>
                <a:cubicBezTo>
                  <a:pt x="1799" y="82"/>
                  <a:pt x="1799" y="81"/>
                  <a:pt x="1800" y="81"/>
                </a:cubicBezTo>
                <a:cubicBezTo>
                  <a:pt x="1800" y="80"/>
                  <a:pt x="1799" y="79"/>
                  <a:pt x="1799" y="78"/>
                </a:cubicBezTo>
                <a:cubicBezTo>
                  <a:pt x="1798" y="76"/>
                  <a:pt x="1797" y="74"/>
                  <a:pt x="1795" y="74"/>
                </a:cubicBezTo>
                <a:cubicBezTo>
                  <a:pt x="1794" y="73"/>
                  <a:pt x="1794" y="73"/>
                  <a:pt x="1793" y="73"/>
                </a:cubicBezTo>
                <a:cubicBezTo>
                  <a:pt x="1793" y="72"/>
                  <a:pt x="1792" y="72"/>
                  <a:pt x="1792" y="73"/>
                </a:cubicBezTo>
                <a:cubicBezTo>
                  <a:pt x="1792" y="73"/>
                  <a:pt x="1792" y="74"/>
                  <a:pt x="1792" y="74"/>
                </a:cubicBezTo>
                <a:cubicBezTo>
                  <a:pt x="1794" y="77"/>
                  <a:pt x="1796" y="79"/>
                  <a:pt x="1798" y="82"/>
                </a:cubicBezTo>
                <a:close/>
                <a:moveTo>
                  <a:pt x="591" y="169"/>
                </a:moveTo>
                <a:cubicBezTo>
                  <a:pt x="592" y="169"/>
                  <a:pt x="593" y="168"/>
                  <a:pt x="594" y="168"/>
                </a:cubicBezTo>
                <a:cubicBezTo>
                  <a:pt x="594" y="168"/>
                  <a:pt x="594" y="167"/>
                  <a:pt x="595" y="166"/>
                </a:cubicBezTo>
                <a:cubicBezTo>
                  <a:pt x="595" y="166"/>
                  <a:pt x="594" y="166"/>
                  <a:pt x="594" y="166"/>
                </a:cubicBezTo>
                <a:cubicBezTo>
                  <a:pt x="592" y="165"/>
                  <a:pt x="589" y="165"/>
                  <a:pt x="587" y="166"/>
                </a:cubicBezTo>
                <a:cubicBezTo>
                  <a:pt x="585" y="166"/>
                  <a:pt x="584" y="167"/>
                  <a:pt x="584" y="169"/>
                </a:cubicBezTo>
                <a:cubicBezTo>
                  <a:pt x="586" y="169"/>
                  <a:pt x="589" y="170"/>
                  <a:pt x="591" y="169"/>
                </a:cubicBezTo>
                <a:close/>
                <a:moveTo>
                  <a:pt x="571" y="139"/>
                </a:moveTo>
                <a:cubicBezTo>
                  <a:pt x="572" y="139"/>
                  <a:pt x="574" y="139"/>
                  <a:pt x="575" y="137"/>
                </a:cubicBezTo>
                <a:cubicBezTo>
                  <a:pt x="575" y="136"/>
                  <a:pt x="575" y="135"/>
                  <a:pt x="575" y="133"/>
                </a:cubicBezTo>
                <a:cubicBezTo>
                  <a:pt x="574" y="133"/>
                  <a:pt x="574" y="133"/>
                  <a:pt x="573" y="133"/>
                </a:cubicBezTo>
                <a:cubicBezTo>
                  <a:pt x="571" y="133"/>
                  <a:pt x="570" y="135"/>
                  <a:pt x="569" y="136"/>
                </a:cubicBezTo>
                <a:cubicBezTo>
                  <a:pt x="569" y="137"/>
                  <a:pt x="570" y="139"/>
                  <a:pt x="571" y="139"/>
                </a:cubicBezTo>
                <a:close/>
                <a:moveTo>
                  <a:pt x="1159" y="147"/>
                </a:moveTo>
                <a:cubicBezTo>
                  <a:pt x="1159" y="147"/>
                  <a:pt x="1159" y="148"/>
                  <a:pt x="1159" y="148"/>
                </a:cubicBezTo>
                <a:cubicBezTo>
                  <a:pt x="1159" y="152"/>
                  <a:pt x="1161" y="155"/>
                  <a:pt x="1164" y="157"/>
                </a:cubicBezTo>
                <a:cubicBezTo>
                  <a:pt x="1165" y="157"/>
                  <a:pt x="1165" y="157"/>
                  <a:pt x="1165" y="157"/>
                </a:cubicBezTo>
                <a:cubicBezTo>
                  <a:pt x="1165" y="157"/>
                  <a:pt x="1165" y="156"/>
                  <a:pt x="1165" y="156"/>
                </a:cubicBezTo>
                <a:cubicBezTo>
                  <a:pt x="1164" y="153"/>
                  <a:pt x="1162" y="150"/>
                  <a:pt x="1160" y="147"/>
                </a:cubicBezTo>
                <a:cubicBezTo>
                  <a:pt x="1160" y="147"/>
                  <a:pt x="1160" y="147"/>
                  <a:pt x="1159" y="147"/>
                </a:cubicBezTo>
                <a:close/>
                <a:moveTo>
                  <a:pt x="636" y="349"/>
                </a:moveTo>
                <a:cubicBezTo>
                  <a:pt x="635" y="350"/>
                  <a:pt x="635" y="351"/>
                  <a:pt x="636" y="353"/>
                </a:cubicBezTo>
                <a:cubicBezTo>
                  <a:pt x="637" y="353"/>
                  <a:pt x="637" y="354"/>
                  <a:pt x="637" y="354"/>
                </a:cubicBezTo>
                <a:cubicBezTo>
                  <a:pt x="638" y="355"/>
                  <a:pt x="639" y="355"/>
                  <a:pt x="640" y="354"/>
                </a:cubicBezTo>
                <a:cubicBezTo>
                  <a:pt x="640" y="354"/>
                  <a:pt x="641" y="353"/>
                  <a:pt x="641" y="353"/>
                </a:cubicBezTo>
                <a:cubicBezTo>
                  <a:pt x="641" y="351"/>
                  <a:pt x="641" y="350"/>
                  <a:pt x="640" y="350"/>
                </a:cubicBezTo>
                <a:cubicBezTo>
                  <a:pt x="638" y="349"/>
                  <a:pt x="637" y="348"/>
                  <a:pt x="636" y="349"/>
                </a:cubicBezTo>
                <a:close/>
                <a:moveTo>
                  <a:pt x="580" y="470"/>
                </a:moveTo>
                <a:cubicBezTo>
                  <a:pt x="580" y="470"/>
                  <a:pt x="579" y="471"/>
                  <a:pt x="579" y="472"/>
                </a:cubicBezTo>
                <a:cubicBezTo>
                  <a:pt x="579" y="472"/>
                  <a:pt x="579" y="473"/>
                  <a:pt x="579" y="473"/>
                </a:cubicBezTo>
                <a:cubicBezTo>
                  <a:pt x="581" y="474"/>
                  <a:pt x="582" y="474"/>
                  <a:pt x="583" y="474"/>
                </a:cubicBezTo>
                <a:cubicBezTo>
                  <a:pt x="584" y="474"/>
                  <a:pt x="584" y="475"/>
                  <a:pt x="584" y="474"/>
                </a:cubicBezTo>
                <a:cubicBezTo>
                  <a:pt x="585" y="474"/>
                  <a:pt x="585" y="474"/>
                  <a:pt x="586" y="474"/>
                </a:cubicBezTo>
                <a:cubicBezTo>
                  <a:pt x="586" y="473"/>
                  <a:pt x="586" y="472"/>
                  <a:pt x="586" y="471"/>
                </a:cubicBezTo>
                <a:cubicBezTo>
                  <a:pt x="584" y="470"/>
                  <a:pt x="582" y="469"/>
                  <a:pt x="580" y="470"/>
                </a:cubicBezTo>
                <a:close/>
                <a:moveTo>
                  <a:pt x="2006" y="400"/>
                </a:moveTo>
                <a:cubicBezTo>
                  <a:pt x="2004" y="399"/>
                  <a:pt x="2003" y="400"/>
                  <a:pt x="2002" y="401"/>
                </a:cubicBezTo>
                <a:cubicBezTo>
                  <a:pt x="2001" y="403"/>
                  <a:pt x="2002" y="404"/>
                  <a:pt x="2004" y="404"/>
                </a:cubicBezTo>
                <a:cubicBezTo>
                  <a:pt x="2004" y="405"/>
                  <a:pt x="2005" y="405"/>
                  <a:pt x="2005" y="405"/>
                </a:cubicBezTo>
                <a:cubicBezTo>
                  <a:pt x="2006" y="405"/>
                  <a:pt x="2007" y="404"/>
                  <a:pt x="2007" y="404"/>
                </a:cubicBezTo>
                <a:cubicBezTo>
                  <a:pt x="2008" y="402"/>
                  <a:pt x="2007" y="400"/>
                  <a:pt x="2006" y="400"/>
                </a:cubicBezTo>
                <a:close/>
                <a:moveTo>
                  <a:pt x="2071" y="1220"/>
                </a:moveTo>
                <a:cubicBezTo>
                  <a:pt x="2070" y="1220"/>
                  <a:pt x="2070" y="1221"/>
                  <a:pt x="2070" y="1221"/>
                </a:cubicBezTo>
                <a:cubicBezTo>
                  <a:pt x="2070" y="1221"/>
                  <a:pt x="2071" y="1222"/>
                  <a:pt x="2071" y="1222"/>
                </a:cubicBezTo>
                <a:cubicBezTo>
                  <a:pt x="2072" y="1222"/>
                  <a:pt x="2073" y="1222"/>
                  <a:pt x="2074" y="1222"/>
                </a:cubicBezTo>
                <a:cubicBezTo>
                  <a:pt x="2075" y="1222"/>
                  <a:pt x="2075" y="1222"/>
                  <a:pt x="2076" y="1222"/>
                </a:cubicBezTo>
                <a:cubicBezTo>
                  <a:pt x="2076" y="1222"/>
                  <a:pt x="2077" y="1222"/>
                  <a:pt x="2077" y="1222"/>
                </a:cubicBezTo>
                <a:cubicBezTo>
                  <a:pt x="2077" y="1222"/>
                  <a:pt x="2078" y="1221"/>
                  <a:pt x="2078" y="1221"/>
                </a:cubicBezTo>
                <a:cubicBezTo>
                  <a:pt x="2078" y="1220"/>
                  <a:pt x="2078" y="1220"/>
                  <a:pt x="2077" y="1219"/>
                </a:cubicBezTo>
                <a:cubicBezTo>
                  <a:pt x="2075" y="1218"/>
                  <a:pt x="2073" y="1218"/>
                  <a:pt x="2071" y="1220"/>
                </a:cubicBezTo>
                <a:close/>
                <a:moveTo>
                  <a:pt x="1534" y="208"/>
                </a:moveTo>
                <a:cubicBezTo>
                  <a:pt x="1534" y="208"/>
                  <a:pt x="1533" y="208"/>
                  <a:pt x="1533" y="208"/>
                </a:cubicBezTo>
                <a:cubicBezTo>
                  <a:pt x="1531" y="209"/>
                  <a:pt x="1530" y="212"/>
                  <a:pt x="1532" y="213"/>
                </a:cubicBezTo>
                <a:cubicBezTo>
                  <a:pt x="1533" y="214"/>
                  <a:pt x="1534" y="215"/>
                  <a:pt x="1535" y="214"/>
                </a:cubicBezTo>
                <a:cubicBezTo>
                  <a:pt x="1536" y="214"/>
                  <a:pt x="1536" y="214"/>
                  <a:pt x="1537" y="213"/>
                </a:cubicBezTo>
                <a:cubicBezTo>
                  <a:pt x="1537" y="211"/>
                  <a:pt x="1536" y="209"/>
                  <a:pt x="1534" y="208"/>
                </a:cubicBezTo>
                <a:close/>
                <a:moveTo>
                  <a:pt x="2087" y="963"/>
                </a:moveTo>
                <a:cubicBezTo>
                  <a:pt x="2087" y="963"/>
                  <a:pt x="2086" y="963"/>
                  <a:pt x="2086" y="963"/>
                </a:cubicBezTo>
                <a:cubicBezTo>
                  <a:pt x="2085" y="965"/>
                  <a:pt x="2084" y="967"/>
                  <a:pt x="2084" y="970"/>
                </a:cubicBezTo>
                <a:cubicBezTo>
                  <a:pt x="2084" y="970"/>
                  <a:pt x="2085" y="971"/>
                  <a:pt x="2085" y="971"/>
                </a:cubicBezTo>
                <a:cubicBezTo>
                  <a:pt x="2085" y="971"/>
                  <a:pt x="2085" y="971"/>
                  <a:pt x="2086" y="971"/>
                </a:cubicBezTo>
                <a:cubicBezTo>
                  <a:pt x="2088" y="970"/>
                  <a:pt x="2089" y="967"/>
                  <a:pt x="2088" y="964"/>
                </a:cubicBezTo>
                <a:cubicBezTo>
                  <a:pt x="2088" y="963"/>
                  <a:pt x="2088" y="963"/>
                  <a:pt x="2087" y="963"/>
                </a:cubicBezTo>
                <a:close/>
                <a:moveTo>
                  <a:pt x="2059" y="1011"/>
                </a:moveTo>
                <a:cubicBezTo>
                  <a:pt x="2060" y="1011"/>
                  <a:pt x="2061" y="1010"/>
                  <a:pt x="2062" y="1009"/>
                </a:cubicBezTo>
                <a:cubicBezTo>
                  <a:pt x="2063" y="1008"/>
                  <a:pt x="2062" y="1007"/>
                  <a:pt x="2061" y="1007"/>
                </a:cubicBezTo>
                <a:cubicBezTo>
                  <a:pt x="2061" y="1006"/>
                  <a:pt x="2060" y="1006"/>
                  <a:pt x="2059" y="1006"/>
                </a:cubicBezTo>
                <a:cubicBezTo>
                  <a:pt x="2058" y="1006"/>
                  <a:pt x="2057" y="1006"/>
                  <a:pt x="2056" y="1007"/>
                </a:cubicBezTo>
                <a:cubicBezTo>
                  <a:pt x="2055" y="1007"/>
                  <a:pt x="2055" y="1007"/>
                  <a:pt x="2055" y="1008"/>
                </a:cubicBezTo>
                <a:cubicBezTo>
                  <a:pt x="2055" y="1008"/>
                  <a:pt x="2055" y="1009"/>
                  <a:pt x="2055" y="1009"/>
                </a:cubicBezTo>
                <a:cubicBezTo>
                  <a:pt x="2056" y="1010"/>
                  <a:pt x="2058" y="1010"/>
                  <a:pt x="2059" y="1011"/>
                </a:cubicBezTo>
                <a:close/>
                <a:moveTo>
                  <a:pt x="141" y="334"/>
                </a:moveTo>
                <a:cubicBezTo>
                  <a:pt x="139" y="336"/>
                  <a:pt x="137" y="337"/>
                  <a:pt x="137" y="339"/>
                </a:cubicBezTo>
                <a:cubicBezTo>
                  <a:pt x="139" y="339"/>
                  <a:pt x="141" y="340"/>
                  <a:pt x="143" y="339"/>
                </a:cubicBezTo>
                <a:cubicBezTo>
                  <a:pt x="143" y="339"/>
                  <a:pt x="144" y="338"/>
                  <a:pt x="144" y="338"/>
                </a:cubicBezTo>
                <a:cubicBezTo>
                  <a:pt x="145" y="337"/>
                  <a:pt x="144" y="336"/>
                  <a:pt x="144" y="335"/>
                </a:cubicBezTo>
                <a:cubicBezTo>
                  <a:pt x="143" y="334"/>
                  <a:pt x="141" y="334"/>
                  <a:pt x="141" y="334"/>
                </a:cubicBezTo>
                <a:close/>
                <a:moveTo>
                  <a:pt x="137" y="339"/>
                </a:moveTo>
                <a:cubicBezTo>
                  <a:pt x="136" y="340"/>
                  <a:pt x="134" y="341"/>
                  <a:pt x="133" y="340"/>
                </a:cubicBezTo>
                <a:cubicBezTo>
                  <a:pt x="131" y="340"/>
                  <a:pt x="130" y="340"/>
                  <a:pt x="129" y="342"/>
                </a:cubicBezTo>
                <a:cubicBezTo>
                  <a:pt x="129" y="342"/>
                  <a:pt x="129" y="343"/>
                  <a:pt x="128" y="343"/>
                </a:cubicBezTo>
                <a:cubicBezTo>
                  <a:pt x="128" y="343"/>
                  <a:pt x="128" y="343"/>
                  <a:pt x="127" y="343"/>
                </a:cubicBezTo>
                <a:cubicBezTo>
                  <a:pt x="121" y="344"/>
                  <a:pt x="120" y="345"/>
                  <a:pt x="120" y="351"/>
                </a:cubicBezTo>
                <a:cubicBezTo>
                  <a:pt x="120" y="352"/>
                  <a:pt x="120" y="353"/>
                  <a:pt x="121" y="353"/>
                </a:cubicBezTo>
                <a:cubicBezTo>
                  <a:pt x="122" y="354"/>
                  <a:pt x="122" y="355"/>
                  <a:pt x="122" y="355"/>
                </a:cubicBezTo>
                <a:cubicBezTo>
                  <a:pt x="123" y="356"/>
                  <a:pt x="124" y="356"/>
                  <a:pt x="124" y="356"/>
                </a:cubicBezTo>
                <a:cubicBezTo>
                  <a:pt x="127" y="353"/>
                  <a:pt x="130" y="351"/>
                  <a:pt x="134" y="349"/>
                </a:cubicBezTo>
                <a:cubicBezTo>
                  <a:pt x="136" y="349"/>
                  <a:pt x="137" y="347"/>
                  <a:pt x="139" y="346"/>
                </a:cubicBezTo>
                <a:cubicBezTo>
                  <a:pt x="140" y="345"/>
                  <a:pt x="140" y="344"/>
                  <a:pt x="140" y="342"/>
                </a:cubicBezTo>
                <a:cubicBezTo>
                  <a:pt x="140" y="341"/>
                  <a:pt x="139" y="341"/>
                  <a:pt x="138" y="340"/>
                </a:cubicBezTo>
                <a:cubicBezTo>
                  <a:pt x="138" y="340"/>
                  <a:pt x="137" y="339"/>
                  <a:pt x="137" y="339"/>
                </a:cubicBezTo>
                <a:cubicBezTo>
                  <a:pt x="137" y="339"/>
                  <a:pt x="137" y="339"/>
                  <a:pt x="137" y="339"/>
                </a:cubicBezTo>
                <a:cubicBezTo>
                  <a:pt x="137" y="339"/>
                  <a:pt x="137" y="339"/>
                  <a:pt x="137" y="339"/>
                </a:cubicBezTo>
                <a:close/>
                <a:moveTo>
                  <a:pt x="2249" y="1366"/>
                </a:moveTo>
                <a:cubicBezTo>
                  <a:pt x="2248" y="1368"/>
                  <a:pt x="2247" y="1369"/>
                  <a:pt x="2247" y="1372"/>
                </a:cubicBezTo>
                <a:cubicBezTo>
                  <a:pt x="2247" y="1372"/>
                  <a:pt x="2247" y="1372"/>
                  <a:pt x="2247" y="1372"/>
                </a:cubicBezTo>
                <a:cubicBezTo>
                  <a:pt x="2248" y="1372"/>
                  <a:pt x="2250" y="1372"/>
                  <a:pt x="2251" y="1371"/>
                </a:cubicBezTo>
                <a:cubicBezTo>
                  <a:pt x="2252" y="1371"/>
                  <a:pt x="2252" y="1369"/>
                  <a:pt x="2251" y="1367"/>
                </a:cubicBezTo>
                <a:cubicBezTo>
                  <a:pt x="2251" y="1366"/>
                  <a:pt x="2250" y="1366"/>
                  <a:pt x="2249" y="1366"/>
                </a:cubicBezTo>
                <a:close/>
                <a:moveTo>
                  <a:pt x="673" y="843"/>
                </a:moveTo>
                <a:cubicBezTo>
                  <a:pt x="673" y="845"/>
                  <a:pt x="673" y="846"/>
                  <a:pt x="675" y="846"/>
                </a:cubicBezTo>
                <a:cubicBezTo>
                  <a:pt x="676" y="846"/>
                  <a:pt x="677" y="845"/>
                  <a:pt x="678" y="843"/>
                </a:cubicBezTo>
                <a:cubicBezTo>
                  <a:pt x="678" y="842"/>
                  <a:pt x="677" y="840"/>
                  <a:pt x="675" y="840"/>
                </a:cubicBezTo>
                <a:cubicBezTo>
                  <a:pt x="674" y="840"/>
                  <a:pt x="673" y="841"/>
                  <a:pt x="673" y="842"/>
                </a:cubicBezTo>
                <a:cubicBezTo>
                  <a:pt x="673" y="842"/>
                  <a:pt x="673" y="843"/>
                  <a:pt x="673" y="843"/>
                </a:cubicBezTo>
                <a:close/>
                <a:moveTo>
                  <a:pt x="1377" y="76"/>
                </a:moveTo>
                <a:cubicBezTo>
                  <a:pt x="1378" y="75"/>
                  <a:pt x="1379" y="75"/>
                  <a:pt x="1379" y="74"/>
                </a:cubicBezTo>
                <a:cubicBezTo>
                  <a:pt x="1379" y="73"/>
                  <a:pt x="1379" y="71"/>
                  <a:pt x="1377" y="71"/>
                </a:cubicBezTo>
                <a:cubicBezTo>
                  <a:pt x="1376" y="70"/>
                  <a:pt x="1375" y="71"/>
                  <a:pt x="1374" y="71"/>
                </a:cubicBezTo>
                <a:cubicBezTo>
                  <a:pt x="1372" y="72"/>
                  <a:pt x="1372" y="74"/>
                  <a:pt x="1374" y="75"/>
                </a:cubicBezTo>
                <a:cubicBezTo>
                  <a:pt x="1375" y="76"/>
                  <a:pt x="1376" y="76"/>
                  <a:pt x="1377" y="76"/>
                </a:cubicBezTo>
                <a:close/>
                <a:moveTo>
                  <a:pt x="1501" y="826"/>
                </a:moveTo>
                <a:cubicBezTo>
                  <a:pt x="1500" y="826"/>
                  <a:pt x="1500" y="826"/>
                  <a:pt x="1500" y="826"/>
                </a:cubicBezTo>
                <a:cubicBezTo>
                  <a:pt x="1499" y="826"/>
                  <a:pt x="1498" y="827"/>
                  <a:pt x="1498" y="827"/>
                </a:cubicBezTo>
                <a:cubicBezTo>
                  <a:pt x="1497" y="828"/>
                  <a:pt x="1499" y="830"/>
                  <a:pt x="1500" y="830"/>
                </a:cubicBezTo>
                <a:cubicBezTo>
                  <a:pt x="1501" y="830"/>
                  <a:pt x="1503" y="830"/>
                  <a:pt x="1504" y="828"/>
                </a:cubicBezTo>
                <a:cubicBezTo>
                  <a:pt x="1504" y="827"/>
                  <a:pt x="1504" y="827"/>
                  <a:pt x="1504" y="826"/>
                </a:cubicBezTo>
                <a:cubicBezTo>
                  <a:pt x="1503" y="826"/>
                  <a:pt x="1501" y="826"/>
                  <a:pt x="1501" y="826"/>
                </a:cubicBezTo>
                <a:close/>
                <a:moveTo>
                  <a:pt x="664" y="268"/>
                </a:moveTo>
                <a:cubicBezTo>
                  <a:pt x="664" y="269"/>
                  <a:pt x="663" y="269"/>
                  <a:pt x="663" y="269"/>
                </a:cubicBezTo>
                <a:cubicBezTo>
                  <a:pt x="661" y="270"/>
                  <a:pt x="659" y="270"/>
                  <a:pt x="658" y="272"/>
                </a:cubicBezTo>
                <a:cubicBezTo>
                  <a:pt x="658" y="272"/>
                  <a:pt x="658" y="273"/>
                  <a:pt x="658" y="274"/>
                </a:cubicBezTo>
                <a:cubicBezTo>
                  <a:pt x="658" y="274"/>
                  <a:pt x="658" y="274"/>
                  <a:pt x="659" y="274"/>
                </a:cubicBezTo>
                <a:cubicBezTo>
                  <a:pt x="660" y="274"/>
                  <a:pt x="661" y="274"/>
                  <a:pt x="661" y="274"/>
                </a:cubicBezTo>
                <a:cubicBezTo>
                  <a:pt x="663" y="273"/>
                  <a:pt x="664" y="272"/>
                  <a:pt x="665" y="271"/>
                </a:cubicBezTo>
                <a:cubicBezTo>
                  <a:pt x="666" y="270"/>
                  <a:pt x="666" y="269"/>
                  <a:pt x="666" y="269"/>
                </a:cubicBezTo>
                <a:cubicBezTo>
                  <a:pt x="665" y="268"/>
                  <a:pt x="665" y="268"/>
                  <a:pt x="664" y="268"/>
                </a:cubicBezTo>
                <a:close/>
                <a:moveTo>
                  <a:pt x="2319" y="1039"/>
                </a:moveTo>
                <a:cubicBezTo>
                  <a:pt x="2318" y="1038"/>
                  <a:pt x="2317" y="1037"/>
                  <a:pt x="2316" y="1036"/>
                </a:cubicBezTo>
                <a:cubicBezTo>
                  <a:pt x="2315" y="1036"/>
                  <a:pt x="2315" y="1036"/>
                  <a:pt x="2315" y="1037"/>
                </a:cubicBezTo>
                <a:cubicBezTo>
                  <a:pt x="2314" y="1038"/>
                  <a:pt x="2315" y="1040"/>
                  <a:pt x="2315" y="1041"/>
                </a:cubicBezTo>
                <a:cubicBezTo>
                  <a:pt x="2315" y="1042"/>
                  <a:pt x="2316" y="1042"/>
                  <a:pt x="2318" y="1042"/>
                </a:cubicBezTo>
                <a:cubicBezTo>
                  <a:pt x="2319" y="1041"/>
                  <a:pt x="2319" y="1040"/>
                  <a:pt x="2319" y="1039"/>
                </a:cubicBezTo>
                <a:close/>
                <a:moveTo>
                  <a:pt x="685" y="294"/>
                </a:moveTo>
                <a:cubicBezTo>
                  <a:pt x="685" y="294"/>
                  <a:pt x="686" y="293"/>
                  <a:pt x="686" y="293"/>
                </a:cubicBezTo>
                <a:cubicBezTo>
                  <a:pt x="686" y="292"/>
                  <a:pt x="686" y="292"/>
                  <a:pt x="686" y="291"/>
                </a:cubicBezTo>
                <a:cubicBezTo>
                  <a:pt x="685" y="290"/>
                  <a:pt x="683" y="290"/>
                  <a:pt x="682" y="290"/>
                </a:cubicBezTo>
                <a:cubicBezTo>
                  <a:pt x="681" y="290"/>
                  <a:pt x="680" y="290"/>
                  <a:pt x="680" y="291"/>
                </a:cubicBezTo>
                <a:cubicBezTo>
                  <a:pt x="680" y="292"/>
                  <a:pt x="680" y="293"/>
                  <a:pt x="681" y="293"/>
                </a:cubicBezTo>
                <a:cubicBezTo>
                  <a:pt x="682" y="294"/>
                  <a:pt x="683" y="295"/>
                  <a:pt x="685" y="294"/>
                </a:cubicBezTo>
                <a:close/>
                <a:moveTo>
                  <a:pt x="2282" y="993"/>
                </a:moveTo>
                <a:cubicBezTo>
                  <a:pt x="2282" y="993"/>
                  <a:pt x="2282" y="992"/>
                  <a:pt x="2282" y="992"/>
                </a:cubicBezTo>
                <a:cubicBezTo>
                  <a:pt x="2283" y="992"/>
                  <a:pt x="2283" y="992"/>
                  <a:pt x="2283" y="992"/>
                </a:cubicBezTo>
                <a:cubicBezTo>
                  <a:pt x="2282" y="991"/>
                  <a:pt x="2281" y="990"/>
                  <a:pt x="2281" y="989"/>
                </a:cubicBezTo>
                <a:cubicBezTo>
                  <a:pt x="2281" y="989"/>
                  <a:pt x="2281" y="989"/>
                  <a:pt x="2281" y="989"/>
                </a:cubicBezTo>
                <a:cubicBezTo>
                  <a:pt x="2280" y="988"/>
                  <a:pt x="2279" y="987"/>
                  <a:pt x="2278" y="986"/>
                </a:cubicBezTo>
                <a:cubicBezTo>
                  <a:pt x="2278" y="985"/>
                  <a:pt x="2277" y="985"/>
                  <a:pt x="2277" y="985"/>
                </a:cubicBezTo>
                <a:cubicBezTo>
                  <a:pt x="2277" y="985"/>
                  <a:pt x="2276" y="987"/>
                  <a:pt x="2277" y="987"/>
                </a:cubicBezTo>
                <a:cubicBezTo>
                  <a:pt x="2278" y="990"/>
                  <a:pt x="2279" y="991"/>
                  <a:pt x="2282" y="993"/>
                </a:cubicBezTo>
                <a:close/>
                <a:moveTo>
                  <a:pt x="1353" y="91"/>
                </a:moveTo>
                <a:cubicBezTo>
                  <a:pt x="1352" y="91"/>
                  <a:pt x="1351" y="90"/>
                  <a:pt x="1350" y="90"/>
                </a:cubicBezTo>
                <a:cubicBezTo>
                  <a:pt x="1350" y="90"/>
                  <a:pt x="1349" y="91"/>
                  <a:pt x="1349" y="91"/>
                </a:cubicBezTo>
                <a:cubicBezTo>
                  <a:pt x="1348" y="91"/>
                  <a:pt x="1348" y="92"/>
                  <a:pt x="1348" y="92"/>
                </a:cubicBezTo>
                <a:cubicBezTo>
                  <a:pt x="1347" y="93"/>
                  <a:pt x="1348" y="93"/>
                  <a:pt x="1348" y="93"/>
                </a:cubicBezTo>
                <a:cubicBezTo>
                  <a:pt x="1351" y="93"/>
                  <a:pt x="1353" y="94"/>
                  <a:pt x="1355" y="95"/>
                </a:cubicBezTo>
                <a:cubicBezTo>
                  <a:pt x="1355" y="94"/>
                  <a:pt x="1355" y="94"/>
                  <a:pt x="1355" y="93"/>
                </a:cubicBezTo>
                <a:cubicBezTo>
                  <a:pt x="1354" y="91"/>
                  <a:pt x="1354" y="91"/>
                  <a:pt x="1353" y="91"/>
                </a:cubicBezTo>
                <a:close/>
                <a:moveTo>
                  <a:pt x="1355" y="95"/>
                </a:moveTo>
                <a:cubicBezTo>
                  <a:pt x="1355" y="95"/>
                  <a:pt x="1355" y="95"/>
                  <a:pt x="1355" y="95"/>
                </a:cubicBezTo>
                <a:cubicBezTo>
                  <a:pt x="1355" y="95"/>
                  <a:pt x="1355" y="95"/>
                  <a:pt x="1355" y="95"/>
                </a:cubicBezTo>
                <a:cubicBezTo>
                  <a:pt x="1355" y="95"/>
                  <a:pt x="1355" y="95"/>
                  <a:pt x="1355" y="95"/>
                </a:cubicBezTo>
                <a:cubicBezTo>
                  <a:pt x="1355" y="95"/>
                  <a:pt x="1355" y="95"/>
                  <a:pt x="1355" y="95"/>
                </a:cubicBezTo>
                <a:close/>
                <a:moveTo>
                  <a:pt x="1580" y="118"/>
                </a:moveTo>
                <a:cubicBezTo>
                  <a:pt x="1582" y="118"/>
                  <a:pt x="1584" y="116"/>
                  <a:pt x="1584" y="114"/>
                </a:cubicBezTo>
                <a:cubicBezTo>
                  <a:pt x="1584" y="114"/>
                  <a:pt x="1584" y="113"/>
                  <a:pt x="1583" y="113"/>
                </a:cubicBezTo>
                <a:cubicBezTo>
                  <a:pt x="1583" y="113"/>
                  <a:pt x="1583" y="113"/>
                  <a:pt x="1583" y="113"/>
                </a:cubicBezTo>
                <a:cubicBezTo>
                  <a:pt x="1582" y="113"/>
                  <a:pt x="1580" y="114"/>
                  <a:pt x="1579" y="115"/>
                </a:cubicBezTo>
                <a:cubicBezTo>
                  <a:pt x="1579" y="115"/>
                  <a:pt x="1579" y="116"/>
                  <a:pt x="1579" y="117"/>
                </a:cubicBezTo>
                <a:cubicBezTo>
                  <a:pt x="1579" y="117"/>
                  <a:pt x="1579" y="118"/>
                  <a:pt x="1580" y="118"/>
                </a:cubicBezTo>
                <a:close/>
                <a:moveTo>
                  <a:pt x="1624" y="77"/>
                </a:moveTo>
                <a:cubicBezTo>
                  <a:pt x="1624" y="77"/>
                  <a:pt x="1624" y="77"/>
                  <a:pt x="1624" y="77"/>
                </a:cubicBezTo>
                <a:cubicBezTo>
                  <a:pt x="1624" y="76"/>
                  <a:pt x="1624" y="76"/>
                  <a:pt x="1623" y="75"/>
                </a:cubicBezTo>
                <a:cubicBezTo>
                  <a:pt x="1621" y="75"/>
                  <a:pt x="1619" y="76"/>
                  <a:pt x="1617" y="75"/>
                </a:cubicBezTo>
                <a:cubicBezTo>
                  <a:pt x="1617" y="75"/>
                  <a:pt x="1616" y="75"/>
                  <a:pt x="1616" y="76"/>
                </a:cubicBezTo>
                <a:cubicBezTo>
                  <a:pt x="1616" y="76"/>
                  <a:pt x="1616" y="76"/>
                  <a:pt x="1616" y="76"/>
                </a:cubicBezTo>
                <a:cubicBezTo>
                  <a:pt x="1618" y="79"/>
                  <a:pt x="1621" y="79"/>
                  <a:pt x="1624" y="77"/>
                </a:cubicBezTo>
                <a:close/>
                <a:moveTo>
                  <a:pt x="761" y="1154"/>
                </a:moveTo>
                <a:cubicBezTo>
                  <a:pt x="761" y="1154"/>
                  <a:pt x="761" y="1154"/>
                  <a:pt x="761" y="1154"/>
                </a:cubicBezTo>
                <a:cubicBezTo>
                  <a:pt x="761" y="1154"/>
                  <a:pt x="761" y="1154"/>
                  <a:pt x="761" y="1154"/>
                </a:cubicBezTo>
                <a:cubicBezTo>
                  <a:pt x="761" y="1154"/>
                  <a:pt x="761" y="1154"/>
                  <a:pt x="761" y="1154"/>
                </a:cubicBezTo>
                <a:cubicBezTo>
                  <a:pt x="761" y="1154"/>
                  <a:pt x="761" y="1154"/>
                  <a:pt x="761" y="1154"/>
                </a:cubicBezTo>
                <a:close/>
                <a:moveTo>
                  <a:pt x="755" y="1157"/>
                </a:moveTo>
                <a:cubicBezTo>
                  <a:pt x="755" y="1158"/>
                  <a:pt x="754" y="1159"/>
                  <a:pt x="753" y="1160"/>
                </a:cubicBezTo>
                <a:cubicBezTo>
                  <a:pt x="752" y="1161"/>
                  <a:pt x="752" y="1162"/>
                  <a:pt x="752" y="1162"/>
                </a:cubicBezTo>
                <a:cubicBezTo>
                  <a:pt x="757" y="1162"/>
                  <a:pt x="759" y="1159"/>
                  <a:pt x="761" y="1155"/>
                </a:cubicBezTo>
                <a:cubicBezTo>
                  <a:pt x="761" y="1154"/>
                  <a:pt x="761" y="1154"/>
                  <a:pt x="761" y="1154"/>
                </a:cubicBezTo>
                <a:cubicBezTo>
                  <a:pt x="760" y="1154"/>
                  <a:pt x="759" y="1154"/>
                  <a:pt x="759" y="1155"/>
                </a:cubicBezTo>
                <a:cubicBezTo>
                  <a:pt x="757" y="1156"/>
                  <a:pt x="756" y="1156"/>
                  <a:pt x="755" y="1157"/>
                </a:cubicBezTo>
                <a:close/>
                <a:moveTo>
                  <a:pt x="755" y="1157"/>
                </a:moveTo>
                <a:cubicBezTo>
                  <a:pt x="755" y="1157"/>
                  <a:pt x="756" y="1157"/>
                  <a:pt x="756" y="1157"/>
                </a:cubicBezTo>
                <a:cubicBezTo>
                  <a:pt x="755" y="1157"/>
                  <a:pt x="755" y="1157"/>
                  <a:pt x="755" y="1157"/>
                </a:cubicBezTo>
                <a:cubicBezTo>
                  <a:pt x="755" y="1157"/>
                  <a:pt x="755" y="1157"/>
                  <a:pt x="755" y="1157"/>
                </a:cubicBezTo>
                <a:cubicBezTo>
                  <a:pt x="755" y="1157"/>
                  <a:pt x="755" y="1157"/>
                  <a:pt x="755" y="1157"/>
                </a:cubicBezTo>
                <a:close/>
                <a:moveTo>
                  <a:pt x="922" y="39"/>
                </a:moveTo>
                <a:cubicBezTo>
                  <a:pt x="923" y="39"/>
                  <a:pt x="923" y="39"/>
                  <a:pt x="924" y="39"/>
                </a:cubicBezTo>
                <a:cubicBezTo>
                  <a:pt x="924" y="39"/>
                  <a:pt x="925" y="38"/>
                  <a:pt x="925" y="38"/>
                </a:cubicBezTo>
                <a:cubicBezTo>
                  <a:pt x="926" y="36"/>
                  <a:pt x="925" y="35"/>
                  <a:pt x="924" y="35"/>
                </a:cubicBezTo>
                <a:cubicBezTo>
                  <a:pt x="923" y="34"/>
                  <a:pt x="922" y="35"/>
                  <a:pt x="921" y="36"/>
                </a:cubicBezTo>
                <a:cubicBezTo>
                  <a:pt x="921" y="37"/>
                  <a:pt x="921" y="38"/>
                  <a:pt x="922" y="39"/>
                </a:cubicBezTo>
                <a:close/>
                <a:moveTo>
                  <a:pt x="2020" y="936"/>
                </a:moveTo>
                <a:cubicBezTo>
                  <a:pt x="2021" y="936"/>
                  <a:pt x="2022" y="936"/>
                  <a:pt x="2023" y="936"/>
                </a:cubicBezTo>
                <a:cubicBezTo>
                  <a:pt x="2023" y="936"/>
                  <a:pt x="2024" y="936"/>
                  <a:pt x="2024" y="935"/>
                </a:cubicBezTo>
                <a:cubicBezTo>
                  <a:pt x="2024" y="935"/>
                  <a:pt x="2024" y="935"/>
                  <a:pt x="2023" y="935"/>
                </a:cubicBezTo>
                <a:cubicBezTo>
                  <a:pt x="2021" y="935"/>
                  <a:pt x="2018" y="934"/>
                  <a:pt x="2016" y="934"/>
                </a:cubicBezTo>
                <a:cubicBezTo>
                  <a:pt x="2015" y="934"/>
                  <a:pt x="2015" y="935"/>
                  <a:pt x="2015" y="935"/>
                </a:cubicBezTo>
                <a:cubicBezTo>
                  <a:pt x="2014" y="936"/>
                  <a:pt x="2015" y="936"/>
                  <a:pt x="2015" y="936"/>
                </a:cubicBezTo>
                <a:cubicBezTo>
                  <a:pt x="2017" y="936"/>
                  <a:pt x="2018" y="936"/>
                  <a:pt x="2020" y="936"/>
                </a:cubicBezTo>
                <a:cubicBezTo>
                  <a:pt x="2020" y="936"/>
                  <a:pt x="2020" y="936"/>
                  <a:pt x="2020" y="936"/>
                </a:cubicBezTo>
                <a:close/>
                <a:moveTo>
                  <a:pt x="2275" y="995"/>
                </a:moveTo>
                <a:cubicBezTo>
                  <a:pt x="2275" y="995"/>
                  <a:pt x="2276" y="995"/>
                  <a:pt x="2276" y="994"/>
                </a:cubicBezTo>
                <a:cubicBezTo>
                  <a:pt x="2276" y="994"/>
                  <a:pt x="2276" y="993"/>
                  <a:pt x="2276" y="993"/>
                </a:cubicBezTo>
                <a:cubicBezTo>
                  <a:pt x="2275" y="992"/>
                  <a:pt x="2273" y="991"/>
                  <a:pt x="2271" y="991"/>
                </a:cubicBezTo>
                <a:cubicBezTo>
                  <a:pt x="2271" y="991"/>
                  <a:pt x="2270" y="991"/>
                  <a:pt x="2270" y="992"/>
                </a:cubicBezTo>
                <a:cubicBezTo>
                  <a:pt x="2269" y="992"/>
                  <a:pt x="2270" y="993"/>
                  <a:pt x="2270" y="994"/>
                </a:cubicBezTo>
                <a:cubicBezTo>
                  <a:pt x="2272" y="995"/>
                  <a:pt x="2273" y="995"/>
                  <a:pt x="2275" y="995"/>
                </a:cubicBezTo>
                <a:close/>
                <a:moveTo>
                  <a:pt x="2107" y="528"/>
                </a:moveTo>
                <a:cubicBezTo>
                  <a:pt x="2106" y="528"/>
                  <a:pt x="2106" y="528"/>
                  <a:pt x="2106" y="528"/>
                </a:cubicBezTo>
                <a:cubicBezTo>
                  <a:pt x="2106" y="528"/>
                  <a:pt x="2106" y="528"/>
                  <a:pt x="2106" y="528"/>
                </a:cubicBezTo>
                <a:cubicBezTo>
                  <a:pt x="2106" y="528"/>
                  <a:pt x="2106" y="528"/>
                  <a:pt x="2107" y="528"/>
                </a:cubicBezTo>
                <a:cubicBezTo>
                  <a:pt x="2107" y="528"/>
                  <a:pt x="2107" y="528"/>
                  <a:pt x="2107" y="528"/>
                </a:cubicBezTo>
                <a:close/>
                <a:moveTo>
                  <a:pt x="2110" y="521"/>
                </a:moveTo>
                <a:cubicBezTo>
                  <a:pt x="2110" y="520"/>
                  <a:pt x="2109" y="520"/>
                  <a:pt x="2109" y="520"/>
                </a:cubicBezTo>
                <a:cubicBezTo>
                  <a:pt x="2108" y="521"/>
                  <a:pt x="2108" y="521"/>
                  <a:pt x="2108" y="522"/>
                </a:cubicBezTo>
                <a:cubicBezTo>
                  <a:pt x="2107" y="524"/>
                  <a:pt x="2106" y="526"/>
                  <a:pt x="2107" y="528"/>
                </a:cubicBezTo>
                <a:cubicBezTo>
                  <a:pt x="2109" y="526"/>
                  <a:pt x="2111" y="524"/>
                  <a:pt x="2111" y="521"/>
                </a:cubicBezTo>
                <a:cubicBezTo>
                  <a:pt x="2111" y="521"/>
                  <a:pt x="2111" y="521"/>
                  <a:pt x="2110" y="521"/>
                </a:cubicBezTo>
                <a:close/>
                <a:moveTo>
                  <a:pt x="1337" y="106"/>
                </a:moveTo>
                <a:cubicBezTo>
                  <a:pt x="1337" y="107"/>
                  <a:pt x="1337" y="108"/>
                  <a:pt x="1337" y="108"/>
                </a:cubicBezTo>
                <a:cubicBezTo>
                  <a:pt x="1338" y="109"/>
                  <a:pt x="1341" y="108"/>
                  <a:pt x="1342" y="107"/>
                </a:cubicBezTo>
                <a:cubicBezTo>
                  <a:pt x="1342" y="107"/>
                  <a:pt x="1342" y="107"/>
                  <a:pt x="1342" y="106"/>
                </a:cubicBezTo>
                <a:cubicBezTo>
                  <a:pt x="1341" y="106"/>
                  <a:pt x="1341" y="104"/>
                  <a:pt x="1340" y="104"/>
                </a:cubicBezTo>
                <a:cubicBezTo>
                  <a:pt x="1339" y="103"/>
                  <a:pt x="1338" y="104"/>
                  <a:pt x="1337" y="104"/>
                </a:cubicBezTo>
                <a:cubicBezTo>
                  <a:pt x="1337" y="105"/>
                  <a:pt x="1337" y="106"/>
                  <a:pt x="1337" y="106"/>
                </a:cubicBezTo>
                <a:close/>
                <a:moveTo>
                  <a:pt x="1376" y="100"/>
                </a:moveTo>
                <a:cubicBezTo>
                  <a:pt x="1376" y="101"/>
                  <a:pt x="1377" y="102"/>
                  <a:pt x="1378" y="102"/>
                </a:cubicBezTo>
                <a:cubicBezTo>
                  <a:pt x="1380" y="101"/>
                  <a:pt x="1381" y="100"/>
                  <a:pt x="1381" y="99"/>
                </a:cubicBezTo>
                <a:cubicBezTo>
                  <a:pt x="1381" y="98"/>
                  <a:pt x="1379" y="97"/>
                  <a:pt x="1378" y="97"/>
                </a:cubicBezTo>
                <a:cubicBezTo>
                  <a:pt x="1377" y="97"/>
                  <a:pt x="1376" y="98"/>
                  <a:pt x="1376" y="100"/>
                </a:cubicBezTo>
                <a:close/>
                <a:moveTo>
                  <a:pt x="1820" y="911"/>
                </a:moveTo>
                <a:cubicBezTo>
                  <a:pt x="1820" y="911"/>
                  <a:pt x="1819" y="911"/>
                  <a:pt x="1819" y="911"/>
                </a:cubicBezTo>
                <a:cubicBezTo>
                  <a:pt x="1819" y="911"/>
                  <a:pt x="1818" y="911"/>
                  <a:pt x="1818" y="912"/>
                </a:cubicBezTo>
                <a:cubicBezTo>
                  <a:pt x="1818" y="914"/>
                  <a:pt x="1819" y="915"/>
                  <a:pt x="1821" y="916"/>
                </a:cubicBezTo>
                <a:cubicBezTo>
                  <a:pt x="1821" y="916"/>
                  <a:pt x="1821" y="916"/>
                  <a:pt x="1821" y="916"/>
                </a:cubicBezTo>
                <a:cubicBezTo>
                  <a:pt x="1822" y="916"/>
                  <a:pt x="1822" y="915"/>
                  <a:pt x="1822" y="915"/>
                </a:cubicBezTo>
                <a:cubicBezTo>
                  <a:pt x="1822" y="913"/>
                  <a:pt x="1821" y="912"/>
                  <a:pt x="1820" y="911"/>
                </a:cubicBezTo>
                <a:close/>
                <a:moveTo>
                  <a:pt x="1349" y="101"/>
                </a:moveTo>
                <a:cubicBezTo>
                  <a:pt x="1351" y="100"/>
                  <a:pt x="1353" y="99"/>
                  <a:pt x="1354" y="97"/>
                </a:cubicBezTo>
                <a:cubicBezTo>
                  <a:pt x="1352" y="97"/>
                  <a:pt x="1351" y="97"/>
                  <a:pt x="1349" y="97"/>
                </a:cubicBezTo>
                <a:cubicBezTo>
                  <a:pt x="1348" y="97"/>
                  <a:pt x="1347" y="98"/>
                  <a:pt x="1347" y="100"/>
                </a:cubicBezTo>
                <a:cubicBezTo>
                  <a:pt x="1347" y="100"/>
                  <a:pt x="1347" y="101"/>
                  <a:pt x="1348" y="101"/>
                </a:cubicBezTo>
                <a:cubicBezTo>
                  <a:pt x="1348" y="101"/>
                  <a:pt x="1349" y="101"/>
                  <a:pt x="1349" y="101"/>
                </a:cubicBezTo>
                <a:close/>
                <a:moveTo>
                  <a:pt x="188" y="316"/>
                </a:moveTo>
                <a:cubicBezTo>
                  <a:pt x="188" y="316"/>
                  <a:pt x="188" y="316"/>
                  <a:pt x="188" y="316"/>
                </a:cubicBezTo>
                <a:cubicBezTo>
                  <a:pt x="188" y="316"/>
                  <a:pt x="188" y="316"/>
                  <a:pt x="188" y="316"/>
                </a:cubicBezTo>
                <a:cubicBezTo>
                  <a:pt x="188" y="316"/>
                  <a:pt x="188" y="316"/>
                  <a:pt x="188" y="316"/>
                </a:cubicBezTo>
                <a:cubicBezTo>
                  <a:pt x="188" y="316"/>
                  <a:pt x="188" y="316"/>
                  <a:pt x="188" y="316"/>
                </a:cubicBezTo>
                <a:close/>
                <a:moveTo>
                  <a:pt x="2129" y="503"/>
                </a:moveTo>
                <a:cubicBezTo>
                  <a:pt x="2132" y="502"/>
                  <a:pt x="2133" y="500"/>
                  <a:pt x="2132" y="497"/>
                </a:cubicBezTo>
                <a:cubicBezTo>
                  <a:pt x="2132" y="497"/>
                  <a:pt x="2132" y="497"/>
                  <a:pt x="2132" y="497"/>
                </a:cubicBezTo>
                <a:cubicBezTo>
                  <a:pt x="2132" y="497"/>
                  <a:pt x="2131" y="497"/>
                  <a:pt x="2131" y="497"/>
                </a:cubicBezTo>
                <a:cubicBezTo>
                  <a:pt x="2130" y="498"/>
                  <a:pt x="2129" y="500"/>
                  <a:pt x="2128" y="502"/>
                </a:cubicBezTo>
                <a:cubicBezTo>
                  <a:pt x="2128" y="502"/>
                  <a:pt x="2128" y="502"/>
                  <a:pt x="2129" y="503"/>
                </a:cubicBezTo>
                <a:cubicBezTo>
                  <a:pt x="2129" y="503"/>
                  <a:pt x="2129" y="503"/>
                  <a:pt x="2129" y="503"/>
                </a:cubicBezTo>
                <a:close/>
                <a:moveTo>
                  <a:pt x="1067" y="446"/>
                </a:moveTo>
                <a:cubicBezTo>
                  <a:pt x="1067" y="446"/>
                  <a:pt x="1067" y="446"/>
                  <a:pt x="1067" y="446"/>
                </a:cubicBezTo>
                <a:cubicBezTo>
                  <a:pt x="1067" y="446"/>
                  <a:pt x="1067" y="446"/>
                  <a:pt x="1067" y="446"/>
                </a:cubicBezTo>
                <a:cubicBezTo>
                  <a:pt x="1067" y="446"/>
                  <a:pt x="1067" y="446"/>
                  <a:pt x="1067" y="446"/>
                </a:cubicBezTo>
                <a:cubicBezTo>
                  <a:pt x="1067" y="446"/>
                  <a:pt x="1067" y="446"/>
                  <a:pt x="1067" y="446"/>
                </a:cubicBezTo>
                <a:close/>
                <a:moveTo>
                  <a:pt x="1072" y="441"/>
                </a:moveTo>
                <a:cubicBezTo>
                  <a:pt x="1072" y="440"/>
                  <a:pt x="1072" y="440"/>
                  <a:pt x="1071" y="440"/>
                </a:cubicBezTo>
                <a:cubicBezTo>
                  <a:pt x="1071" y="439"/>
                  <a:pt x="1071" y="439"/>
                  <a:pt x="1071" y="439"/>
                </a:cubicBezTo>
                <a:cubicBezTo>
                  <a:pt x="1069" y="440"/>
                  <a:pt x="1068" y="441"/>
                  <a:pt x="1068" y="442"/>
                </a:cubicBezTo>
                <a:cubicBezTo>
                  <a:pt x="1067" y="443"/>
                  <a:pt x="1067" y="444"/>
                  <a:pt x="1067" y="446"/>
                </a:cubicBezTo>
                <a:cubicBezTo>
                  <a:pt x="1068" y="445"/>
                  <a:pt x="1068" y="445"/>
                  <a:pt x="1069" y="445"/>
                </a:cubicBezTo>
                <a:cubicBezTo>
                  <a:pt x="1071" y="444"/>
                  <a:pt x="1071" y="443"/>
                  <a:pt x="1072" y="441"/>
                </a:cubicBezTo>
                <a:close/>
                <a:moveTo>
                  <a:pt x="1894" y="941"/>
                </a:moveTo>
                <a:cubicBezTo>
                  <a:pt x="1893" y="941"/>
                  <a:pt x="1893" y="941"/>
                  <a:pt x="1893" y="941"/>
                </a:cubicBezTo>
                <a:cubicBezTo>
                  <a:pt x="1893" y="942"/>
                  <a:pt x="1892" y="943"/>
                  <a:pt x="1893" y="944"/>
                </a:cubicBezTo>
                <a:cubicBezTo>
                  <a:pt x="1893" y="945"/>
                  <a:pt x="1894" y="945"/>
                  <a:pt x="1896" y="945"/>
                </a:cubicBezTo>
                <a:cubicBezTo>
                  <a:pt x="1896" y="945"/>
                  <a:pt x="1897" y="944"/>
                  <a:pt x="1898" y="944"/>
                </a:cubicBezTo>
                <a:cubicBezTo>
                  <a:pt x="1898" y="944"/>
                  <a:pt x="1898" y="943"/>
                  <a:pt x="1898" y="943"/>
                </a:cubicBezTo>
                <a:cubicBezTo>
                  <a:pt x="1897" y="941"/>
                  <a:pt x="1895" y="940"/>
                  <a:pt x="1894" y="941"/>
                </a:cubicBezTo>
                <a:close/>
                <a:moveTo>
                  <a:pt x="2268" y="983"/>
                </a:moveTo>
                <a:cubicBezTo>
                  <a:pt x="2268" y="983"/>
                  <a:pt x="2269" y="983"/>
                  <a:pt x="2269" y="983"/>
                </a:cubicBezTo>
                <a:cubicBezTo>
                  <a:pt x="2269" y="982"/>
                  <a:pt x="2269" y="982"/>
                  <a:pt x="2269" y="981"/>
                </a:cubicBezTo>
                <a:cubicBezTo>
                  <a:pt x="2268" y="979"/>
                  <a:pt x="2266" y="978"/>
                  <a:pt x="2264" y="978"/>
                </a:cubicBezTo>
                <a:cubicBezTo>
                  <a:pt x="2264" y="978"/>
                  <a:pt x="2263" y="978"/>
                  <a:pt x="2263" y="978"/>
                </a:cubicBezTo>
                <a:cubicBezTo>
                  <a:pt x="2263" y="979"/>
                  <a:pt x="2263" y="979"/>
                  <a:pt x="2263" y="979"/>
                </a:cubicBezTo>
                <a:cubicBezTo>
                  <a:pt x="2264" y="981"/>
                  <a:pt x="2266" y="982"/>
                  <a:pt x="2268" y="983"/>
                </a:cubicBezTo>
                <a:close/>
                <a:moveTo>
                  <a:pt x="538" y="247"/>
                </a:moveTo>
                <a:cubicBezTo>
                  <a:pt x="537" y="248"/>
                  <a:pt x="536" y="248"/>
                  <a:pt x="535" y="249"/>
                </a:cubicBezTo>
                <a:cubicBezTo>
                  <a:pt x="534" y="250"/>
                  <a:pt x="534" y="251"/>
                  <a:pt x="534" y="252"/>
                </a:cubicBezTo>
                <a:cubicBezTo>
                  <a:pt x="535" y="253"/>
                  <a:pt x="535" y="253"/>
                  <a:pt x="536" y="253"/>
                </a:cubicBezTo>
                <a:cubicBezTo>
                  <a:pt x="537" y="252"/>
                  <a:pt x="539" y="250"/>
                  <a:pt x="539" y="248"/>
                </a:cubicBezTo>
                <a:cubicBezTo>
                  <a:pt x="539" y="248"/>
                  <a:pt x="539" y="248"/>
                  <a:pt x="539" y="248"/>
                </a:cubicBezTo>
                <a:cubicBezTo>
                  <a:pt x="539" y="247"/>
                  <a:pt x="538" y="247"/>
                  <a:pt x="538" y="247"/>
                </a:cubicBezTo>
                <a:close/>
                <a:moveTo>
                  <a:pt x="1830" y="930"/>
                </a:moveTo>
                <a:cubicBezTo>
                  <a:pt x="1830" y="929"/>
                  <a:pt x="1829" y="930"/>
                  <a:pt x="1829" y="930"/>
                </a:cubicBezTo>
                <a:cubicBezTo>
                  <a:pt x="1828" y="930"/>
                  <a:pt x="1828" y="931"/>
                  <a:pt x="1828" y="931"/>
                </a:cubicBezTo>
                <a:cubicBezTo>
                  <a:pt x="1829" y="933"/>
                  <a:pt x="1829" y="934"/>
                  <a:pt x="1831" y="934"/>
                </a:cubicBezTo>
                <a:cubicBezTo>
                  <a:pt x="1831" y="934"/>
                  <a:pt x="1831" y="934"/>
                  <a:pt x="1832" y="934"/>
                </a:cubicBezTo>
                <a:cubicBezTo>
                  <a:pt x="1832" y="934"/>
                  <a:pt x="1832" y="933"/>
                  <a:pt x="1832" y="933"/>
                </a:cubicBezTo>
                <a:cubicBezTo>
                  <a:pt x="1832" y="931"/>
                  <a:pt x="1831" y="930"/>
                  <a:pt x="1830" y="930"/>
                </a:cubicBezTo>
                <a:close/>
                <a:moveTo>
                  <a:pt x="690" y="393"/>
                </a:moveTo>
                <a:cubicBezTo>
                  <a:pt x="689" y="393"/>
                  <a:pt x="688" y="394"/>
                  <a:pt x="688" y="394"/>
                </a:cubicBezTo>
                <a:cubicBezTo>
                  <a:pt x="688" y="395"/>
                  <a:pt x="688" y="395"/>
                  <a:pt x="688" y="395"/>
                </a:cubicBezTo>
                <a:cubicBezTo>
                  <a:pt x="688" y="396"/>
                  <a:pt x="689" y="396"/>
                  <a:pt x="689" y="396"/>
                </a:cubicBezTo>
                <a:cubicBezTo>
                  <a:pt x="690" y="396"/>
                  <a:pt x="691" y="395"/>
                  <a:pt x="691" y="395"/>
                </a:cubicBezTo>
                <a:cubicBezTo>
                  <a:pt x="692" y="394"/>
                  <a:pt x="692" y="394"/>
                  <a:pt x="692" y="393"/>
                </a:cubicBezTo>
                <a:cubicBezTo>
                  <a:pt x="691" y="392"/>
                  <a:pt x="690" y="392"/>
                  <a:pt x="690" y="393"/>
                </a:cubicBezTo>
                <a:close/>
                <a:moveTo>
                  <a:pt x="2281" y="1000"/>
                </a:moveTo>
                <a:cubicBezTo>
                  <a:pt x="2281" y="1000"/>
                  <a:pt x="2281" y="1000"/>
                  <a:pt x="2281" y="1001"/>
                </a:cubicBezTo>
                <a:cubicBezTo>
                  <a:pt x="2282" y="1002"/>
                  <a:pt x="2283" y="1003"/>
                  <a:pt x="2284" y="1003"/>
                </a:cubicBezTo>
                <a:cubicBezTo>
                  <a:pt x="2285" y="1003"/>
                  <a:pt x="2286" y="1002"/>
                  <a:pt x="2286" y="1002"/>
                </a:cubicBezTo>
                <a:cubicBezTo>
                  <a:pt x="2286" y="1002"/>
                  <a:pt x="2286" y="1001"/>
                  <a:pt x="2286" y="1001"/>
                </a:cubicBezTo>
                <a:cubicBezTo>
                  <a:pt x="2285" y="1000"/>
                  <a:pt x="2284" y="999"/>
                  <a:pt x="2282" y="999"/>
                </a:cubicBezTo>
                <a:cubicBezTo>
                  <a:pt x="2282" y="999"/>
                  <a:pt x="2281" y="999"/>
                  <a:pt x="2281" y="1000"/>
                </a:cubicBezTo>
                <a:close/>
                <a:moveTo>
                  <a:pt x="608" y="112"/>
                </a:moveTo>
                <a:cubicBezTo>
                  <a:pt x="608" y="112"/>
                  <a:pt x="608" y="111"/>
                  <a:pt x="607" y="111"/>
                </a:cubicBezTo>
                <a:cubicBezTo>
                  <a:pt x="606" y="111"/>
                  <a:pt x="604" y="111"/>
                  <a:pt x="603" y="112"/>
                </a:cubicBezTo>
                <a:cubicBezTo>
                  <a:pt x="602" y="112"/>
                  <a:pt x="602" y="113"/>
                  <a:pt x="603" y="113"/>
                </a:cubicBezTo>
                <a:cubicBezTo>
                  <a:pt x="603" y="114"/>
                  <a:pt x="604" y="114"/>
                  <a:pt x="605" y="115"/>
                </a:cubicBezTo>
                <a:cubicBezTo>
                  <a:pt x="606" y="114"/>
                  <a:pt x="607" y="113"/>
                  <a:pt x="608" y="113"/>
                </a:cubicBezTo>
                <a:cubicBezTo>
                  <a:pt x="608" y="112"/>
                  <a:pt x="608" y="112"/>
                  <a:pt x="608" y="112"/>
                </a:cubicBezTo>
                <a:close/>
                <a:moveTo>
                  <a:pt x="605" y="115"/>
                </a:moveTo>
                <a:cubicBezTo>
                  <a:pt x="605" y="115"/>
                  <a:pt x="604" y="115"/>
                  <a:pt x="604" y="115"/>
                </a:cubicBezTo>
                <a:cubicBezTo>
                  <a:pt x="604" y="115"/>
                  <a:pt x="605" y="115"/>
                  <a:pt x="605" y="115"/>
                </a:cubicBezTo>
                <a:cubicBezTo>
                  <a:pt x="605" y="115"/>
                  <a:pt x="605" y="115"/>
                  <a:pt x="605" y="115"/>
                </a:cubicBezTo>
                <a:cubicBezTo>
                  <a:pt x="605" y="115"/>
                  <a:pt x="605" y="115"/>
                  <a:pt x="605" y="115"/>
                </a:cubicBezTo>
                <a:close/>
                <a:moveTo>
                  <a:pt x="615" y="310"/>
                </a:moveTo>
                <a:cubicBezTo>
                  <a:pt x="614" y="310"/>
                  <a:pt x="614" y="311"/>
                  <a:pt x="614" y="311"/>
                </a:cubicBezTo>
                <a:cubicBezTo>
                  <a:pt x="614" y="312"/>
                  <a:pt x="614" y="312"/>
                  <a:pt x="614" y="313"/>
                </a:cubicBezTo>
                <a:cubicBezTo>
                  <a:pt x="614" y="314"/>
                  <a:pt x="615" y="314"/>
                  <a:pt x="616" y="315"/>
                </a:cubicBezTo>
                <a:cubicBezTo>
                  <a:pt x="616" y="315"/>
                  <a:pt x="617" y="315"/>
                  <a:pt x="617" y="315"/>
                </a:cubicBezTo>
                <a:cubicBezTo>
                  <a:pt x="617" y="315"/>
                  <a:pt x="618" y="315"/>
                  <a:pt x="617" y="314"/>
                </a:cubicBezTo>
                <a:cubicBezTo>
                  <a:pt x="617" y="312"/>
                  <a:pt x="616" y="311"/>
                  <a:pt x="615" y="310"/>
                </a:cubicBezTo>
                <a:close/>
                <a:moveTo>
                  <a:pt x="713" y="380"/>
                </a:moveTo>
                <a:cubicBezTo>
                  <a:pt x="712" y="380"/>
                  <a:pt x="712" y="380"/>
                  <a:pt x="712" y="380"/>
                </a:cubicBezTo>
                <a:cubicBezTo>
                  <a:pt x="711" y="381"/>
                  <a:pt x="710" y="381"/>
                  <a:pt x="710" y="382"/>
                </a:cubicBezTo>
                <a:cubicBezTo>
                  <a:pt x="710" y="383"/>
                  <a:pt x="711" y="384"/>
                  <a:pt x="711" y="384"/>
                </a:cubicBezTo>
                <a:cubicBezTo>
                  <a:pt x="711" y="385"/>
                  <a:pt x="712" y="385"/>
                  <a:pt x="712" y="385"/>
                </a:cubicBezTo>
                <a:cubicBezTo>
                  <a:pt x="713" y="384"/>
                  <a:pt x="713" y="384"/>
                  <a:pt x="714" y="383"/>
                </a:cubicBezTo>
                <a:cubicBezTo>
                  <a:pt x="714" y="382"/>
                  <a:pt x="714" y="381"/>
                  <a:pt x="713" y="380"/>
                </a:cubicBezTo>
                <a:cubicBezTo>
                  <a:pt x="713" y="380"/>
                  <a:pt x="713" y="380"/>
                  <a:pt x="713" y="380"/>
                </a:cubicBezTo>
                <a:close/>
                <a:moveTo>
                  <a:pt x="2219" y="947"/>
                </a:moveTo>
                <a:cubicBezTo>
                  <a:pt x="2219" y="950"/>
                  <a:pt x="2220" y="952"/>
                  <a:pt x="2221" y="955"/>
                </a:cubicBezTo>
                <a:cubicBezTo>
                  <a:pt x="2221" y="955"/>
                  <a:pt x="2221" y="955"/>
                  <a:pt x="2222" y="955"/>
                </a:cubicBezTo>
                <a:cubicBezTo>
                  <a:pt x="2222" y="955"/>
                  <a:pt x="2223" y="954"/>
                  <a:pt x="2223" y="953"/>
                </a:cubicBezTo>
                <a:cubicBezTo>
                  <a:pt x="2223" y="951"/>
                  <a:pt x="2221" y="948"/>
                  <a:pt x="2219" y="947"/>
                </a:cubicBezTo>
                <a:close/>
                <a:moveTo>
                  <a:pt x="1356" y="57"/>
                </a:moveTo>
                <a:cubicBezTo>
                  <a:pt x="1357" y="57"/>
                  <a:pt x="1357" y="57"/>
                  <a:pt x="1358" y="57"/>
                </a:cubicBezTo>
                <a:cubicBezTo>
                  <a:pt x="1359" y="57"/>
                  <a:pt x="1360" y="55"/>
                  <a:pt x="1359" y="54"/>
                </a:cubicBezTo>
                <a:cubicBezTo>
                  <a:pt x="1359" y="54"/>
                  <a:pt x="1358" y="53"/>
                  <a:pt x="1357" y="53"/>
                </a:cubicBezTo>
                <a:cubicBezTo>
                  <a:pt x="1356" y="53"/>
                  <a:pt x="1355" y="54"/>
                  <a:pt x="1355" y="55"/>
                </a:cubicBezTo>
                <a:cubicBezTo>
                  <a:pt x="1355" y="56"/>
                  <a:pt x="1356" y="56"/>
                  <a:pt x="1356" y="57"/>
                </a:cubicBezTo>
                <a:close/>
                <a:moveTo>
                  <a:pt x="1378" y="56"/>
                </a:moveTo>
                <a:cubicBezTo>
                  <a:pt x="1380" y="56"/>
                  <a:pt x="1380" y="55"/>
                  <a:pt x="1380" y="55"/>
                </a:cubicBezTo>
                <a:cubicBezTo>
                  <a:pt x="1380" y="54"/>
                  <a:pt x="1379" y="54"/>
                  <a:pt x="1378" y="54"/>
                </a:cubicBezTo>
                <a:cubicBezTo>
                  <a:pt x="1377" y="54"/>
                  <a:pt x="1376" y="55"/>
                  <a:pt x="1377" y="55"/>
                </a:cubicBezTo>
                <a:cubicBezTo>
                  <a:pt x="1377" y="56"/>
                  <a:pt x="1378" y="56"/>
                  <a:pt x="1378" y="56"/>
                </a:cubicBezTo>
                <a:close/>
                <a:moveTo>
                  <a:pt x="540" y="89"/>
                </a:moveTo>
                <a:cubicBezTo>
                  <a:pt x="540" y="90"/>
                  <a:pt x="541" y="90"/>
                  <a:pt x="541" y="91"/>
                </a:cubicBezTo>
                <a:cubicBezTo>
                  <a:pt x="541" y="92"/>
                  <a:pt x="542" y="92"/>
                  <a:pt x="543" y="92"/>
                </a:cubicBezTo>
                <a:cubicBezTo>
                  <a:pt x="544" y="92"/>
                  <a:pt x="545" y="91"/>
                  <a:pt x="545" y="90"/>
                </a:cubicBezTo>
                <a:cubicBezTo>
                  <a:pt x="544" y="90"/>
                  <a:pt x="544" y="89"/>
                  <a:pt x="544" y="89"/>
                </a:cubicBezTo>
                <a:cubicBezTo>
                  <a:pt x="543" y="89"/>
                  <a:pt x="542" y="88"/>
                  <a:pt x="542" y="88"/>
                </a:cubicBezTo>
                <a:cubicBezTo>
                  <a:pt x="541" y="88"/>
                  <a:pt x="540" y="89"/>
                  <a:pt x="540" y="89"/>
                </a:cubicBezTo>
                <a:close/>
                <a:moveTo>
                  <a:pt x="1872" y="914"/>
                </a:moveTo>
                <a:cubicBezTo>
                  <a:pt x="1872" y="914"/>
                  <a:pt x="1872" y="914"/>
                  <a:pt x="1872" y="913"/>
                </a:cubicBezTo>
                <a:cubicBezTo>
                  <a:pt x="1872" y="913"/>
                  <a:pt x="1872" y="912"/>
                  <a:pt x="1871" y="912"/>
                </a:cubicBezTo>
                <a:cubicBezTo>
                  <a:pt x="1871" y="912"/>
                  <a:pt x="1870" y="912"/>
                  <a:pt x="1869" y="912"/>
                </a:cubicBezTo>
                <a:cubicBezTo>
                  <a:pt x="1868" y="912"/>
                  <a:pt x="1868" y="912"/>
                  <a:pt x="1867" y="912"/>
                </a:cubicBezTo>
                <a:cubicBezTo>
                  <a:pt x="1868" y="913"/>
                  <a:pt x="1869" y="914"/>
                  <a:pt x="1871" y="915"/>
                </a:cubicBezTo>
                <a:cubicBezTo>
                  <a:pt x="1871" y="915"/>
                  <a:pt x="1872" y="914"/>
                  <a:pt x="1872" y="914"/>
                </a:cubicBezTo>
                <a:close/>
                <a:moveTo>
                  <a:pt x="2060" y="922"/>
                </a:moveTo>
                <a:cubicBezTo>
                  <a:pt x="2060" y="922"/>
                  <a:pt x="2060" y="923"/>
                  <a:pt x="2060" y="923"/>
                </a:cubicBezTo>
                <a:cubicBezTo>
                  <a:pt x="2060" y="923"/>
                  <a:pt x="2061" y="924"/>
                  <a:pt x="2061" y="924"/>
                </a:cubicBezTo>
                <a:cubicBezTo>
                  <a:pt x="2062" y="924"/>
                  <a:pt x="2063" y="924"/>
                  <a:pt x="2064" y="924"/>
                </a:cubicBezTo>
                <a:cubicBezTo>
                  <a:pt x="2064" y="924"/>
                  <a:pt x="2065" y="923"/>
                  <a:pt x="2065" y="923"/>
                </a:cubicBezTo>
                <a:cubicBezTo>
                  <a:pt x="2065" y="923"/>
                  <a:pt x="2065" y="923"/>
                  <a:pt x="2065" y="922"/>
                </a:cubicBezTo>
                <a:cubicBezTo>
                  <a:pt x="2063" y="921"/>
                  <a:pt x="2062" y="921"/>
                  <a:pt x="2060" y="922"/>
                </a:cubicBezTo>
                <a:close/>
                <a:moveTo>
                  <a:pt x="1528" y="166"/>
                </a:moveTo>
                <a:cubicBezTo>
                  <a:pt x="1529" y="166"/>
                  <a:pt x="1530" y="166"/>
                  <a:pt x="1530" y="164"/>
                </a:cubicBezTo>
                <a:cubicBezTo>
                  <a:pt x="1530" y="164"/>
                  <a:pt x="1529" y="163"/>
                  <a:pt x="1529" y="163"/>
                </a:cubicBezTo>
                <a:cubicBezTo>
                  <a:pt x="1528" y="162"/>
                  <a:pt x="1527" y="163"/>
                  <a:pt x="1527" y="164"/>
                </a:cubicBezTo>
                <a:cubicBezTo>
                  <a:pt x="1527" y="165"/>
                  <a:pt x="1527" y="166"/>
                  <a:pt x="1528" y="166"/>
                </a:cubicBezTo>
                <a:close/>
                <a:moveTo>
                  <a:pt x="615" y="143"/>
                </a:moveTo>
                <a:cubicBezTo>
                  <a:pt x="616" y="143"/>
                  <a:pt x="616" y="143"/>
                  <a:pt x="617" y="142"/>
                </a:cubicBezTo>
                <a:cubicBezTo>
                  <a:pt x="615" y="141"/>
                  <a:pt x="613" y="141"/>
                  <a:pt x="610" y="141"/>
                </a:cubicBezTo>
                <a:cubicBezTo>
                  <a:pt x="611" y="144"/>
                  <a:pt x="611" y="144"/>
                  <a:pt x="615" y="143"/>
                </a:cubicBezTo>
                <a:close/>
                <a:moveTo>
                  <a:pt x="610" y="141"/>
                </a:moveTo>
                <a:cubicBezTo>
                  <a:pt x="610" y="141"/>
                  <a:pt x="610" y="141"/>
                  <a:pt x="610" y="141"/>
                </a:cubicBezTo>
                <a:cubicBezTo>
                  <a:pt x="610" y="141"/>
                  <a:pt x="610" y="141"/>
                  <a:pt x="610" y="141"/>
                </a:cubicBezTo>
                <a:cubicBezTo>
                  <a:pt x="610" y="141"/>
                  <a:pt x="610" y="141"/>
                  <a:pt x="610" y="141"/>
                </a:cubicBezTo>
                <a:cubicBezTo>
                  <a:pt x="610" y="141"/>
                  <a:pt x="610" y="141"/>
                  <a:pt x="610" y="141"/>
                </a:cubicBezTo>
                <a:close/>
                <a:moveTo>
                  <a:pt x="2011" y="844"/>
                </a:moveTo>
                <a:cubicBezTo>
                  <a:pt x="2010" y="844"/>
                  <a:pt x="2009" y="845"/>
                  <a:pt x="2008" y="845"/>
                </a:cubicBezTo>
                <a:cubicBezTo>
                  <a:pt x="2010" y="848"/>
                  <a:pt x="2011" y="848"/>
                  <a:pt x="2012" y="847"/>
                </a:cubicBezTo>
                <a:cubicBezTo>
                  <a:pt x="2013" y="847"/>
                  <a:pt x="2014" y="845"/>
                  <a:pt x="2013" y="845"/>
                </a:cubicBezTo>
                <a:cubicBezTo>
                  <a:pt x="2013" y="844"/>
                  <a:pt x="2012" y="844"/>
                  <a:pt x="2011" y="844"/>
                </a:cubicBezTo>
                <a:close/>
                <a:moveTo>
                  <a:pt x="2010" y="839"/>
                </a:moveTo>
                <a:cubicBezTo>
                  <a:pt x="2010" y="839"/>
                  <a:pt x="2010" y="839"/>
                  <a:pt x="2010" y="838"/>
                </a:cubicBezTo>
                <a:cubicBezTo>
                  <a:pt x="2009" y="838"/>
                  <a:pt x="2009" y="838"/>
                  <a:pt x="2008" y="838"/>
                </a:cubicBezTo>
                <a:cubicBezTo>
                  <a:pt x="2008" y="839"/>
                  <a:pt x="2007" y="840"/>
                  <a:pt x="2007" y="840"/>
                </a:cubicBezTo>
                <a:cubicBezTo>
                  <a:pt x="2007" y="842"/>
                  <a:pt x="2007" y="844"/>
                  <a:pt x="2007" y="845"/>
                </a:cubicBezTo>
                <a:cubicBezTo>
                  <a:pt x="2007" y="845"/>
                  <a:pt x="2008" y="845"/>
                  <a:pt x="2008" y="845"/>
                </a:cubicBezTo>
                <a:cubicBezTo>
                  <a:pt x="2009" y="844"/>
                  <a:pt x="2009" y="843"/>
                  <a:pt x="2010" y="842"/>
                </a:cubicBezTo>
                <a:cubicBezTo>
                  <a:pt x="2010" y="841"/>
                  <a:pt x="2010" y="840"/>
                  <a:pt x="2010" y="839"/>
                </a:cubicBezTo>
                <a:close/>
                <a:moveTo>
                  <a:pt x="2007" y="840"/>
                </a:moveTo>
                <a:cubicBezTo>
                  <a:pt x="2007" y="840"/>
                  <a:pt x="2007" y="840"/>
                  <a:pt x="2007" y="840"/>
                </a:cubicBezTo>
                <a:cubicBezTo>
                  <a:pt x="2007" y="840"/>
                  <a:pt x="2006" y="840"/>
                  <a:pt x="2006" y="840"/>
                </a:cubicBezTo>
                <a:cubicBezTo>
                  <a:pt x="2006" y="840"/>
                  <a:pt x="2006" y="840"/>
                  <a:pt x="2006" y="840"/>
                </a:cubicBezTo>
                <a:cubicBezTo>
                  <a:pt x="2006" y="840"/>
                  <a:pt x="2007" y="840"/>
                  <a:pt x="2007" y="840"/>
                </a:cubicBezTo>
                <a:close/>
                <a:moveTo>
                  <a:pt x="2008" y="845"/>
                </a:moveTo>
                <a:cubicBezTo>
                  <a:pt x="2008" y="845"/>
                  <a:pt x="2008" y="845"/>
                  <a:pt x="2008" y="845"/>
                </a:cubicBezTo>
                <a:cubicBezTo>
                  <a:pt x="2008" y="845"/>
                  <a:pt x="2008" y="845"/>
                  <a:pt x="2008" y="845"/>
                </a:cubicBezTo>
                <a:cubicBezTo>
                  <a:pt x="2008" y="845"/>
                  <a:pt x="2008" y="845"/>
                  <a:pt x="2008" y="845"/>
                </a:cubicBezTo>
                <a:cubicBezTo>
                  <a:pt x="2008" y="845"/>
                  <a:pt x="2008" y="845"/>
                  <a:pt x="2008" y="845"/>
                </a:cubicBezTo>
                <a:close/>
                <a:moveTo>
                  <a:pt x="678" y="810"/>
                </a:moveTo>
                <a:cubicBezTo>
                  <a:pt x="678" y="810"/>
                  <a:pt x="677" y="809"/>
                  <a:pt x="677" y="810"/>
                </a:cubicBezTo>
                <a:cubicBezTo>
                  <a:pt x="676" y="810"/>
                  <a:pt x="676" y="811"/>
                  <a:pt x="676" y="811"/>
                </a:cubicBezTo>
                <a:cubicBezTo>
                  <a:pt x="677" y="812"/>
                  <a:pt x="677" y="812"/>
                  <a:pt x="678" y="813"/>
                </a:cubicBezTo>
                <a:cubicBezTo>
                  <a:pt x="678" y="813"/>
                  <a:pt x="679" y="812"/>
                  <a:pt x="679" y="812"/>
                </a:cubicBezTo>
                <a:cubicBezTo>
                  <a:pt x="679" y="811"/>
                  <a:pt x="679" y="811"/>
                  <a:pt x="678" y="810"/>
                </a:cubicBezTo>
                <a:close/>
                <a:moveTo>
                  <a:pt x="677" y="798"/>
                </a:moveTo>
                <a:cubicBezTo>
                  <a:pt x="677" y="798"/>
                  <a:pt x="676" y="797"/>
                  <a:pt x="676" y="797"/>
                </a:cubicBezTo>
                <a:cubicBezTo>
                  <a:pt x="675" y="797"/>
                  <a:pt x="674" y="798"/>
                  <a:pt x="673" y="799"/>
                </a:cubicBezTo>
                <a:cubicBezTo>
                  <a:pt x="673" y="799"/>
                  <a:pt x="674" y="800"/>
                  <a:pt x="674" y="800"/>
                </a:cubicBezTo>
                <a:cubicBezTo>
                  <a:pt x="675" y="801"/>
                  <a:pt x="677" y="799"/>
                  <a:pt x="677" y="798"/>
                </a:cubicBezTo>
                <a:close/>
                <a:moveTo>
                  <a:pt x="644" y="347"/>
                </a:moveTo>
                <a:cubicBezTo>
                  <a:pt x="644" y="348"/>
                  <a:pt x="644" y="348"/>
                  <a:pt x="644" y="349"/>
                </a:cubicBezTo>
                <a:cubicBezTo>
                  <a:pt x="644" y="350"/>
                  <a:pt x="645" y="351"/>
                  <a:pt x="646" y="351"/>
                </a:cubicBezTo>
                <a:cubicBezTo>
                  <a:pt x="647" y="351"/>
                  <a:pt x="647" y="351"/>
                  <a:pt x="648" y="350"/>
                </a:cubicBezTo>
                <a:cubicBezTo>
                  <a:pt x="648" y="350"/>
                  <a:pt x="648" y="349"/>
                  <a:pt x="648" y="349"/>
                </a:cubicBezTo>
                <a:cubicBezTo>
                  <a:pt x="647" y="348"/>
                  <a:pt x="646" y="347"/>
                  <a:pt x="644" y="347"/>
                </a:cubicBezTo>
                <a:close/>
                <a:moveTo>
                  <a:pt x="562" y="731"/>
                </a:moveTo>
                <a:cubicBezTo>
                  <a:pt x="561" y="731"/>
                  <a:pt x="560" y="732"/>
                  <a:pt x="560" y="733"/>
                </a:cubicBezTo>
                <a:cubicBezTo>
                  <a:pt x="560" y="734"/>
                  <a:pt x="561" y="735"/>
                  <a:pt x="562" y="735"/>
                </a:cubicBezTo>
                <a:cubicBezTo>
                  <a:pt x="562" y="735"/>
                  <a:pt x="563" y="734"/>
                  <a:pt x="563" y="733"/>
                </a:cubicBezTo>
                <a:cubicBezTo>
                  <a:pt x="563" y="732"/>
                  <a:pt x="562" y="731"/>
                  <a:pt x="562" y="731"/>
                </a:cubicBezTo>
                <a:close/>
                <a:moveTo>
                  <a:pt x="569" y="721"/>
                </a:moveTo>
                <a:cubicBezTo>
                  <a:pt x="571" y="720"/>
                  <a:pt x="570" y="717"/>
                  <a:pt x="569" y="716"/>
                </a:cubicBezTo>
                <a:cubicBezTo>
                  <a:pt x="568" y="716"/>
                  <a:pt x="568" y="716"/>
                  <a:pt x="568" y="717"/>
                </a:cubicBezTo>
                <a:cubicBezTo>
                  <a:pt x="567" y="718"/>
                  <a:pt x="568" y="720"/>
                  <a:pt x="569" y="721"/>
                </a:cubicBezTo>
                <a:cubicBezTo>
                  <a:pt x="569" y="721"/>
                  <a:pt x="569" y="721"/>
                  <a:pt x="569" y="721"/>
                </a:cubicBezTo>
                <a:close/>
                <a:moveTo>
                  <a:pt x="559" y="716"/>
                </a:moveTo>
                <a:cubicBezTo>
                  <a:pt x="558" y="717"/>
                  <a:pt x="558" y="717"/>
                  <a:pt x="559" y="718"/>
                </a:cubicBezTo>
                <a:cubicBezTo>
                  <a:pt x="559" y="718"/>
                  <a:pt x="559" y="718"/>
                  <a:pt x="559" y="718"/>
                </a:cubicBezTo>
                <a:cubicBezTo>
                  <a:pt x="560" y="719"/>
                  <a:pt x="561" y="718"/>
                  <a:pt x="562" y="717"/>
                </a:cubicBezTo>
                <a:cubicBezTo>
                  <a:pt x="563" y="717"/>
                  <a:pt x="563" y="717"/>
                  <a:pt x="563" y="716"/>
                </a:cubicBezTo>
                <a:cubicBezTo>
                  <a:pt x="562" y="716"/>
                  <a:pt x="562" y="716"/>
                  <a:pt x="562" y="716"/>
                </a:cubicBezTo>
                <a:cubicBezTo>
                  <a:pt x="561" y="716"/>
                  <a:pt x="560" y="716"/>
                  <a:pt x="559" y="716"/>
                </a:cubicBezTo>
                <a:close/>
                <a:moveTo>
                  <a:pt x="593" y="763"/>
                </a:moveTo>
                <a:cubicBezTo>
                  <a:pt x="593" y="763"/>
                  <a:pt x="594" y="762"/>
                  <a:pt x="594" y="762"/>
                </a:cubicBezTo>
                <a:cubicBezTo>
                  <a:pt x="594" y="762"/>
                  <a:pt x="593" y="761"/>
                  <a:pt x="593" y="761"/>
                </a:cubicBezTo>
                <a:cubicBezTo>
                  <a:pt x="592" y="760"/>
                  <a:pt x="592" y="760"/>
                  <a:pt x="591" y="761"/>
                </a:cubicBezTo>
                <a:cubicBezTo>
                  <a:pt x="591" y="761"/>
                  <a:pt x="590" y="762"/>
                  <a:pt x="590" y="762"/>
                </a:cubicBezTo>
                <a:cubicBezTo>
                  <a:pt x="590" y="763"/>
                  <a:pt x="591" y="763"/>
                  <a:pt x="591" y="763"/>
                </a:cubicBezTo>
                <a:cubicBezTo>
                  <a:pt x="592" y="763"/>
                  <a:pt x="593" y="763"/>
                  <a:pt x="593" y="763"/>
                </a:cubicBezTo>
                <a:close/>
                <a:moveTo>
                  <a:pt x="2215" y="945"/>
                </a:moveTo>
                <a:cubicBezTo>
                  <a:pt x="2215" y="945"/>
                  <a:pt x="2215" y="945"/>
                  <a:pt x="2215" y="945"/>
                </a:cubicBezTo>
                <a:cubicBezTo>
                  <a:pt x="2215" y="945"/>
                  <a:pt x="2215" y="945"/>
                  <a:pt x="2215" y="945"/>
                </a:cubicBezTo>
                <a:cubicBezTo>
                  <a:pt x="2215" y="945"/>
                  <a:pt x="2215" y="945"/>
                  <a:pt x="2215" y="945"/>
                </a:cubicBezTo>
                <a:cubicBezTo>
                  <a:pt x="2215" y="945"/>
                  <a:pt x="2215" y="945"/>
                  <a:pt x="2215" y="945"/>
                </a:cubicBezTo>
                <a:close/>
                <a:moveTo>
                  <a:pt x="2208" y="942"/>
                </a:moveTo>
                <a:cubicBezTo>
                  <a:pt x="2210" y="944"/>
                  <a:pt x="2212" y="945"/>
                  <a:pt x="2215" y="945"/>
                </a:cubicBezTo>
                <a:cubicBezTo>
                  <a:pt x="2213" y="942"/>
                  <a:pt x="2211" y="942"/>
                  <a:pt x="2208" y="942"/>
                </a:cubicBezTo>
                <a:close/>
                <a:moveTo>
                  <a:pt x="2036" y="927"/>
                </a:moveTo>
                <a:cubicBezTo>
                  <a:pt x="2036" y="927"/>
                  <a:pt x="2037" y="928"/>
                  <a:pt x="2038" y="927"/>
                </a:cubicBezTo>
                <a:cubicBezTo>
                  <a:pt x="2039" y="927"/>
                  <a:pt x="2039" y="926"/>
                  <a:pt x="2040" y="926"/>
                </a:cubicBezTo>
                <a:cubicBezTo>
                  <a:pt x="2040" y="926"/>
                  <a:pt x="2040" y="926"/>
                  <a:pt x="2040" y="926"/>
                </a:cubicBezTo>
                <a:cubicBezTo>
                  <a:pt x="2040" y="926"/>
                  <a:pt x="2040" y="926"/>
                  <a:pt x="2040" y="926"/>
                </a:cubicBezTo>
                <a:cubicBezTo>
                  <a:pt x="2040" y="926"/>
                  <a:pt x="2041" y="926"/>
                  <a:pt x="2041" y="926"/>
                </a:cubicBezTo>
                <a:cubicBezTo>
                  <a:pt x="2041" y="924"/>
                  <a:pt x="2041" y="923"/>
                  <a:pt x="2041" y="922"/>
                </a:cubicBezTo>
                <a:cubicBezTo>
                  <a:pt x="2040" y="921"/>
                  <a:pt x="2041" y="920"/>
                  <a:pt x="2042" y="920"/>
                </a:cubicBezTo>
                <a:cubicBezTo>
                  <a:pt x="2042" y="919"/>
                  <a:pt x="2042" y="919"/>
                  <a:pt x="2042" y="919"/>
                </a:cubicBezTo>
                <a:cubicBezTo>
                  <a:pt x="2044" y="919"/>
                  <a:pt x="2045" y="919"/>
                  <a:pt x="2044" y="916"/>
                </a:cubicBezTo>
                <a:cubicBezTo>
                  <a:pt x="2044" y="916"/>
                  <a:pt x="2045" y="915"/>
                  <a:pt x="2045" y="914"/>
                </a:cubicBezTo>
                <a:cubicBezTo>
                  <a:pt x="2046" y="913"/>
                  <a:pt x="2047" y="913"/>
                  <a:pt x="2047" y="911"/>
                </a:cubicBezTo>
                <a:cubicBezTo>
                  <a:pt x="2047" y="911"/>
                  <a:pt x="2046" y="910"/>
                  <a:pt x="2046" y="910"/>
                </a:cubicBezTo>
                <a:cubicBezTo>
                  <a:pt x="2045" y="910"/>
                  <a:pt x="2044" y="909"/>
                  <a:pt x="2044" y="909"/>
                </a:cubicBezTo>
                <a:cubicBezTo>
                  <a:pt x="2043" y="909"/>
                  <a:pt x="2042" y="909"/>
                  <a:pt x="2042" y="908"/>
                </a:cubicBezTo>
                <a:cubicBezTo>
                  <a:pt x="2041" y="908"/>
                  <a:pt x="2041" y="907"/>
                  <a:pt x="2043" y="906"/>
                </a:cubicBezTo>
                <a:cubicBezTo>
                  <a:pt x="2043" y="906"/>
                  <a:pt x="2044" y="906"/>
                  <a:pt x="2044" y="906"/>
                </a:cubicBezTo>
                <a:cubicBezTo>
                  <a:pt x="2044" y="905"/>
                  <a:pt x="2044" y="905"/>
                  <a:pt x="2044" y="904"/>
                </a:cubicBezTo>
                <a:cubicBezTo>
                  <a:pt x="2044" y="904"/>
                  <a:pt x="2044" y="904"/>
                  <a:pt x="2043" y="904"/>
                </a:cubicBezTo>
                <a:cubicBezTo>
                  <a:pt x="2037" y="905"/>
                  <a:pt x="2036" y="909"/>
                  <a:pt x="2036" y="915"/>
                </a:cubicBezTo>
                <a:cubicBezTo>
                  <a:pt x="2036" y="916"/>
                  <a:pt x="2037" y="917"/>
                  <a:pt x="2037" y="918"/>
                </a:cubicBezTo>
                <a:cubicBezTo>
                  <a:pt x="2037" y="920"/>
                  <a:pt x="2038" y="922"/>
                  <a:pt x="2038" y="924"/>
                </a:cubicBezTo>
                <a:cubicBezTo>
                  <a:pt x="2038" y="924"/>
                  <a:pt x="2038" y="924"/>
                  <a:pt x="2038" y="924"/>
                </a:cubicBezTo>
                <a:cubicBezTo>
                  <a:pt x="2038" y="924"/>
                  <a:pt x="2038" y="924"/>
                  <a:pt x="2038" y="924"/>
                </a:cubicBezTo>
                <a:cubicBezTo>
                  <a:pt x="2038" y="924"/>
                  <a:pt x="2038" y="924"/>
                  <a:pt x="2038" y="924"/>
                </a:cubicBezTo>
                <a:cubicBezTo>
                  <a:pt x="2038" y="924"/>
                  <a:pt x="2039" y="925"/>
                  <a:pt x="2039" y="925"/>
                </a:cubicBezTo>
                <a:cubicBezTo>
                  <a:pt x="2039" y="925"/>
                  <a:pt x="2038" y="924"/>
                  <a:pt x="2038" y="924"/>
                </a:cubicBezTo>
                <a:cubicBezTo>
                  <a:pt x="2038" y="924"/>
                  <a:pt x="2037" y="924"/>
                  <a:pt x="2037" y="925"/>
                </a:cubicBezTo>
                <a:cubicBezTo>
                  <a:pt x="2036" y="925"/>
                  <a:pt x="2035" y="926"/>
                  <a:pt x="2036" y="927"/>
                </a:cubicBezTo>
                <a:close/>
                <a:moveTo>
                  <a:pt x="1783" y="821"/>
                </a:moveTo>
                <a:cubicBezTo>
                  <a:pt x="1783" y="820"/>
                  <a:pt x="1783" y="821"/>
                  <a:pt x="1782" y="821"/>
                </a:cubicBezTo>
                <a:cubicBezTo>
                  <a:pt x="1782" y="822"/>
                  <a:pt x="1782" y="823"/>
                  <a:pt x="1782" y="823"/>
                </a:cubicBezTo>
                <a:cubicBezTo>
                  <a:pt x="1782" y="824"/>
                  <a:pt x="1782" y="824"/>
                  <a:pt x="1782" y="825"/>
                </a:cubicBezTo>
                <a:cubicBezTo>
                  <a:pt x="1782" y="825"/>
                  <a:pt x="1783" y="826"/>
                  <a:pt x="1783" y="826"/>
                </a:cubicBezTo>
                <a:cubicBezTo>
                  <a:pt x="1783" y="826"/>
                  <a:pt x="1784" y="825"/>
                  <a:pt x="1784" y="825"/>
                </a:cubicBezTo>
                <a:cubicBezTo>
                  <a:pt x="1784" y="824"/>
                  <a:pt x="1784" y="823"/>
                  <a:pt x="1784" y="821"/>
                </a:cubicBezTo>
                <a:cubicBezTo>
                  <a:pt x="1784" y="821"/>
                  <a:pt x="1784" y="821"/>
                  <a:pt x="1783" y="821"/>
                </a:cubicBezTo>
                <a:close/>
                <a:moveTo>
                  <a:pt x="2063" y="979"/>
                </a:moveTo>
                <a:cubicBezTo>
                  <a:pt x="2063" y="979"/>
                  <a:pt x="2063" y="980"/>
                  <a:pt x="2064" y="980"/>
                </a:cubicBezTo>
                <a:cubicBezTo>
                  <a:pt x="2064" y="980"/>
                  <a:pt x="2064" y="980"/>
                  <a:pt x="2065" y="980"/>
                </a:cubicBezTo>
                <a:cubicBezTo>
                  <a:pt x="2066" y="979"/>
                  <a:pt x="2066" y="979"/>
                  <a:pt x="2066" y="977"/>
                </a:cubicBezTo>
                <a:cubicBezTo>
                  <a:pt x="2066" y="977"/>
                  <a:pt x="2066" y="976"/>
                  <a:pt x="2065" y="976"/>
                </a:cubicBezTo>
                <a:cubicBezTo>
                  <a:pt x="2065" y="976"/>
                  <a:pt x="2064" y="976"/>
                  <a:pt x="2064" y="976"/>
                </a:cubicBezTo>
                <a:cubicBezTo>
                  <a:pt x="2063" y="977"/>
                  <a:pt x="2063" y="978"/>
                  <a:pt x="2063" y="979"/>
                </a:cubicBezTo>
                <a:close/>
                <a:moveTo>
                  <a:pt x="1509" y="217"/>
                </a:moveTo>
                <a:cubicBezTo>
                  <a:pt x="1510" y="217"/>
                  <a:pt x="1510" y="217"/>
                  <a:pt x="1510" y="216"/>
                </a:cubicBezTo>
                <a:cubicBezTo>
                  <a:pt x="1510" y="216"/>
                  <a:pt x="1510" y="215"/>
                  <a:pt x="1509" y="214"/>
                </a:cubicBezTo>
                <a:cubicBezTo>
                  <a:pt x="1509" y="214"/>
                  <a:pt x="1509" y="213"/>
                  <a:pt x="1508" y="213"/>
                </a:cubicBezTo>
                <a:cubicBezTo>
                  <a:pt x="1508" y="213"/>
                  <a:pt x="1507" y="214"/>
                  <a:pt x="1507" y="214"/>
                </a:cubicBezTo>
                <a:cubicBezTo>
                  <a:pt x="1507" y="215"/>
                  <a:pt x="1507" y="216"/>
                  <a:pt x="1508" y="217"/>
                </a:cubicBezTo>
                <a:cubicBezTo>
                  <a:pt x="1508" y="217"/>
                  <a:pt x="1509" y="217"/>
                  <a:pt x="1509" y="217"/>
                </a:cubicBezTo>
                <a:close/>
                <a:moveTo>
                  <a:pt x="675" y="270"/>
                </a:moveTo>
                <a:cubicBezTo>
                  <a:pt x="675" y="270"/>
                  <a:pt x="674" y="269"/>
                  <a:pt x="673" y="269"/>
                </a:cubicBezTo>
                <a:cubicBezTo>
                  <a:pt x="673" y="270"/>
                  <a:pt x="672" y="270"/>
                  <a:pt x="672" y="271"/>
                </a:cubicBezTo>
                <a:cubicBezTo>
                  <a:pt x="672" y="272"/>
                  <a:pt x="672" y="272"/>
                  <a:pt x="673" y="273"/>
                </a:cubicBezTo>
                <a:cubicBezTo>
                  <a:pt x="673" y="273"/>
                  <a:pt x="674" y="273"/>
                  <a:pt x="674" y="272"/>
                </a:cubicBezTo>
                <a:cubicBezTo>
                  <a:pt x="675" y="272"/>
                  <a:pt x="675" y="271"/>
                  <a:pt x="675" y="270"/>
                </a:cubicBezTo>
                <a:close/>
                <a:moveTo>
                  <a:pt x="2004" y="646"/>
                </a:moveTo>
                <a:cubicBezTo>
                  <a:pt x="2004" y="645"/>
                  <a:pt x="2004" y="644"/>
                  <a:pt x="2003" y="644"/>
                </a:cubicBezTo>
                <a:cubicBezTo>
                  <a:pt x="2002" y="644"/>
                  <a:pt x="2002" y="644"/>
                  <a:pt x="2001" y="645"/>
                </a:cubicBezTo>
                <a:cubicBezTo>
                  <a:pt x="2001" y="645"/>
                  <a:pt x="2000" y="646"/>
                  <a:pt x="2001" y="647"/>
                </a:cubicBezTo>
                <a:cubicBezTo>
                  <a:pt x="2001" y="647"/>
                  <a:pt x="2001" y="647"/>
                  <a:pt x="2002" y="647"/>
                </a:cubicBezTo>
                <a:cubicBezTo>
                  <a:pt x="2003" y="647"/>
                  <a:pt x="2004" y="647"/>
                  <a:pt x="2004" y="646"/>
                </a:cubicBezTo>
                <a:close/>
                <a:moveTo>
                  <a:pt x="1922" y="1122"/>
                </a:moveTo>
                <a:cubicBezTo>
                  <a:pt x="1921" y="1122"/>
                  <a:pt x="1921" y="1121"/>
                  <a:pt x="1920" y="1121"/>
                </a:cubicBezTo>
                <a:cubicBezTo>
                  <a:pt x="1920" y="1122"/>
                  <a:pt x="1919" y="1122"/>
                  <a:pt x="1919" y="1123"/>
                </a:cubicBezTo>
                <a:cubicBezTo>
                  <a:pt x="1920" y="1124"/>
                  <a:pt x="1920" y="1125"/>
                  <a:pt x="1921" y="1126"/>
                </a:cubicBezTo>
                <a:cubicBezTo>
                  <a:pt x="1921" y="1126"/>
                  <a:pt x="1922" y="1126"/>
                  <a:pt x="1922" y="1126"/>
                </a:cubicBezTo>
                <a:cubicBezTo>
                  <a:pt x="1923" y="1124"/>
                  <a:pt x="1923" y="1123"/>
                  <a:pt x="1922" y="1122"/>
                </a:cubicBezTo>
                <a:close/>
                <a:moveTo>
                  <a:pt x="1921" y="1126"/>
                </a:moveTo>
                <a:cubicBezTo>
                  <a:pt x="1921" y="1126"/>
                  <a:pt x="1921" y="1126"/>
                  <a:pt x="1921" y="1126"/>
                </a:cubicBezTo>
                <a:cubicBezTo>
                  <a:pt x="1921" y="1126"/>
                  <a:pt x="1921" y="1126"/>
                  <a:pt x="1921" y="1126"/>
                </a:cubicBezTo>
                <a:cubicBezTo>
                  <a:pt x="1921" y="1126"/>
                  <a:pt x="1921" y="1126"/>
                  <a:pt x="1921" y="1126"/>
                </a:cubicBezTo>
                <a:cubicBezTo>
                  <a:pt x="1921" y="1126"/>
                  <a:pt x="1921" y="1126"/>
                  <a:pt x="1921" y="1126"/>
                </a:cubicBezTo>
                <a:close/>
                <a:moveTo>
                  <a:pt x="1337" y="104"/>
                </a:moveTo>
                <a:cubicBezTo>
                  <a:pt x="1337" y="104"/>
                  <a:pt x="1337" y="104"/>
                  <a:pt x="1337" y="104"/>
                </a:cubicBezTo>
                <a:cubicBezTo>
                  <a:pt x="1337" y="104"/>
                  <a:pt x="1337" y="104"/>
                  <a:pt x="1337" y="104"/>
                </a:cubicBezTo>
                <a:cubicBezTo>
                  <a:pt x="1337" y="104"/>
                  <a:pt x="1337" y="104"/>
                  <a:pt x="1337" y="104"/>
                </a:cubicBezTo>
                <a:cubicBezTo>
                  <a:pt x="1337" y="104"/>
                  <a:pt x="1337" y="104"/>
                  <a:pt x="1337" y="104"/>
                </a:cubicBezTo>
                <a:close/>
                <a:moveTo>
                  <a:pt x="1335" y="101"/>
                </a:moveTo>
                <a:cubicBezTo>
                  <a:pt x="1334" y="101"/>
                  <a:pt x="1333" y="101"/>
                  <a:pt x="1333" y="102"/>
                </a:cubicBezTo>
                <a:cubicBezTo>
                  <a:pt x="1333" y="102"/>
                  <a:pt x="1334" y="104"/>
                  <a:pt x="1334" y="104"/>
                </a:cubicBezTo>
                <a:cubicBezTo>
                  <a:pt x="1335" y="104"/>
                  <a:pt x="1336" y="104"/>
                  <a:pt x="1337" y="104"/>
                </a:cubicBezTo>
                <a:cubicBezTo>
                  <a:pt x="1337" y="103"/>
                  <a:pt x="1336" y="102"/>
                  <a:pt x="1336" y="101"/>
                </a:cubicBezTo>
                <a:cubicBezTo>
                  <a:pt x="1336" y="101"/>
                  <a:pt x="1335" y="101"/>
                  <a:pt x="1335" y="101"/>
                </a:cubicBezTo>
                <a:close/>
                <a:moveTo>
                  <a:pt x="1981" y="829"/>
                </a:moveTo>
                <a:cubicBezTo>
                  <a:pt x="1980" y="828"/>
                  <a:pt x="1980" y="828"/>
                  <a:pt x="1979" y="827"/>
                </a:cubicBezTo>
                <a:cubicBezTo>
                  <a:pt x="1978" y="827"/>
                  <a:pt x="1977" y="828"/>
                  <a:pt x="1977" y="829"/>
                </a:cubicBezTo>
                <a:cubicBezTo>
                  <a:pt x="1977" y="829"/>
                  <a:pt x="1978" y="830"/>
                  <a:pt x="1978" y="830"/>
                </a:cubicBezTo>
                <a:cubicBezTo>
                  <a:pt x="1979" y="831"/>
                  <a:pt x="1980" y="830"/>
                  <a:pt x="1981" y="829"/>
                </a:cubicBezTo>
                <a:close/>
                <a:moveTo>
                  <a:pt x="2026" y="980"/>
                </a:moveTo>
                <a:cubicBezTo>
                  <a:pt x="2027" y="980"/>
                  <a:pt x="2027" y="980"/>
                  <a:pt x="2028" y="980"/>
                </a:cubicBezTo>
                <a:cubicBezTo>
                  <a:pt x="2028" y="980"/>
                  <a:pt x="2029" y="980"/>
                  <a:pt x="2029" y="979"/>
                </a:cubicBezTo>
                <a:cubicBezTo>
                  <a:pt x="2029" y="979"/>
                  <a:pt x="2028" y="978"/>
                  <a:pt x="2028" y="978"/>
                </a:cubicBezTo>
                <a:cubicBezTo>
                  <a:pt x="2028" y="978"/>
                  <a:pt x="2027" y="978"/>
                  <a:pt x="2027" y="978"/>
                </a:cubicBezTo>
                <a:cubicBezTo>
                  <a:pt x="2027" y="978"/>
                  <a:pt x="2026" y="978"/>
                  <a:pt x="2026" y="978"/>
                </a:cubicBezTo>
                <a:cubicBezTo>
                  <a:pt x="2025" y="978"/>
                  <a:pt x="2024" y="978"/>
                  <a:pt x="2024" y="979"/>
                </a:cubicBezTo>
                <a:cubicBezTo>
                  <a:pt x="2024" y="980"/>
                  <a:pt x="2025" y="980"/>
                  <a:pt x="2026" y="980"/>
                </a:cubicBezTo>
                <a:close/>
                <a:moveTo>
                  <a:pt x="1029" y="79"/>
                </a:moveTo>
                <a:cubicBezTo>
                  <a:pt x="1029" y="79"/>
                  <a:pt x="1029" y="78"/>
                  <a:pt x="1030" y="77"/>
                </a:cubicBezTo>
                <a:cubicBezTo>
                  <a:pt x="1030" y="77"/>
                  <a:pt x="1029" y="76"/>
                  <a:pt x="1029" y="76"/>
                </a:cubicBezTo>
                <a:cubicBezTo>
                  <a:pt x="1029" y="75"/>
                  <a:pt x="1027" y="76"/>
                  <a:pt x="1027" y="77"/>
                </a:cubicBezTo>
                <a:cubicBezTo>
                  <a:pt x="1027" y="78"/>
                  <a:pt x="1028" y="79"/>
                  <a:pt x="1029" y="79"/>
                </a:cubicBezTo>
                <a:close/>
                <a:moveTo>
                  <a:pt x="1424" y="1005"/>
                </a:moveTo>
                <a:cubicBezTo>
                  <a:pt x="1425" y="1004"/>
                  <a:pt x="1424" y="1003"/>
                  <a:pt x="1424" y="1003"/>
                </a:cubicBezTo>
                <a:cubicBezTo>
                  <a:pt x="1423" y="1002"/>
                  <a:pt x="1422" y="1003"/>
                  <a:pt x="1422" y="1004"/>
                </a:cubicBezTo>
                <a:cubicBezTo>
                  <a:pt x="1422" y="1005"/>
                  <a:pt x="1422" y="1005"/>
                  <a:pt x="1423" y="1005"/>
                </a:cubicBezTo>
                <a:cubicBezTo>
                  <a:pt x="1423" y="1006"/>
                  <a:pt x="1424" y="1006"/>
                  <a:pt x="1424" y="1005"/>
                </a:cubicBezTo>
                <a:close/>
                <a:moveTo>
                  <a:pt x="1025" y="137"/>
                </a:moveTo>
                <a:cubicBezTo>
                  <a:pt x="1024" y="138"/>
                  <a:pt x="1024" y="138"/>
                  <a:pt x="1024" y="139"/>
                </a:cubicBezTo>
                <a:cubicBezTo>
                  <a:pt x="1024" y="140"/>
                  <a:pt x="1024" y="140"/>
                  <a:pt x="1024" y="140"/>
                </a:cubicBezTo>
                <a:cubicBezTo>
                  <a:pt x="1025" y="140"/>
                  <a:pt x="1026" y="140"/>
                  <a:pt x="1026" y="140"/>
                </a:cubicBezTo>
                <a:cubicBezTo>
                  <a:pt x="1026" y="139"/>
                  <a:pt x="1026" y="139"/>
                  <a:pt x="1027" y="138"/>
                </a:cubicBezTo>
                <a:cubicBezTo>
                  <a:pt x="1026" y="137"/>
                  <a:pt x="1026" y="137"/>
                  <a:pt x="1025" y="137"/>
                </a:cubicBezTo>
                <a:close/>
                <a:moveTo>
                  <a:pt x="1254" y="627"/>
                </a:moveTo>
                <a:cubicBezTo>
                  <a:pt x="1253" y="627"/>
                  <a:pt x="1253" y="627"/>
                  <a:pt x="1253" y="627"/>
                </a:cubicBezTo>
                <a:cubicBezTo>
                  <a:pt x="1252" y="627"/>
                  <a:pt x="1252" y="626"/>
                  <a:pt x="1251" y="627"/>
                </a:cubicBezTo>
                <a:cubicBezTo>
                  <a:pt x="1251" y="627"/>
                  <a:pt x="1251" y="628"/>
                  <a:pt x="1251" y="628"/>
                </a:cubicBezTo>
                <a:cubicBezTo>
                  <a:pt x="1251" y="629"/>
                  <a:pt x="1251" y="629"/>
                  <a:pt x="1252" y="630"/>
                </a:cubicBezTo>
                <a:cubicBezTo>
                  <a:pt x="1253" y="630"/>
                  <a:pt x="1254" y="630"/>
                  <a:pt x="1255" y="630"/>
                </a:cubicBezTo>
                <a:cubicBezTo>
                  <a:pt x="1255" y="629"/>
                  <a:pt x="1255" y="629"/>
                  <a:pt x="1255" y="628"/>
                </a:cubicBezTo>
                <a:cubicBezTo>
                  <a:pt x="1254" y="628"/>
                  <a:pt x="1254" y="628"/>
                  <a:pt x="1254" y="627"/>
                </a:cubicBezTo>
                <a:close/>
                <a:moveTo>
                  <a:pt x="1255" y="630"/>
                </a:moveTo>
                <a:cubicBezTo>
                  <a:pt x="1255" y="630"/>
                  <a:pt x="1255" y="630"/>
                  <a:pt x="1255" y="630"/>
                </a:cubicBezTo>
                <a:cubicBezTo>
                  <a:pt x="1255" y="630"/>
                  <a:pt x="1255" y="630"/>
                  <a:pt x="1255" y="630"/>
                </a:cubicBezTo>
                <a:cubicBezTo>
                  <a:pt x="1255" y="630"/>
                  <a:pt x="1255" y="630"/>
                  <a:pt x="1255" y="630"/>
                </a:cubicBezTo>
                <a:cubicBezTo>
                  <a:pt x="1255" y="630"/>
                  <a:pt x="1255" y="630"/>
                  <a:pt x="1255" y="630"/>
                </a:cubicBezTo>
                <a:close/>
                <a:moveTo>
                  <a:pt x="2111" y="1269"/>
                </a:moveTo>
                <a:cubicBezTo>
                  <a:pt x="2112" y="1268"/>
                  <a:pt x="2112" y="1268"/>
                  <a:pt x="2112" y="1267"/>
                </a:cubicBezTo>
                <a:cubicBezTo>
                  <a:pt x="2112" y="1267"/>
                  <a:pt x="2112" y="1266"/>
                  <a:pt x="2112" y="1266"/>
                </a:cubicBezTo>
                <a:cubicBezTo>
                  <a:pt x="2112" y="1266"/>
                  <a:pt x="2111" y="1265"/>
                  <a:pt x="2111" y="1265"/>
                </a:cubicBezTo>
                <a:cubicBezTo>
                  <a:pt x="2111" y="1265"/>
                  <a:pt x="2110" y="1265"/>
                  <a:pt x="2110" y="1266"/>
                </a:cubicBezTo>
                <a:cubicBezTo>
                  <a:pt x="2109" y="1266"/>
                  <a:pt x="2109" y="1267"/>
                  <a:pt x="2109" y="1268"/>
                </a:cubicBezTo>
                <a:cubicBezTo>
                  <a:pt x="2109" y="1268"/>
                  <a:pt x="2110" y="1269"/>
                  <a:pt x="2110" y="1269"/>
                </a:cubicBezTo>
                <a:cubicBezTo>
                  <a:pt x="2111" y="1269"/>
                  <a:pt x="2111" y="1269"/>
                  <a:pt x="2111" y="1269"/>
                </a:cubicBezTo>
                <a:close/>
                <a:moveTo>
                  <a:pt x="2039" y="935"/>
                </a:moveTo>
                <a:cubicBezTo>
                  <a:pt x="2040" y="934"/>
                  <a:pt x="2040" y="934"/>
                  <a:pt x="2041" y="934"/>
                </a:cubicBezTo>
                <a:cubicBezTo>
                  <a:pt x="2040" y="933"/>
                  <a:pt x="2040" y="933"/>
                  <a:pt x="2040" y="933"/>
                </a:cubicBezTo>
                <a:cubicBezTo>
                  <a:pt x="2040" y="932"/>
                  <a:pt x="2039" y="932"/>
                  <a:pt x="2038" y="932"/>
                </a:cubicBezTo>
                <a:cubicBezTo>
                  <a:pt x="2037" y="932"/>
                  <a:pt x="2037" y="933"/>
                  <a:pt x="2037" y="934"/>
                </a:cubicBezTo>
                <a:cubicBezTo>
                  <a:pt x="2038" y="935"/>
                  <a:pt x="2038" y="935"/>
                  <a:pt x="2039" y="935"/>
                </a:cubicBezTo>
                <a:close/>
                <a:moveTo>
                  <a:pt x="614" y="1281"/>
                </a:moveTo>
                <a:cubicBezTo>
                  <a:pt x="614" y="1281"/>
                  <a:pt x="614" y="1280"/>
                  <a:pt x="614" y="1280"/>
                </a:cubicBezTo>
                <a:cubicBezTo>
                  <a:pt x="614" y="1279"/>
                  <a:pt x="614" y="1278"/>
                  <a:pt x="613" y="1277"/>
                </a:cubicBezTo>
                <a:cubicBezTo>
                  <a:pt x="612" y="1278"/>
                  <a:pt x="612" y="1278"/>
                  <a:pt x="611" y="1278"/>
                </a:cubicBezTo>
                <a:cubicBezTo>
                  <a:pt x="611" y="1279"/>
                  <a:pt x="611" y="1280"/>
                  <a:pt x="613" y="1281"/>
                </a:cubicBezTo>
                <a:cubicBezTo>
                  <a:pt x="613" y="1281"/>
                  <a:pt x="613" y="1281"/>
                  <a:pt x="614" y="1281"/>
                </a:cubicBezTo>
                <a:close/>
                <a:moveTo>
                  <a:pt x="2098" y="1028"/>
                </a:moveTo>
                <a:cubicBezTo>
                  <a:pt x="2098" y="1028"/>
                  <a:pt x="2099" y="1029"/>
                  <a:pt x="2099" y="1029"/>
                </a:cubicBezTo>
                <a:cubicBezTo>
                  <a:pt x="2100" y="1029"/>
                  <a:pt x="2100" y="1029"/>
                  <a:pt x="2101" y="1028"/>
                </a:cubicBezTo>
                <a:cubicBezTo>
                  <a:pt x="2101" y="1028"/>
                  <a:pt x="2100" y="1027"/>
                  <a:pt x="2100" y="1027"/>
                </a:cubicBezTo>
                <a:cubicBezTo>
                  <a:pt x="2100" y="1026"/>
                  <a:pt x="2099" y="1026"/>
                  <a:pt x="2099" y="1026"/>
                </a:cubicBezTo>
                <a:cubicBezTo>
                  <a:pt x="2098" y="1026"/>
                  <a:pt x="2097" y="1027"/>
                  <a:pt x="2098" y="1028"/>
                </a:cubicBezTo>
                <a:close/>
                <a:moveTo>
                  <a:pt x="909" y="50"/>
                </a:moveTo>
                <a:cubicBezTo>
                  <a:pt x="909" y="50"/>
                  <a:pt x="909" y="50"/>
                  <a:pt x="909" y="49"/>
                </a:cubicBezTo>
                <a:cubicBezTo>
                  <a:pt x="910" y="48"/>
                  <a:pt x="909" y="47"/>
                  <a:pt x="908" y="47"/>
                </a:cubicBezTo>
                <a:cubicBezTo>
                  <a:pt x="908" y="47"/>
                  <a:pt x="907" y="47"/>
                  <a:pt x="907" y="47"/>
                </a:cubicBezTo>
                <a:cubicBezTo>
                  <a:pt x="907" y="48"/>
                  <a:pt x="907" y="49"/>
                  <a:pt x="907" y="49"/>
                </a:cubicBezTo>
                <a:cubicBezTo>
                  <a:pt x="908" y="50"/>
                  <a:pt x="908" y="50"/>
                  <a:pt x="909" y="50"/>
                </a:cubicBezTo>
                <a:close/>
                <a:moveTo>
                  <a:pt x="2322" y="1048"/>
                </a:moveTo>
                <a:cubicBezTo>
                  <a:pt x="2321" y="1048"/>
                  <a:pt x="2321" y="1047"/>
                  <a:pt x="2320" y="1046"/>
                </a:cubicBezTo>
                <a:cubicBezTo>
                  <a:pt x="2320" y="1046"/>
                  <a:pt x="2320" y="1046"/>
                  <a:pt x="2320" y="1046"/>
                </a:cubicBezTo>
                <a:cubicBezTo>
                  <a:pt x="2320" y="1046"/>
                  <a:pt x="2319" y="1046"/>
                  <a:pt x="2319" y="1046"/>
                </a:cubicBezTo>
                <a:cubicBezTo>
                  <a:pt x="2319" y="1048"/>
                  <a:pt x="2319" y="1050"/>
                  <a:pt x="2320" y="1050"/>
                </a:cubicBezTo>
                <a:cubicBezTo>
                  <a:pt x="2321" y="1050"/>
                  <a:pt x="2321" y="1050"/>
                  <a:pt x="2322" y="1049"/>
                </a:cubicBezTo>
                <a:cubicBezTo>
                  <a:pt x="2322" y="1049"/>
                  <a:pt x="2322" y="1049"/>
                  <a:pt x="2322" y="1048"/>
                </a:cubicBezTo>
                <a:close/>
                <a:moveTo>
                  <a:pt x="1400" y="260"/>
                </a:moveTo>
                <a:cubicBezTo>
                  <a:pt x="1400" y="260"/>
                  <a:pt x="1399" y="260"/>
                  <a:pt x="1399" y="261"/>
                </a:cubicBezTo>
                <a:cubicBezTo>
                  <a:pt x="1399" y="261"/>
                  <a:pt x="1399" y="261"/>
                  <a:pt x="1399" y="262"/>
                </a:cubicBezTo>
                <a:cubicBezTo>
                  <a:pt x="1400" y="262"/>
                  <a:pt x="1401" y="263"/>
                  <a:pt x="1402" y="264"/>
                </a:cubicBezTo>
                <a:cubicBezTo>
                  <a:pt x="1402" y="264"/>
                  <a:pt x="1403" y="264"/>
                  <a:pt x="1403" y="264"/>
                </a:cubicBezTo>
                <a:cubicBezTo>
                  <a:pt x="1404" y="264"/>
                  <a:pt x="1404" y="262"/>
                  <a:pt x="1403" y="262"/>
                </a:cubicBezTo>
                <a:cubicBezTo>
                  <a:pt x="1402" y="261"/>
                  <a:pt x="1402" y="260"/>
                  <a:pt x="1400" y="260"/>
                </a:cubicBezTo>
                <a:close/>
                <a:moveTo>
                  <a:pt x="1898" y="890"/>
                </a:moveTo>
                <a:cubicBezTo>
                  <a:pt x="1898" y="889"/>
                  <a:pt x="1897" y="889"/>
                  <a:pt x="1897" y="889"/>
                </a:cubicBezTo>
                <a:cubicBezTo>
                  <a:pt x="1896" y="889"/>
                  <a:pt x="1895" y="890"/>
                  <a:pt x="1896" y="891"/>
                </a:cubicBezTo>
                <a:cubicBezTo>
                  <a:pt x="1896" y="891"/>
                  <a:pt x="1897" y="891"/>
                  <a:pt x="1897" y="892"/>
                </a:cubicBezTo>
                <a:cubicBezTo>
                  <a:pt x="1898" y="892"/>
                  <a:pt x="1899" y="891"/>
                  <a:pt x="1898" y="890"/>
                </a:cubicBezTo>
                <a:close/>
                <a:moveTo>
                  <a:pt x="2009" y="815"/>
                </a:moveTo>
                <a:cubicBezTo>
                  <a:pt x="2009" y="815"/>
                  <a:pt x="2009" y="817"/>
                  <a:pt x="2010" y="817"/>
                </a:cubicBezTo>
                <a:cubicBezTo>
                  <a:pt x="2010" y="817"/>
                  <a:pt x="2011" y="816"/>
                  <a:pt x="2011" y="816"/>
                </a:cubicBezTo>
                <a:cubicBezTo>
                  <a:pt x="2011" y="815"/>
                  <a:pt x="2011" y="815"/>
                  <a:pt x="2010" y="815"/>
                </a:cubicBezTo>
                <a:cubicBezTo>
                  <a:pt x="2010" y="814"/>
                  <a:pt x="2009" y="815"/>
                  <a:pt x="2009" y="815"/>
                </a:cubicBezTo>
                <a:close/>
                <a:moveTo>
                  <a:pt x="679" y="817"/>
                </a:moveTo>
                <a:cubicBezTo>
                  <a:pt x="679" y="817"/>
                  <a:pt x="678" y="816"/>
                  <a:pt x="678" y="817"/>
                </a:cubicBezTo>
                <a:cubicBezTo>
                  <a:pt x="678" y="817"/>
                  <a:pt x="677" y="817"/>
                  <a:pt x="677" y="817"/>
                </a:cubicBezTo>
                <a:cubicBezTo>
                  <a:pt x="677" y="818"/>
                  <a:pt x="677" y="818"/>
                  <a:pt x="678" y="818"/>
                </a:cubicBezTo>
                <a:cubicBezTo>
                  <a:pt x="678" y="818"/>
                  <a:pt x="679" y="818"/>
                  <a:pt x="679" y="817"/>
                </a:cubicBezTo>
                <a:close/>
                <a:moveTo>
                  <a:pt x="2248" y="972"/>
                </a:moveTo>
                <a:cubicBezTo>
                  <a:pt x="2248" y="972"/>
                  <a:pt x="2248" y="971"/>
                  <a:pt x="2248" y="971"/>
                </a:cubicBezTo>
                <a:cubicBezTo>
                  <a:pt x="2248" y="971"/>
                  <a:pt x="2248" y="971"/>
                  <a:pt x="2248" y="971"/>
                </a:cubicBezTo>
                <a:cubicBezTo>
                  <a:pt x="2248" y="971"/>
                  <a:pt x="2248" y="972"/>
                  <a:pt x="2248" y="972"/>
                </a:cubicBezTo>
                <a:cubicBezTo>
                  <a:pt x="2248" y="972"/>
                  <a:pt x="2248" y="972"/>
                  <a:pt x="2248" y="972"/>
                </a:cubicBezTo>
                <a:close/>
                <a:moveTo>
                  <a:pt x="2252" y="975"/>
                </a:moveTo>
                <a:cubicBezTo>
                  <a:pt x="2252" y="975"/>
                  <a:pt x="2253" y="974"/>
                  <a:pt x="2253" y="974"/>
                </a:cubicBezTo>
                <a:cubicBezTo>
                  <a:pt x="2253" y="974"/>
                  <a:pt x="2253" y="974"/>
                  <a:pt x="2253" y="973"/>
                </a:cubicBezTo>
                <a:cubicBezTo>
                  <a:pt x="2252" y="972"/>
                  <a:pt x="2250" y="971"/>
                  <a:pt x="2248" y="972"/>
                </a:cubicBezTo>
                <a:cubicBezTo>
                  <a:pt x="2249" y="974"/>
                  <a:pt x="2250" y="975"/>
                  <a:pt x="2252" y="975"/>
                </a:cubicBezTo>
                <a:close/>
                <a:moveTo>
                  <a:pt x="626" y="137"/>
                </a:moveTo>
                <a:cubicBezTo>
                  <a:pt x="625" y="137"/>
                  <a:pt x="624" y="138"/>
                  <a:pt x="625" y="139"/>
                </a:cubicBezTo>
                <a:cubicBezTo>
                  <a:pt x="625" y="140"/>
                  <a:pt x="625" y="140"/>
                  <a:pt x="625" y="140"/>
                </a:cubicBezTo>
                <a:cubicBezTo>
                  <a:pt x="626" y="140"/>
                  <a:pt x="628" y="139"/>
                  <a:pt x="627" y="138"/>
                </a:cubicBezTo>
                <a:cubicBezTo>
                  <a:pt x="627" y="137"/>
                  <a:pt x="627" y="137"/>
                  <a:pt x="626" y="137"/>
                </a:cubicBezTo>
                <a:close/>
                <a:moveTo>
                  <a:pt x="2033" y="693"/>
                </a:moveTo>
                <a:cubicBezTo>
                  <a:pt x="2033" y="692"/>
                  <a:pt x="2033" y="692"/>
                  <a:pt x="2033" y="692"/>
                </a:cubicBezTo>
                <a:cubicBezTo>
                  <a:pt x="2032" y="692"/>
                  <a:pt x="2032" y="692"/>
                  <a:pt x="2031" y="692"/>
                </a:cubicBezTo>
                <a:cubicBezTo>
                  <a:pt x="2030" y="693"/>
                  <a:pt x="2030" y="694"/>
                  <a:pt x="2031" y="694"/>
                </a:cubicBezTo>
                <a:cubicBezTo>
                  <a:pt x="2032" y="694"/>
                  <a:pt x="2032" y="694"/>
                  <a:pt x="2033" y="693"/>
                </a:cubicBezTo>
                <a:cubicBezTo>
                  <a:pt x="2033" y="693"/>
                  <a:pt x="2033" y="693"/>
                  <a:pt x="2033" y="693"/>
                </a:cubicBezTo>
                <a:close/>
                <a:moveTo>
                  <a:pt x="619" y="248"/>
                </a:moveTo>
                <a:cubicBezTo>
                  <a:pt x="619" y="248"/>
                  <a:pt x="620" y="249"/>
                  <a:pt x="621" y="250"/>
                </a:cubicBezTo>
                <a:cubicBezTo>
                  <a:pt x="622" y="250"/>
                  <a:pt x="623" y="249"/>
                  <a:pt x="624" y="248"/>
                </a:cubicBezTo>
                <a:cubicBezTo>
                  <a:pt x="623" y="248"/>
                  <a:pt x="622" y="247"/>
                  <a:pt x="621" y="247"/>
                </a:cubicBezTo>
                <a:cubicBezTo>
                  <a:pt x="620" y="247"/>
                  <a:pt x="620" y="248"/>
                  <a:pt x="619" y="248"/>
                </a:cubicBezTo>
                <a:close/>
                <a:moveTo>
                  <a:pt x="624" y="248"/>
                </a:moveTo>
                <a:cubicBezTo>
                  <a:pt x="624" y="248"/>
                  <a:pt x="624" y="248"/>
                  <a:pt x="624" y="248"/>
                </a:cubicBezTo>
                <a:cubicBezTo>
                  <a:pt x="624" y="248"/>
                  <a:pt x="624" y="248"/>
                  <a:pt x="624" y="248"/>
                </a:cubicBezTo>
                <a:cubicBezTo>
                  <a:pt x="624" y="248"/>
                  <a:pt x="624" y="248"/>
                  <a:pt x="624" y="248"/>
                </a:cubicBezTo>
                <a:cubicBezTo>
                  <a:pt x="624" y="248"/>
                  <a:pt x="624" y="248"/>
                  <a:pt x="624" y="248"/>
                </a:cubicBezTo>
                <a:close/>
                <a:moveTo>
                  <a:pt x="757" y="136"/>
                </a:moveTo>
                <a:cubicBezTo>
                  <a:pt x="757" y="135"/>
                  <a:pt x="756" y="135"/>
                  <a:pt x="755" y="136"/>
                </a:cubicBezTo>
                <a:cubicBezTo>
                  <a:pt x="755" y="136"/>
                  <a:pt x="754" y="136"/>
                  <a:pt x="754" y="136"/>
                </a:cubicBezTo>
                <a:cubicBezTo>
                  <a:pt x="754" y="136"/>
                  <a:pt x="754" y="137"/>
                  <a:pt x="754" y="137"/>
                </a:cubicBezTo>
                <a:cubicBezTo>
                  <a:pt x="755" y="138"/>
                  <a:pt x="755" y="138"/>
                  <a:pt x="756" y="138"/>
                </a:cubicBezTo>
                <a:cubicBezTo>
                  <a:pt x="757" y="138"/>
                  <a:pt x="757" y="137"/>
                  <a:pt x="757" y="137"/>
                </a:cubicBezTo>
                <a:cubicBezTo>
                  <a:pt x="757" y="137"/>
                  <a:pt x="757" y="136"/>
                  <a:pt x="757" y="136"/>
                </a:cubicBezTo>
                <a:close/>
                <a:moveTo>
                  <a:pt x="2098" y="934"/>
                </a:moveTo>
                <a:cubicBezTo>
                  <a:pt x="2099" y="935"/>
                  <a:pt x="2099" y="935"/>
                  <a:pt x="2099" y="935"/>
                </a:cubicBezTo>
                <a:cubicBezTo>
                  <a:pt x="2100" y="935"/>
                  <a:pt x="2101" y="935"/>
                  <a:pt x="2101" y="934"/>
                </a:cubicBezTo>
                <a:cubicBezTo>
                  <a:pt x="2101" y="934"/>
                  <a:pt x="2100" y="933"/>
                  <a:pt x="2100" y="933"/>
                </a:cubicBezTo>
                <a:cubicBezTo>
                  <a:pt x="2099" y="933"/>
                  <a:pt x="2099" y="933"/>
                  <a:pt x="2098" y="933"/>
                </a:cubicBezTo>
                <a:cubicBezTo>
                  <a:pt x="2098" y="933"/>
                  <a:pt x="2098" y="934"/>
                  <a:pt x="2098" y="934"/>
                </a:cubicBezTo>
                <a:cubicBezTo>
                  <a:pt x="2098" y="934"/>
                  <a:pt x="2098" y="934"/>
                  <a:pt x="2098" y="934"/>
                </a:cubicBezTo>
                <a:close/>
                <a:moveTo>
                  <a:pt x="1284" y="613"/>
                </a:moveTo>
                <a:cubicBezTo>
                  <a:pt x="1284" y="612"/>
                  <a:pt x="1284" y="612"/>
                  <a:pt x="1283" y="611"/>
                </a:cubicBezTo>
                <a:cubicBezTo>
                  <a:pt x="1283" y="611"/>
                  <a:pt x="1283" y="611"/>
                  <a:pt x="1282" y="612"/>
                </a:cubicBezTo>
                <a:cubicBezTo>
                  <a:pt x="1282" y="612"/>
                  <a:pt x="1282" y="612"/>
                  <a:pt x="1282" y="613"/>
                </a:cubicBezTo>
                <a:cubicBezTo>
                  <a:pt x="1283" y="613"/>
                  <a:pt x="1283" y="613"/>
                  <a:pt x="1284" y="613"/>
                </a:cubicBezTo>
                <a:close/>
                <a:moveTo>
                  <a:pt x="1548" y="120"/>
                </a:moveTo>
                <a:cubicBezTo>
                  <a:pt x="1549" y="120"/>
                  <a:pt x="1548" y="119"/>
                  <a:pt x="1547" y="119"/>
                </a:cubicBezTo>
                <a:cubicBezTo>
                  <a:pt x="1547" y="118"/>
                  <a:pt x="1546" y="118"/>
                  <a:pt x="1546" y="119"/>
                </a:cubicBezTo>
                <a:cubicBezTo>
                  <a:pt x="1546" y="120"/>
                  <a:pt x="1546" y="121"/>
                  <a:pt x="1547" y="121"/>
                </a:cubicBezTo>
                <a:cubicBezTo>
                  <a:pt x="1547" y="121"/>
                  <a:pt x="1548" y="121"/>
                  <a:pt x="1548" y="120"/>
                </a:cubicBezTo>
                <a:close/>
                <a:moveTo>
                  <a:pt x="2254" y="983"/>
                </a:moveTo>
                <a:cubicBezTo>
                  <a:pt x="2254" y="984"/>
                  <a:pt x="2255" y="983"/>
                  <a:pt x="2255" y="983"/>
                </a:cubicBezTo>
                <a:cubicBezTo>
                  <a:pt x="2256" y="983"/>
                  <a:pt x="2256" y="982"/>
                  <a:pt x="2256" y="982"/>
                </a:cubicBezTo>
                <a:cubicBezTo>
                  <a:pt x="2255" y="980"/>
                  <a:pt x="2253" y="980"/>
                  <a:pt x="2252" y="980"/>
                </a:cubicBezTo>
                <a:cubicBezTo>
                  <a:pt x="2252" y="982"/>
                  <a:pt x="2253" y="983"/>
                  <a:pt x="2254" y="983"/>
                </a:cubicBezTo>
                <a:close/>
                <a:moveTo>
                  <a:pt x="249" y="409"/>
                </a:moveTo>
                <a:cubicBezTo>
                  <a:pt x="249" y="408"/>
                  <a:pt x="249" y="407"/>
                  <a:pt x="248" y="407"/>
                </a:cubicBezTo>
                <a:cubicBezTo>
                  <a:pt x="247" y="407"/>
                  <a:pt x="247" y="408"/>
                  <a:pt x="248" y="409"/>
                </a:cubicBezTo>
                <a:cubicBezTo>
                  <a:pt x="248" y="410"/>
                  <a:pt x="248" y="410"/>
                  <a:pt x="249" y="410"/>
                </a:cubicBezTo>
                <a:cubicBezTo>
                  <a:pt x="249" y="410"/>
                  <a:pt x="249" y="409"/>
                  <a:pt x="249" y="409"/>
                </a:cubicBezTo>
                <a:close/>
                <a:moveTo>
                  <a:pt x="1819" y="108"/>
                </a:moveTo>
                <a:cubicBezTo>
                  <a:pt x="1820" y="110"/>
                  <a:pt x="1821" y="110"/>
                  <a:pt x="1823" y="110"/>
                </a:cubicBezTo>
                <a:cubicBezTo>
                  <a:pt x="1823" y="110"/>
                  <a:pt x="1823" y="109"/>
                  <a:pt x="1823" y="109"/>
                </a:cubicBezTo>
                <a:cubicBezTo>
                  <a:pt x="1823" y="109"/>
                  <a:pt x="1823" y="108"/>
                  <a:pt x="1823" y="108"/>
                </a:cubicBezTo>
                <a:cubicBezTo>
                  <a:pt x="1822" y="107"/>
                  <a:pt x="1821" y="107"/>
                  <a:pt x="1819" y="108"/>
                </a:cubicBezTo>
                <a:close/>
                <a:moveTo>
                  <a:pt x="2099" y="929"/>
                </a:moveTo>
                <a:cubicBezTo>
                  <a:pt x="2100" y="929"/>
                  <a:pt x="2100" y="929"/>
                  <a:pt x="2100" y="928"/>
                </a:cubicBezTo>
                <a:cubicBezTo>
                  <a:pt x="2100" y="927"/>
                  <a:pt x="2099" y="926"/>
                  <a:pt x="2098" y="926"/>
                </a:cubicBezTo>
                <a:cubicBezTo>
                  <a:pt x="2097" y="927"/>
                  <a:pt x="2097" y="927"/>
                  <a:pt x="2097" y="927"/>
                </a:cubicBezTo>
                <a:cubicBezTo>
                  <a:pt x="2097" y="928"/>
                  <a:pt x="2098" y="928"/>
                  <a:pt x="2098" y="929"/>
                </a:cubicBezTo>
                <a:cubicBezTo>
                  <a:pt x="2098" y="929"/>
                  <a:pt x="2099" y="929"/>
                  <a:pt x="2099" y="929"/>
                </a:cubicBezTo>
                <a:close/>
                <a:moveTo>
                  <a:pt x="708" y="155"/>
                </a:moveTo>
                <a:cubicBezTo>
                  <a:pt x="708" y="155"/>
                  <a:pt x="708" y="155"/>
                  <a:pt x="708" y="155"/>
                </a:cubicBezTo>
                <a:cubicBezTo>
                  <a:pt x="708" y="155"/>
                  <a:pt x="708" y="155"/>
                  <a:pt x="708" y="155"/>
                </a:cubicBezTo>
                <a:cubicBezTo>
                  <a:pt x="708" y="155"/>
                  <a:pt x="708" y="155"/>
                  <a:pt x="708" y="155"/>
                </a:cubicBezTo>
                <a:cubicBezTo>
                  <a:pt x="708" y="155"/>
                  <a:pt x="708" y="155"/>
                  <a:pt x="708" y="155"/>
                </a:cubicBezTo>
                <a:close/>
                <a:moveTo>
                  <a:pt x="706" y="158"/>
                </a:moveTo>
                <a:cubicBezTo>
                  <a:pt x="707" y="158"/>
                  <a:pt x="707" y="158"/>
                  <a:pt x="708" y="157"/>
                </a:cubicBezTo>
                <a:cubicBezTo>
                  <a:pt x="708" y="157"/>
                  <a:pt x="708" y="156"/>
                  <a:pt x="708" y="155"/>
                </a:cubicBezTo>
                <a:cubicBezTo>
                  <a:pt x="707" y="155"/>
                  <a:pt x="706" y="155"/>
                  <a:pt x="706" y="156"/>
                </a:cubicBezTo>
                <a:cubicBezTo>
                  <a:pt x="705" y="156"/>
                  <a:pt x="705" y="158"/>
                  <a:pt x="706" y="158"/>
                </a:cubicBezTo>
                <a:close/>
                <a:moveTo>
                  <a:pt x="2180" y="936"/>
                </a:moveTo>
                <a:cubicBezTo>
                  <a:pt x="2180" y="936"/>
                  <a:pt x="2180" y="936"/>
                  <a:pt x="2180" y="935"/>
                </a:cubicBezTo>
                <a:cubicBezTo>
                  <a:pt x="2180" y="935"/>
                  <a:pt x="2179" y="935"/>
                  <a:pt x="2178" y="935"/>
                </a:cubicBezTo>
                <a:cubicBezTo>
                  <a:pt x="2178" y="935"/>
                  <a:pt x="2177" y="935"/>
                  <a:pt x="2177" y="935"/>
                </a:cubicBezTo>
                <a:cubicBezTo>
                  <a:pt x="2177" y="936"/>
                  <a:pt x="2177" y="936"/>
                  <a:pt x="2178" y="937"/>
                </a:cubicBezTo>
                <a:cubicBezTo>
                  <a:pt x="2179" y="937"/>
                  <a:pt x="2180" y="937"/>
                  <a:pt x="2180" y="936"/>
                </a:cubicBezTo>
                <a:close/>
                <a:moveTo>
                  <a:pt x="2315" y="1089"/>
                </a:moveTo>
                <a:cubicBezTo>
                  <a:pt x="2315" y="1089"/>
                  <a:pt x="2315" y="1088"/>
                  <a:pt x="2315" y="1087"/>
                </a:cubicBezTo>
                <a:cubicBezTo>
                  <a:pt x="2315" y="1087"/>
                  <a:pt x="2314" y="1087"/>
                  <a:pt x="2314" y="1087"/>
                </a:cubicBezTo>
                <a:cubicBezTo>
                  <a:pt x="2314" y="1087"/>
                  <a:pt x="2313" y="1088"/>
                  <a:pt x="2313" y="1088"/>
                </a:cubicBezTo>
                <a:cubicBezTo>
                  <a:pt x="2313" y="1088"/>
                  <a:pt x="2314" y="1089"/>
                  <a:pt x="2314" y="1089"/>
                </a:cubicBezTo>
                <a:cubicBezTo>
                  <a:pt x="2314" y="1090"/>
                  <a:pt x="2315" y="1090"/>
                  <a:pt x="2315" y="1089"/>
                </a:cubicBezTo>
                <a:close/>
                <a:moveTo>
                  <a:pt x="823" y="282"/>
                </a:moveTo>
                <a:cubicBezTo>
                  <a:pt x="823" y="282"/>
                  <a:pt x="823" y="281"/>
                  <a:pt x="822" y="282"/>
                </a:cubicBezTo>
                <a:cubicBezTo>
                  <a:pt x="822" y="282"/>
                  <a:pt x="821" y="282"/>
                  <a:pt x="821" y="282"/>
                </a:cubicBezTo>
                <a:cubicBezTo>
                  <a:pt x="821" y="283"/>
                  <a:pt x="821" y="283"/>
                  <a:pt x="822" y="284"/>
                </a:cubicBezTo>
                <a:cubicBezTo>
                  <a:pt x="822" y="284"/>
                  <a:pt x="823" y="284"/>
                  <a:pt x="824" y="284"/>
                </a:cubicBezTo>
                <a:cubicBezTo>
                  <a:pt x="824" y="284"/>
                  <a:pt x="824" y="284"/>
                  <a:pt x="824" y="283"/>
                </a:cubicBezTo>
                <a:cubicBezTo>
                  <a:pt x="824" y="283"/>
                  <a:pt x="823" y="283"/>
                  <a:pt x="823" y="282"/>
                </a:cubicBezTo>
                <a:close/>
                <a:moveTo>
                  <a:pt x="617" y="1285"/>
                </a:moveTo>
                <a:cubicBezTo>
                  <a:pt x="617" y="1285"/>
                  <a:pt x="616" y="1284"/>
                  <a:pt x="615" y="1284"/>
                </a:cubicBezTo>
                <a:cubicBezTo>
                  <a:pt x="615" y="1284"/>
                  <a:pt x="614" y="1285"/>
                  <a:pt x="615" y="1286"/>
                </a:cubicBezTo>
                <a:cubicBezTo>
                  <a:pt x="615" y="1287"/>
                  <a:pt x="615" y="1288"/>
                  <a:pt x="615" y="1289"/>
                </a:cubicBezTo>
                <a:cubicBezTo>
                  <a:pt x="616" y="1288"/>
                  <a:pt x="617" y="1287"/>
                  <a:pt x="617" y="1287"/>
                </a:cubicBezTo>
                <a:cubicBezTo>
                  <a:pt x="617" y="1286"/>
                  <a:pt x="617" y="1286"/>
                  <a:pt x="617" y="1285"/>
                </a:cubicBezTo>
                <a:close/>
                <a:moveTo>
                  <a:pt x="615" y="1289"/>
                </a:moveTo>
                <a:cubicBezTo>
                  <a:pt x="615" y="1289"/>
                  <a:pt x="615" y="1289"/>
                  <a:pt x="615" y="1289"/>
                </a:cubicBezTo>
                <a:cubicBezTo>
                  <a:pt x="615" y="1289"/>
                  <a:pt x="615" y="1289"/>
                  <a:pt x="615" y="1289"/>
                </a:cubicBezTo>
                <a:cubicBezTo>
                  <a:pt x="615" y="1289"/>
                  <a:pt x="615" y="1289"/>
                  <a:pt x="615" y="1289"/>
                </a:cubicBezTo>
                <a:cubicBezTo>
                  <a:pt x="615" y="1289"/>
                  <a:pt x="615" y="1289"/>
                  <a:pt x="615" y="1289"/>
                </a:cubicBezTo>
                <a:close/>
                <a:moveTo>
                  <a:pt x="1635" y="93"/>
                </a:moveTo>
                <a:cubicBezTo>
                  <a:pt x="1636" y="93"/>
                  <a:pt x="1636" y="92"/>
                  <a:pt x="1635" y="91"/>
                </a:cubicBezTo>
                <a:cubicBezTo>
                  <a:pt x="1634" y="91"/>
                  <a:pt x="1634" y="91"/>
                  <a:pt x="1633" y="92"/>
                </a:cubicBezTo>
                <a:cubicBezTo>
                  <a:pt x="1633" y="93"/>
                  <a:pt x="1633" y="94"/>
                  <a:pt x="1634" y="94"/>
                </a:cubicBezTo>
                <a:cubicBezTo>
                  <a:pt x="1635" y="94"/>
                  <a:pt x="1635" y="94"/>
                  <a:pt x="1635" y="93"/>
                </a:cubicBezTo>
                <a:close/>
                <a:moveTo>
                  <a:pt x="914" y="39"/>
                </a:moveTo>
                <a:cubicBezTo>
                  <a:pt x="915" y="39"/>
                  <a:pt x="915" y="38"/>
                  <a:pt x="915" y="37"/>
                </a:cubicBezTo>
                <a:cubicBezTo>
                  <a:pt x="915" y="37"/>
                  <a:pt x="914" y="37"/>
                  <a:pt x="914" y="36"/>
                </a:cubicBezTo>
                <a:cubicBezTo>
                  <a:pt x="914" y="36"/>
                  <a:pt x="913" y="36"/>
                  <a:pt x="913" y="36"/>
                </a:cubicBezTo>
                <a:cubicBezTo>
                  <a:pt x="912" y="37"/>
                  <a:pt x="912" y="37"/>
                  <a:pt x="913" y="38"/>
                </a:cubicBezTo>
                <a:cubicBezTo>
                  <a:pt x="913" y="38"/>
                  <a:pt x="914" y="38"/>
                  <a:pt x="914" y="39"/>
                </a:cubicBezTo>
                <a:close/>
                <a:moveTo>
                  <a:pt x="1331" y="79"/>
                </a:moveTo>
                <a:cubicBezTo>
                  <a:pt x="1331" y="79"/>
                  <a:pt x="1331" y="78"/>
                  <a:pt x="1331" y="78"/>
                </a:cubicBezTo>
                <a:cubicBezTo>
                  <a:pt x="1331" y="78"/>
                  <a:pt x="1331" y="77"/>
                  <a:pt x="1330" y="77"/>
                </a:cubicBezTo>
                <a:cubicBezTo>
                  <a:pt x="1330" y="77"/>
                  <a:pt x="1329" y="77"/>
                  <a:pt x="1329" y="78"/>
                </a:cubicBezTo>
                <a:cubicBezTo>
                  <a:pt x="1330" y="79"/>
                  <a:pt x="1330" y="79"/>
                  <a:pt x="1331" y="79"/>
                </a:cubicBezTo>
                <a:close/>
                <a:moveTo>
                  <a:pt x="2138" y="1270"/>
                </a:moveTo>
                <a:cubicBezTo>
                  <a:pt x="2137" y="1270"/>
                  <a:pt x="2137" y="1271"/>
                  <a:pt x="2137" y="1271"/>
                </a:cubicBezTo>
                <a:cubicBezTo>
                  <a:pt x="2137" y="1272"/>
                  <a:pt x="2138" y="1272"/>
                  <a:pt x="2138" y="1273"/>
                </a:cubicBezTo>
                <a:cubicBezTo>
                  <a:pt x="2139" y="1273"/>
                  <a:pt x="2139" y="1273"/>
                  <a:pt x="2139" y="1272"/>
                </a:cubicBezTo>
                <a:cubicBezTo>
                  <a:pt x="2140" y="1272"/>
                  <a:pt x="2139" y="1271"/>
                  <a:pt x="2139" y="1271"/>
                </a:cubicBezTo>
                <a:cubicBezTo>
                  <a:pt x="2139" y="1270"/>
                  <a:pt x="2138" y="1270"/>
                  <a:pt x="2138" y="1270"/>
                </a:cubicBezTo>
                <a:close/>
                <a:moveTo>
                  <a:pt x="618" y="1335"/>
                </a:moveTo>
                <a:cubicBezTo>
                  <a:pt x="617" y="1335"/>
                  <a:pt x="617" y="1337"/>
                  <a:pt x="618" y="1337"/>
                </a:cubicBezTo>
                <a:cubicBezTo>
                  <a:pt x="619" y="1337"/>
                  <a:pt x="620" y="1337"/>
                  <a:pt x="620" y="1338"/>
                </a:cubicBezTo>
                <a:cubicBezTo>
                  <a:pt x="620" y="1337"/>
                  <a:pt x="620" y="1335"/>
                  <a:pt x="620" y="1334"/>
                </a:cubicBezTo>
                <a:cubicBezTo>
                  <a:pt x="620" y="1334"/>
                  <a:pt x="619" y="1335"/>
                  <a:pt x="618" y="1335"/>
                </a:cubicBezTo>
                <a:close/>
                <a:moveTo>
                  <a:pt x="2204" y="994"/>
                </a:moveTo>
                <a:cubicBezTo>
                  <a:pt x="2203" y="991"/>
                  <a:pt x="2203" y="991"/>
                  <a:pt x="2201" y="992"/>
                </a:cubicBezTo>
                <a:cubicBezTo>
                  <a:pt x="2200" y="992"/>
                  <a:pt x="2200" y="992"/>
                  <a:pt x="2199" y="992"/>
                </a:cubicBezTo>
                <a:cubicBezTo>
                  <a:pt x="2201" y="992"/>
                  <a:pt x="2203" y="993"/>
                  <a:pt x="2204" y="994"/>
                </a:cubicBezTo>
                <a:cubicBezTo>
                  <a:pt x="2204" y="994"/>
                  <a:pt x="2204" y="994"/>
                  <a:pt x="2204" y="994"/>
                </a:cubicBezTo>
                <a:close/>
                <a:moveTo>
                  <a:pt x="2199" y="992"/>
                </a:moveTo>
                <a:cubicBezTo>
                  <a:pt x="2199" y="992"/>
                  <a:pt x="2199" y="992"/>
                  <a:pt x="2199" y="992"/>
                </a:cubicBezTo>
                <a:cubicBezTo>
                  <a:pt x="2199" y="992"/>
                  <a:pt x="2199" y="992"/>
                  <a:pt x="2199" y="992"/>
                </a:cubicBezTo>
                <a:cubicBezTo>
                  <a:pt x="2199" y="992"/>
                  <a:pt x="2199" y="992"/>
                  <a:pt x="2199" y="992"/>
                </a:cubicBezTo>
                <a:cubicBezTo>
                  <a:pt x="2199" y="992"/>
                  <a:pt x="2199" y="992"/>
                  <a:pt x="2199" y="992"/>
                </a:cubicBezTo>
                <a:close/>
                <a:moveTo>
                  <a:pt x="522" y="253"/>
                </a:moveTo>
                <a:cubicBezTo>
                  <a:pt x="522" y="253"/>
                  <a:pt x="522" y="253"/>
                  <a:pt x="522" y="253"/>
                </a:cubicBezTo>
                <a:cubicBezTo>
                  <a:pt x="523" y="254"/>
                  <a:pt x="524" y="253"/>
                  <a:pt x="524" y="253"/>
                </a:cubicBezTo>
                <a:cubicBezTo>
                  <a:pt x="524" y="252"/>
                  <a:pt x="523" y="252"/>
                  <a:pt x="523" y="252"/>
                </a:cubicBezTo>
                <a:cubicBezTo>
                  <a:pt x="522" y="252"/>
                  <a:pt x="522" y="252"/>
                  <a:pt x="522" y="253"/>
                </a:cubicBezTo>
                <a:close/>
                <a:moveTo>
                  <a:pt x="1013" y="710"/>
                </a:moveTo>
                <a:cubicBezTo>
                  <a:pt x="1013" y="710"/>
                  <a:pt x="1013" y="710"/>
                  <a:pt x="1013" y="710"/>
                </a:cubicBezTo>
                <a:cubicBezTo>
                  <a:pt x="1014" y="709"/>
                  <a:pt x="1014" y="709"/>
                  <a:pt x="1014" y="709"/>
                </a:cubicBezTo>
                <a:cubicBezTo>
                  <a:pt x="1014" y="708"/>
                  <a:pt x="1014" y="708"/>
                  <a:pt x="1014" y="707"/>
                </a:cubicBezTo>
                <a:cubicBezTo>
                  <a:pt x="1013" y="708"/>
                  <a:pt x="1013" y="708"/>
                  <a:pt x="1012" y="708"/>
                </a:cubicBezTo>
                <a:cubicBezTo>
                  <a:pt x="1012" y="709"/>
                  <a:pt x="1012" y="709"/>
                  <a:pt x="1013" y="710"/>
                </a:cubicBezTo>
                <a:close/>
                <a:moveTo>
                  <a:pt x="2025" y="708"/>
                </a:moveTo>
                <a:cubicBezTo>
                  <a:pt x="2025" y="708"/>
                  <a:pt x="2024" y="708"/>
                  <a:pt x="2024" y="708"/>
                </a:cubicBezTo>
                <a:cubicBezTo>
                  <a:pt x="2023" y="708"/>
                  <a:pt x="2023" y="708"/>
                  <a:pt x="2023" y="709"/>
                </a:cubicBezTo>
                <a:cubicBezTo>
                  <a:pt x="2023" y="709"/>
                  <a:pt x="2023" y="710"/>
                  <a:pt x="2023" y="710"/>
                </a:cubicBezTo>
                <a:cubicBezTo>
                  <a:pt x="2024" y="710"/>
                  <a:pt x="2024" y="710"/>
                  <a:pt x="2024" y="710"/>
                </a:cubicBezTo>
                <a:cubicBezTo>
                  <a:pt x="2024" y="709"/>
                  <a:pt x="2025" y="709"/>
                  <a:pt x="2025" y="708"/>
                </a:cubicBezTo>
                <a:close/>
                <a:moveTo>
                  <a:pt x="580" y="737"/>
                </a:moveTo>
                <a:cubicBezTo>
                  <a:pt x="580" y="737"/>
                  <a:pt x="580" y="736"/>
                  <a:pt x="579" y="736"/>
                </a:cubicBezTo>
                <a:cubicBezTo>
                  <a:pt x="579" y="737"/>
                  <a:pt x="579" y="737"/>
                  <a:pt x="579" y="737"/>
                </a:cubicBezTo>
                <a:cubicBezTo>
                  <a:pt x="579" y="738"/>
                  <a:pt x="579" y="738"/>
                  <a:pt x="580" y="738"/>
                </a:cubicBezTo>
                <a:cubicBezTo>
                  <a:pt x="580" y="738"/>
                  <a:pt x="580" y="738"/>
                  <a:pt x="580" y="737"/>
                </a:cubicBezTo>
                <a:close/>
                <a:moveTo>
                  <a:pt x="564" y="740"/>
                </a:moveTo>
                <a:cubicBezTo>
                  <a:pt x="564" y="740"/>
                  <a:pt x="564" y="740"/>
                  <a:pt x="564" y="739"/>
                </a:cubicBezTo>
                <a:cubicBezTo>
                  <a:pt x="564" y="739"/>
                  <a:pt x="564" y="738"/>
                  <a:pt x="564" y="738"/>
                </a:cubicBezTo>
                <a:cubicBezTo>
                  <a:pt x="563" y="738"/>
                  <a:pt x="563" y="739"/>
                  <a:pt x="563" y="739"/>
                </a:cubicBezTo>
                <a:cubicBezTo>
                  <a:pt x="562" y="740"/>
                  <a:pt x="563" y="741"/>
                  <a:pt x="564" y="740"/>
                </a:cubicBezTo>
                <a:close/>
                <a:moveTo>
                  <a:pt x="587" y="749"/>
                </a:moveTo>
                <a:cubicBezTo>
                  <a:pt x="587" y="749"/>
                  <a:pt x="587" y="749"/>
                  <a:pt x="587" y="749"/>
                </a:cubicBezTo>
                <a:cubicBezTo>
                  <a:pt x="587" y="749"/>
                  <a:pt x="587" y="749"/>
                  <a:pt x="587" y="749"/>
                </a:cubicBezTo>
                <a:cubicBezTo>
                  <a:pt x="587" y="749"/>
                  <a:pt x="587" y="749"/>
                  <a:pt x="587" y="749"/>
                </a:cubicBezTo>
                <a:cubicBezTo>
                  <a:pt x="587" y="749"/>
                  <a:pt x="587" y="749"/>
                  <a:pt x="587" y="749"/>
                </a:cubicBezTo>
                <a:close/>
                <a:moveTo>
                  <a:pt x="589" y="751"/>
                </a:moveTo>
                <a:cubicBezTo>
                  <a:pt x="589" y="751"/>
                  <a:pt x="589" y="750"/>
                  <a:pt x="589" y="750"/>
                </a:cubicBezTo>
                <a:cubicBezTo>
                  <a:pt x="590" y="750"/>
                  <a:pt x="589" y="749"/>
                  <a:pt x="589" y="749"/>
                </a:cubicBezTo>
                <a:cubicBezTo>
                  <a:pt x="588" y="749"/>
                  <a:pt x="588" y="749"/>
                  <a:pt x="587" y="749"/>
                </a:cubicBezTo>
                <a:cubicBezTo>
                  <a:pt x="587" y="750"/>
                  <a:pt x="587" y="750"/>
                  <a:pt x="588" y="751"/>
                </a:cubicBezTo>
                <a:cubicBezTo>
                  <a:pt x="588" y="751"/>
                  <a:pt x="588" y="751"/>
                  <a:pt x="589" y="751"/>
                </a:cubicBezTo>
                <a:close/>
                <a:moveTo>
                  <a:pt x="815" y="261"/>
                </a:moveTo>
                <a:cubicBezTo>
                  <a:pt x="815" y="260"/>
                  <a:pt x="814" y="260"/>
                  <a:pt x="814" y="259"/>
                </a:cubicBezTo>
                <a:cubicBezTo>
                  <a:pt x="814" y="259"/>
                  <a:pt x="813" y="259"/>
                  <a:pt x="813" y="260"/>
                </a:cubicBezTo>
                <a:cubicBezTo>
                  <a:pt x="812" y="260"/>
                  <a:pt x="813" y="261"/>
                  <a:pt x="813" y="261"/>
                </a:cubicBezTo>
                <a:cubicBezTo>
                  <a:pt x="814" y="261"/>
                  <a:pt x="814" y="261"/>
                  <a:pt x="815" y="261"/>
                </a:cubicBezTo>
                <a:close/>
                <a:moveTo>
                  <a:pt x="524" y="756"/>
                </a:moveTo>
                <a:cubicBezTo>
                  <a:pt x="524" y="757"/>
                  <a:pt x="524" y="757"/>
                  <a:pt x="524" y="758"/>
                </a:cubicBezTo>
                <a:cubicBezTo>
                  <a:pt x="525" y="758"/>
                  <a:pt x="525" y="758"/>
                  <a:pt x="526" y="757"/>
                </a:cubicBezTo>
                <a:cubicBezTo>
                  <a:pt x="526" y="757"/>
                  <a:pt x="526" y="756"/>
                  <a:pt x="525" y="756"/>
                </a:cubicBezTo>
                <a:cubicBezTo>
                  <a:pt x="525" y="755"/>
                  <a:pt x="524" y="756"/>
                  <a:pt x="524" y="756"/>
                </a:cubicBezTo>
                <a:close/>
                <a:moveTo>
                  <a:pt x="688" y="822"/>
                </a:moveTo>
                <a:cubicBezTo>
                  <a:pt x="688" y="822"/>
                  <a:pt x="689" y="823"/>
                  <a:pt x="689" y="823"/>
                </a:cubicBezTo>
                <a:cubicBezTo>
                  <a:pt x="690" y="823"/>
                  <a:pt x="690" y="823"/>
                  <a:pt x="690" y="822"/>
                </a:cubicBezTo>
                <a:cubicBezTo>
                  <a:pt x="690" y="822"/>
                  <a:pt x="690" y="821"/>
                  <a:pt x="689" y="821"/>
                </a:cubicBezTo>
                <a:cubicBezTo>
                  <a:pt x="689" y="821"/>
                  <a:pt x="688" y="822"/>
                  <a:pt x="688" y="822"/>
                </a:cubicBezTo>
                <a:close/>
                <a:moveTo>
                  <a:pt x="669" y="264"/>
                </a:moveTo>
                <a:cubicBezTo>
                  <a:pt x="668" y="263"/>
                  <a:pt x="668" y="263"/>
                  <a:pt x="667" y="264"/>
                </a:cubicBezTo>
                <a:cubicBezTo>
                  <a:pt x="667" y="264"/>
                  <a:pt x="667" y="264"/>
                  <a:pt x="667" y="264"/>
                </a:cubicBezTo>
                <a:cubicBezTo>
                  <a:pt x="667" y="264"/>
                  <a:pt x="668" y="265"/>
                  <a:pt x="668" y="265"/>
                </a:cubicBezTo>
                <a:cubicBezTo>
                  <a:pt x="669" y="265"/>
                  <a:pt x="669" y="264"/>
                  <a:pt x="669" y="264"/>
                </a:cubicBezTo>
                <a:close/>
                <a:moveTo>
                  <a:pt x="1996" y="827"/>
                </a:moveTo>
                <a:cubicBezTo>
                  <a:pt x="1995" y="826"/>
                  <a:pt x="1995" y="826"/>
                  <a:pt x="1995" y="826"/>
                </a:cubicBezTo>
                <a:cubicBezTo>
                  <a:pt x="1995" y="826"/>
                  <a:pt x="1994" y="826"/>
                  <a:pt x="1994" y="827"/>
                </a:cubicBezTo>
                <a:cubicBezTo>
                  <a:pt x="1994" y="827"/>
                  <a:pt x="1995" y="827"/>
                  <a:pt x="1995" y="827"/>
                </a:cubicBezTo>
                <a:cubicBezTo>
                  <a:pt x="1995" y="827"/>
                  <a:pt x="1996" y="827"/>
                  <a:pt x="1996" y="827"/>
                </a:cubicBezTo>
                <a:close/>
                <a:moveTo>
                  <a:pt x="1781" y="831"/>
                </a:moveTo>
                <a:cubicBezTo>
                  <a:pt x="1781" y="832"/>
                  <a:pt x="1781" y="833"/>
                  <a:pt x="1781" y="833"/>
                </a:cubicBezTo>
                <a:cubicBezTo>
                  <a:pt x="1782" y="833"/>
                  <a:pt x="1782" y="833"/>
                  <a:pt x="1782" y="833"/>
                </a:cubicBezTo>
                <a:cubicBezTo>
                  <a:pt x="1782" y="832"/>
                  <a:pt x="1782" y="832"/>
                  <a:pt x="1782" y="831"/>
                </a:cubicBezTo>
                <a:cubicBezTo>
                  <a:pt x="1782" y="831"/>
                  <a:pt x="1781" y="831"/>
                  <a:pt x="1781" y="831"/>
                </a:cubicBezTo>
                <a:close/>
                <a:moveTo>
                  <a:pt x="1997" y="871"/>
                </a:moveTo>
                <a:cubicBezTo>
                  <a:pt x="1997" y="870"/>
                  <a:pt x="1997" y="870"/>
                  <a:pt x="1996" y="870"/>
                </a:cubicBezTo>
                <a:cubicBezTo>
                  <a:pt x="1996" y="871"/>
                  <a:pt x="1995" y="871"/>
                  <a:pt x="1996" y="872"/>
                </a:cubicBezTo>
                <a:cubicBezTo>
                  <a:pt x="1996" y="872"/>
                  <a:pt x="1996" y="872"/>
                  <a:pt x="1997" y="872"/>
                </a:cubicBezTo>
                <a:cubicBezTo>
                  <a:pt x="1997" y="872"/>
                  <a:pt x="1998" y="871"/>
                  <a:pt x="1997" y="871"/>
                </a:cubicBezTo>
                <a:close/>
                <a:moveTo>
                  <a:pt x="2056" y="934"/>
                </a:moveTo>
                <a:cubicBezTo>
                  <a:pt x="2055" y="935"/>
                  <a:pt x="2055" y="935"/>
                  <a:pt x="2055" y="935"/>
                </a:cubicBezTo>
                <a:cubicBezTo>
                  <a:pt x="2054" y="936"/>
                  <a:pt x="2055" y="936"/>
                  <a:pt x="2055" y="936"/>
                </a:cubicBezTo>
                <a:cubicBezTo>
                  <a:pt x="2056" y="936"/>
                  <a:pt x="2057" y="936"/>
                  <a:pt x="2057" y="935"/>
                </a:cubicBezTo>
                <a:cubicBezTo>
                  <a:pt x="2057" y="935"/>
                  <a:pt x="2056" y="935"/>
                  <a:pt x="2056" y="934"/>
                </a:cubicBezTo>
                <a:close/>
                <a:moveTo>
                  <a:pt x="1022" y="168"/>
                </a:moveTo>
                <a:cubicBezTo>
                  <a:pt x="1022" y="168"/>
                  <a:pt x="1022" y="168"/>
                  <a:pt x="1023" y="167"/>
                </a:cubicBezTo>
                <a:cubicBezTo>
                  <a:pt x="1023" y="167"/>
                  <a:pt x="1023" y="167"/>
                  <a:pt x="1022" y="167"/>
                </a:cubicBezTo>
                <a:cubicBezTo>
                  <a:pt x="1022" y="167"/>
                  <a:pt x="1022" y="167"/>
                  <a:pt x="1021" y="168"/>
                </a:cubicBezTo>
                <a:cubicBezTo>
                  <a:pt x="1021" y="168"/>
                  <a:pt x="1022" y="168"/>
                  <a:pt x="1022" y="168"/>
                </a:cubicBezTo>
                <a:close/>
                <a:moveTo>
                  <a:pt x="2016" y="983"/>
                </a:moveTo>
                <a:cubicBezTo>
                  <a:pt x="2016" y="983"/>
                  <a:pt x="2016" y="983"/>
                  <a:pt x="2016" y="983"/>
                </a:cubicBezTo>
                <a:cubicBezTo>
                  <a:pt x="2015" y="982"/>
                  <a:pt x="2014" y="983"/>
                  <a:pt x="2014" y="983"/>
                </a:cubicBezTo>
                <a:cubicBezTo>
                  <a:pt x="2014" y="984"/>
                  <a:pt x="2015" y="984"/>
                  <a:pt x="2015" y="984"/>
                </a:cubicBezTo>
                <a:cubicBezTo>
                  <a:pt x="2016" y="984"/>
                  <a:pt x="2017" y="984"/>
                  <a:pt x="2016" y="983"/>
                </a:cubicBezTo>
                <a:close/>
                <a:moveTo>
                  <a:pt x="2207" y="996"/>
                </a:moveTo>
                <a:cubicBezTo>
                  <a:pt x="2207" y="995"/>
                  <a:pt x="2207" y="995"/>
                  <a:pt x="2207" y="995"/>
                </a:cubicBezTo>
                <a:cubicBezTo>
                  <a:pt x="2206" y="995"/>
                  <a:pt x="2205" y="995"/>
                  <a:pt x="2205" y="995"/>
                </a:cubicBezTo>
                <a:cubicBezTo>
                  <a:pt x="2205" y="995"/>
                  <a:pt x="2205" y="996"/>
                  <a:pt x="2206" y="996"/>
                </a:cubicBezTo>
                <a:cubicBezTo>
                  <a:pt x="2206" y="997"/>
                  <a:pt x="2207" y="996"/>
                  <a:pt x="2207" y="996"/>
                </a:cubicBezTo>
                <a:close/>
                <a:moveTo>
                  <a:pt x="2205" y="995"/>
                </a:moveTo>
                <a:cubicBezTo>
                  <a:pt x="2205" y="994"/>
                  <a:pt x="2205" y="994"/>
                  <a:pt x="2204" y="994"/>
                </a:cubicBezTo>
                <a:cubicBezTo>
                  <a:pt x="2204" y="994"/>
                  <a:pt x="2204" y="994"/>
                  <a:pt x="2204" y="994"/>
                </a:cubicBezTo>
                <a:cubicBezTo>
                  <a:pt x="2204" y="994"/>
                  <a:pt x="2204" y="994"/>
                  <a:pt x="2204" y="994"/>
                </a:cubicBezTo>
                <a:cubicBezTo>
                  <a:pt x="2204" y="995"/>
                  <a:pt x="2205" y="995"/>
                  <a:pt x="2205" y="995"/>
                </a:cubicBezTo>
                <a:close/>
                <a:moveTo>
                  <a:pt x="2115" y="1050"/>
                </a:moveTo>
                <a:cubicBezTo>
                  <a:pt x="2115" y="1050"/>
                  <a:pt x="2115" y="1050"/>
                  <a:pt x="2115" y="1050"/>
                </a:cubicBezTo>
                <a:cubicBezTo>
                  <a:pt x="2115" y="1050"/>
                  <a:pt x="2115" y="1050"/>
                  <a:pt x="2115" y="1050"/>
                </a:cubicBezTo>
                <a:cubicBezTo>
                  <a:pt x="2115" y="1050"/>
                  <a:pt x="2115" y="1050"/>
                  <a:pt x="2115" y="1050"/>
                </a:cubicBezTo>
                <a:cubicBezTo>
                  <a:pt x="2115" y="1050"/>
                  <a:pt x="2115" y="1050"/>
                  <a:pt x="2115" y="1050"/>
                </a:cubicBezTo>
                <a:close/>
                <a:moveTo>
                  <a:pt x="2117" y="1048"/>
                </a:moveTo>
                <a:cubicBezTo>
                  <a:pt x="2117" y="1048"/>
                  <a:pt x="2117" y="1048"/>
                  <a:pt x="2117" y="1048"/>
                </a:cubicBezTo>
                <a:cubicBezTo>
                  <a:pt x="2116" y="1049"/>
                  <a:pt x="2116" y="1050"/>
                  <a:pt x="2115" y="1050"/>
                </a:cubicBezTo>
                <a:cubicBezTo>
                  <a:pt x="2116" y="1050"/>
                  <a:pt x="2117" y="1050"/>
                  <a:pt x="2117" y="1050"/>
                </a:cubicBezTo>
                <a:cubicBezTo>
                  <a:pt x="2118" y="1049"/>
                  <a:pt x="2118" y="1049"/>
                  <a:pt x="2117" y="1048"/>
                </a:cubicBezTo>
                <a:close/>
                <a:moveTo>
                  <a:pt x="1920" y="1126"/>
                </a:moveTo>
                <a:cubicBezTo>
                  <a:pt x="1918" y="1126"/>
                  <a:pt x="1918" y="1127"/>
                  <a:pt x="1919" y="1129"/>
                </a:cubicBezTo>
                <a:cubicBezTo>
                  <a:pt x="1920" y="1129"/>
                  <a:pt x="1920" y="1129"/>
                  <a:pt x="1921" y="1129"/>
                </a:cubicBezTo>
                <a:cubicBezTo>
                  <a:pt x="1921" y="1128"/>
                  <a:pt x="1921" y="1127"/>
                  <a:pt x="1921" y="1126"/>
                </a:cubicBezTo>
                <a:cubicBezTo>
                  <a:pt x="1920" y="1126"/>
                  <a:pt x="1920" y="1126"/>
                  <a:pt x="1920" y="1126"/>
                </a:cubicBezTo>
                <a:close/>
                <a:moveTo>
                  <a:pt x="1035" y="75"/>
                </a:moveTo>
                <a:cubicBezTo>
                  <a:pt x="1035" y="75"/>
                  <a:pt x="1035" y="74"/>
                  <a:pt x="1035" y="74"/>
                </a:cubicBezTo>
                <a:cubicBezTo>
                  <a:pt x="1035" y="74"/>
                  <a:pt x="1034" y="75"/>
                  <a:pt x="1034" y="75"/>
                </a:cubicBezTo>
                <a:cubicBezTo>
                  <a:pt x="1034" y="76"/>
                  <a:pt x="1035" y="76"/>
                  <a:pt x="1035" y="77"/>
                </a:cubicBezTo>
                <a:cubicBezTo>
                  <a:pt x="1035" y="76"/>
                  <a:pt x="1035" y="76"/>
                  <a:pt x="1035" y="75"/>
                </a:cubicBezTo>
                <a:close/>
                <a:moveTo>
                  <a:pt x="1364" y="73"/>
                </a:moveTo>
                <a:cubicBezTo>
                  <a:pt x="1364" y="73"/>
                  <a:pt x="1363" y="73"/>
                  <a:pt x="1363" y="73"/>
                </a:cubicBezTo>
                <a:cubicBezTo>
                  <a:pt x="1362" y="73"/>
                  <a:pt x="1362" y="73"/>
                  <a:pt x="1362" y="74"/>
                </a:cubicBezTo>
                <a:cubicBezTo>
                  <a:pt x="1363" y="75"/>
                  <a:pt x="1363" y="75"/>
                  <a:pt x="1363" y="76"/>
                </a:cubicBezTo>
                <a:cubicBezTo>
                  <a:pt x="1364" y="76"/>
                  <a:pt x="1365" y="76"/>
                  <a:pt x="1365" y="76"/>
                </a:cubicBezTo>
                <a:cubicBezTo>
                  <a:pt x="1365" y="75"/>
                  <a:pt x="1365" y="74"/>
                  <a:pt x="1364" y="73"/>
                </a:cubicBezTo>
                <a:close/>
                <a:moveTo>
                  <a:pt x="590" y="185"/>
                </a:moveTo>
                <a:cubicBezTo>
                  <a:pt x="590" y="185"/>
                  <a:pt x="589" y="185"/>
                  <a:pt x="589" y="186"/>
                </a:cubicBezTo>
                <a:cubicBezTo>
                  <a:pt x="589" y="186"/>
                  <a:pt x="589" y="187"/>
                  <a:pt x="590" y="187"/>
                </a:cubicBezTo>
                <a:cubicBezTo>
                  <a:pt x="590" y="188"/>
                  <a:pt x="591" y="187"/>
                  <a:pt x="591" y="186"/>
                </a:cubicBezTo>
                <a:cubicBezTo>
                  <a:pt x="591" y="186"/>
                  <a:pt x="591" y="185"/>
                  <a:pt x="590" y="185"/>
                </a:cubicBezTo>
                <a:close/>
                <a:moveTo>
                  <a:pt x="1510" y="206"/>
                </a:moveTo>
                <a:cubicBezTo>
                  <a:pt x="1510" y="206"/>
                  <a:pt x="1510" y="205"/>
                  <a:pt x="1510" y="205"/>
                </a:cubicBezTo>
                <a:cubicBezTo>
                  <a:pt x="1510" y="205"/>
                  <a:pt x="1510" y="204"/>
                  <a:pt x="1510" y="204"/>
                </a:cubicBezTo>
                <a:cubicBezTo>
                  <a:pt x="1509" y="205"/>
                  <a:pt x="1509" y="205"/>
                  <a:pt x="1509" y="205"/>
                </a:cubicBezTo>
                <a:cubicBezTo>
                  <a:pt x="1508" y="206"/>
                  <a:pt x="1508" y="206"/>
                  <a:pt x="1509" y="207"/>
                </a:cubicBezTo>
                <a:cubicBezTo>
                  <a:pt x="1509" y="207"/>
                  <a:pt x="1510" y="206"/>
                  <a:pt x="1510" y="206"/>
                </a:cubicBezTo>
                <a:close/>
                <a:moveTo>
                  <a:pt x="194" y="315"/>
                </a:moveTo>
                <a:cubicBezTo>
                  <a:pt x="194" y="315"/>
                  <a:pt x="193" y="315"/>
                  <a:pt x="193" y="316"/>
                </a:cubicBezTo>
                <a:cubicBezTo>
                  <a:pt x="193" y="317"/>
                  <a:pt x="194" y="317"/>
                  <a:pt x="195" y="317"/>
                </a:cubicBezTo>
                <a:cubicBezTo>
                  <a:pt x="195" y="317"/>
                  <a:pt x="195" y="317"/>
                  <a:pt x="195" y="317"/>
                </a:cubicBezTo>
                <a:cubicBezTo>
                  <a:pt x="195" y="316"/>
                  <a:pt x="194" y="315"/>
                  <a:pt x="194" y="315"/>
                </a:cubicBezTo>
                <a:close/>
                <a:moveTo>
                  <a:pt x="1188" y="320"/>
                </a:moveTo>
                <a:cubicBezTo>
                  <a:pt x="1188" y="320"/>
                  <a:pt x="1188" y="320"/>
                  <a:pt x="1188" y="320"/>
                </a:cubicBezTo>
                <a:cubicBezTo>
                  <a:pt x="1189" y="319"/>
                  <a:pt x="1189" y="319"/>
                  <a:pt x="1190" y="318"/>
                </a:cubicBezTo>
                <a:cubicBezTo>
                  <a:pt x="1189" y="318"/>
                  <a:pt x="1188" y="318"/>
                  <a:pt x="1188" y="319"/>
                </a:cubicBezTo>
                <a:cubicBezTo>
                  <a:pt x="1187" y="319"/>
                  <a:pt x="1187" y="320"/>
                  <a:pt x="1188" y="320"/>
                </a:cubicBezTo>
                <a:close/>
                <a:moveTo>
                  <a:pt x="1190" y="318"/>
                </a:moveTo>
                <a:cubicBezTo>
                  <a:pt x="1190" y="318"/>
                  <a:pt x="1190" y="318"/>
                  <a:pt x="1190" y="318"/>
                </a:cubicBezTo>
                <a:cubicBezTo>
                  <a:pt x="1190" y="318"/>
                  <a:pt x="1190" y="318"/>
                  <a:pt x="1190" y="318"/>
                </a:cubicBezTo>
                <a:cubicBezTo>
                  <a:pt x="1190" y="318"/>
                  <a:pt x="1190" y="318"/>
                  <a:pt x="1190" y="318"/>
                </a:cubicBezTo>
                <a:cubicBezTo>
                  <a:pt x="1190" y="318"/>
                  <a:pt x="1190" y="318"/>
                  <a:pt x="1190" y="318"/>
                </a:cubicBezTo>
                <a:close/>
                <a:moveTo>
                  <a:pt x="1319" y="354"/>
                </a:moveTo>
                <a:cubicBezTo>
                  <a:pt x="1319" y="354"/>
                  <a:pt x="1319" y="355"/>
                  <a:pt x="1320" y="355"/>
                </a:cubicBezTo>
                <a:cubicBezTo>
                  <a:pt x="1320" y="355"/>
                  <a:pt x="1320" y="355"/>
                  <a:pt x="1320" y="355"/>
                </a:cubicBezTo>
                <a:cubicBezTo>
                  <a:pt x="1321" y="354"/>
                  <a:pt x="1320" y="354"/>
                  <a:pt x="1319" y="354"/>
                </a:cubicBezTo>
                <a:cubicBezTo>
                  <a:pt x="1319" y="354"/>
                  <a:pt x="1319" y="354"/>
                  <a:pt x="1319" y="354"/>
                </a:cubicBezTo>
                <a:close/>
                <a:moveTo>
                  <a:pt x="682" y="363"/>
                </a:moveTo>
                <a:cubicBezTo>
                  <a:pt x="682" y="364"/>
                  <a:pt x="681" y="364"/>
                  <a:pt x="681" y="364"/>
                </a:cubicBezTo>
                <a:cubicBezTo>
                  <a:pt x="681" y="365"/>
                  <a:pt x="682" y="365"/>
                  <a:pt x="682" y="366"/>
                </a:cubicBezTo>
                <a:cubicBezTo>
                  <a:pt x="682" y="366"/>
                  <a:pt x="683" y="366"/>
                  <a:pt x="683" y="365"/>
                </a:cubicBezTo>
                <a:cubicBezTo>
                  <a:pt x="683" y="365"/>
                  <a:pt x="683" y="364"/>
                  <a:pt x="683" y="364"/>
                </a:cubicBezTo>
                <a:cubicBezTo>
                  <a:pt x="683" y="363"/>
                  <a:pt x="682" y="363"/>
                  <a:pt x="682" y="363"/>
                </a:cubicBezTo>
                <a:close/>
                <a:moveTo>
                  <a:pt x="1588" y="123"/>
                </a:moveTo>
                <a:cubicBezTo>
                  <a:pt x="1588" y="123"/>
                  <a:pt x="1587" y="123"/>
                  <a:pt x="1587" y="124"/>
                </a:cubicBezTo>
                <a:cubicBezTo>
                  <a:pt x="1587" y="124"/>
                  <a:pt x="1588" y="125"/>
                  <a:pt x="1588" y="125"/>
                </a:cubicBezTo>
                <a:cubicBezTo>
                  <a:pt x="1589" y="125"/>
                  <a:pt x="1589" y="124"/>
                  <a:pt x="1589" y="124"/>
                </a:cubicBezTo>
                <a:cubicBezTo>
                  <a:pt x="1589" y="123"/>
                  <a:pt x="1589" y="123"/>
                  <a:pt x="1588" y="123"/>
                </a:cubicBezTo>
                <a:close/>
                <a:moveTo>
                  <a:pt x="2145" y="436"/>
                </a:moveTo>
                <a:cubicBezTo>
                  <a:pt x="2145" y="435"/>
                  <a:pt x="2145" y="435"/>
                  <a:pt x="2145" y="435"/>
                </a:cubicBezTo>
                <a:cubicBezTo>
                  <a:pt x="2145" y="435"/>
                  <a:pt x="2144" y="435"/>
                  <a:pt x="2144" y="435"/>
                </a:cubicBezTo>
                <a:cubicBezTo>
                  <a:pt x="2144" y="435"/>
                  <a:pt x="2144" y="436"/>
                  <a:pt x="2144" y="436"/>
                </a:cubicBezTo>
                <a:cubicBezTo>
                  <a:pt x="2145" y="436"/>
                  <a:pt x="2145" y="436"/>
                  <a:pt x="2145" y="436"/>
                </a:cubicBezTo>
                <a:close/>
                <a:moveTo>
                  <a:pt x="2076" y="597"/>
                </a:moveTo>
                <a:cubicBezTo>
                  <a:pt x="2076" y="596"/>
                  <a:pt x="2076" y="596"/>
                  <a:pt x="2077" y="596"/>
                </a:cubicBezTo>
                <a:cubicBezTo>
                  <a:pt x="2076" y="595"/>
                  <a:pt x="2076" y="595"/>
                  <a:pt x="2076" y="594"/>
                </a:cubicBezTo>
                <a:cubicBezTo>
                  <a:pt x="2076" y="595"/>
                  <a:pt x="2075" y="595"/>
                  <a:pt x="2075" y="596"/>
                </a:cubicBezTo>
                <a:cubicBezTo>
                  <a:pt x="2075" y="596"/>
                  <a:pt x="2075" y="596"/>
                  <a:pt x="2076" y="597"/>
                </a:cubicBezTo>
                <a:close/>
                <a:moveTo>
                  <a:pt x="1132" y="616"/>
                </a:moveTo>
                <a:cubicBezTo>
                  <a:pt x="1132" y="616"/>
                  <a:pt x="1131" y="616"/>
                  <a:pt x="1131" y="615"/>
                </a:cubicBezTo>
                <a:cubicBezTo>
                  <a:pt x="1130" y="615"/>
                  <a:pt x="1129" y="616"/>
                  <a:pt x="1129" y="617"/>
                </a:cubicBezTo>
                <a:cubicBezTo>
                  <a:pt x="1130" y="617"/>
                  <a:pt x="1130" y="617"/>
                  <a:pt x="1131" y="617"/>
                </a:cubicBezTo>
                <a:cubicBezTo>
                  <a:pt x="1131" y="617"/>
                  <a:pt x="1132" y="617"/>
                  <a:pt x="1132" y="616"/>
                </a:cubicBezTo>
                <a:close/>
                <a:moveTo>
                  <a:pt x="1303" y="647"/>
                </a:moveTo>
                <a:cubicBezTo>
                  <a:pt x="1304" y="646"/>
                  <a:pt x="1304" y="646"/>
                  <a:pt x="1304" y="646"/>
                </a:cubicBezTo>
                <a:cubicBezTo>
                  <a:pt x="1305" y="646"/>
                  <a:pt x="1305" y="645"/>
                  <a:pt x="1305" y="645"/>
                </a:cubicBezTo>
                <a:cubicBezTo>
                  <a:pt x="1305" y="645"/>
                  <a:pt x="1304" y="644"/>
                  <a:pt x="1304" y="644"/>
                </a:cubicBezTo>
                <a:cubicBezTo>
                  <a:pt x="1303" y="644"/>
                  <a:pt x="1303" y="645"/>
                  <a:pt x="1303" y="646"/>
                </a:cubicBezTo>
                <a:cubicBezTo>
                  <a:pt x="1303" y="646"/>
                  <a:pt x="1303" y="646"/>
                  <a:pt x="1303" y="647"/>
                </a:cubicBezTo>
                <a:close/>
                <a:moveTo>
                  <a:pt x="482" y="695"/>
                </a:moveTo>
                <a:cubicBezTo>
                  <a:pt x="482" y="695"/>
                  <a:pt x="482" y="695"/>
                  <a:pt x="482" y="695"/>
                </a:cubicBezTo>
                <a:cubicBezTo>
                  <a:pt x="482" y="695"/>
                  <a:pt x="482" y="695"/>
                  <a:pt x="482" y="695"/>
                </a:cubicBezTo>
                <a:cubicBezTo>
                  <a:pt x="482" y="695"/>
                  <a:pt x="482" y="695"/>
                  <a:pt x="482" y="695"/>
                </a:cubicBezTo>
                <a:cubicBezTo>
                  <a:pt x="482" y="695"/>
                  <a:pt x="482" y="695"/>
                  <a:pt x="482" y="695"/>
                </a:cubicBezTo>
                <a:close/>
                <a:moveTo>
                  <a:pt x="483" y="697"/>
                </a:moveTo>
                <a:cubicBezTo>
                  <a:pt x="484" y="697"/>
                  <a:pt x="485" y="697"/>
                  <a:pt x="485" y="696"/>
                </a:cubicBezTo>
                <a:cubicBezTo>
                  <a:pt x="485" y="696"/>
                  <a:pt x="485" y="695"/>
                  <a:pt x="484" y="695"/>
                </a:cubicBezTo>
                <a:cubicBezTo>
                  <a:pt x="484" y="695"/>
                  <a:pt x="483" y="695"/>
                  <a:pt x="482" y="695"/>
                </a:cubicBezTo>
                <a:cubicBezTo>
                  <a:pt x="482" y="696"/>
                  <a:pt x="483" y="696"/>
                  <a:pt x="483" y="697"/>
                </a:cubicBezTo>
                <a:close/>
                <a:moveTo>
                  <a:pt x="611" y="160"/>
                </a:moveTo>
                <a:cubicBezTo>
                  <a:pt x="611" y="160"/>
                  <a:pt x="611" y="160"/>
                  <a:pt x="611" y="160"/>
                </a:cubicBezTo>
                <a:cubicBezTo>
                  <a:pt x="611" y="160"/>
                  <a:pt x="611" y="160"/>
                  <a:pt x="611" y="160"/>
                </a:cubicBezTo>
                <a:cubicBezTo>
                  <a:pt x="610" y="160"/>
                  <a:pt x="611" y="160"/>
                  <a:pt x="611" y="160"/>
                </a:cubicBezTo>
                <a:close/>
                <a:moveTo>
                  <a:pt x="535" y="161"/>
                </a:moveTo>
                <a:cubicBezTo>
                  <a:pt x="535" y="161"/>
                  <a:pt x="535" y="161"/>
                  <a:pt x="535" y="161"/>
                </a:cubicBezTo>
                <a:cubicBezTo>
                  <a:pt x="535" y="161"/>
                  <a:pt x="535" y="161"/>
                  <a:pt x="535" y="161"/>
                </a:cubicBezTo>
                <a:cubicBezTo>
                  <a:pt x="534" y="161"/>
                  <a:pt x="534" y="161"/>
                  <a:pt x="535" y="161"/>
                </a:cubicBezTo>
                <a:close/>
                <a:moveTo>
                  <a:pt x="1998" y="402"/>
                </a:moveTo>
                <a:cubicBezTo>
                  <a:pt x="1998" y="403"/>
                  <a:pt x="1999" y="403"/>
                  <a:pt x="1999" y="403"/>
                </a:cubicBezTo>
                <a:cubicBezTo>
                  <a:pt x="1999" y="403"/>
                  <a:pt x="1999" y="402"/>
                  <a:pt x="1999" y="402"/>
                </a:cubicBezTo>
                <a:cubicBezTo>
                  <a:pt x="1999" y="402"/>
                  <a:pt x="1999" y="401"/>
                  <a:pt x="1999" y="401"/>
                </a:cubicBezTo>
                <a:cubicBezTo>
                  <a:pt x="1999" y="402"/>
                  <a:pt x="1998" y="402"/>
                  <a:pt x="1998" y="402"/>
                </a:cubicBezTo>
                <a:close/>
                <a:moveTo>
                  <a:pt x="1552" y="173"/>
                </a:moveTo>
                <a:cubicBezTo>
                  <a:pt x="1552" y="172"/>
                  <a:pt x="1552" y="172"/>
                  <a:pt x="1552" y="172"/>
                </a:cubicBezTo>
                <a:cubicBezTo>
                  <a:pt x="1552" y="172"/>
                  <a:pt x="1552" y="172"/>
                  <a:pt x="1552" y="173"/>
                </a:cubicBezTo>
                <a:cubicBezTo>
                  <a:pt x="1552" y="173"/>
                  <a:pt x="1552" y="173"/>
                  <a:pt x="1552" y="173"/>
                </a:cubicBezTo>
                <a:close/>
                <a:moveTo>
                  <a:pt x="1551" y="179"/>
                </a:moveTo>
                <a:cubicBezTo>
                  <a:pt x="1551" y="178"/>
                  <a:pt x="1551" y="178"/>
                  <a:pt x="1551" y="178"/>
                </a:cubicBezTo>
                <a:cubicBezTo>
                  <a:pt x="1551" y="179"/>
                  <a:pt x="1551" y="179"/>
                  <a:pt x="1551" y="179"/>
                </a:cubicBezTo>
                <a:close/>
                <a:moveTo>
                  <a:pt x="321" y="181"/>
                </a:moveTo>
                <a:cubicBezTo>
                  <a:pt x="321" y="181"/>
                  <a:pt x="321" y="181"/>
                  <a:pt x="321" y="181"/>
                </a:cubicBezTo>
                <a:cubicBezTo>
                  <a:pt x="321" y="181"/>
                  <a:pt x="321" y="181"/>
                  <a:pt x="321" y="181"/>
                </a:cubicBezTo>
                <a:cubicBezTo>
                  <a:pt x="321" y="181"/>
                  <a:pt x="321" y="181"/>
                  <a:pt x="321" y="181"/>
                </a:cubicBezTo>
                <a:cubicBezTo>
                  <a:pt x="321" y="181"/>
                  <a:pt x="321" y="181"/>
                  <a:pt x="321" y="181"/>
                </a:cubicBezTo>
                <a:close/>
                <a:moveTo>
                  <a:pt x="323" y="181"/>
                </a:moveTo>
                <a:cubicBezTo>
                  <a:pt x="323" y="181"/>
                  <a:pt x="323" y="180"/>
                  <a:pt x="323" y="180"/>
                </a:cubicBezTo>
                <a:cubicBezTo>
                  <a:pt x="323" y="180"/>
                  <a:pt x="322" y="180"/>
                  <a:pt x="322" y="180"/>
                </a:cubicBezTo>
                <a:cubicBezTo>
                  <a:pt x="321" y="180"/>
                  <a:pt x="321" y="181"/>
                  <a:pt x="321" y="181"/>
                </a:cubicBezTo>
                <a:cubicBezTo>
                  <a:pt x="321" y="181"/>
                  <a:pt x="322" y="181"/>
                  <a:pt x="322" y="181"/>
                </a:cubicBezTo>
                <a:cubicBezTo>
                  <a:pt x="323" y="181"/>
                  <a:pt x="323" y="181"/>
                  <a:pt x="323" y="181"/>
                </a:cubicBezTo>
                <a:close/>
                <a:moveTo>
                  <a:pt x="1521" y="181"/>
                </a:moveTo>
                <a:cubicBezTo>
                  <a:pt x="1521" y="181"/>
                  <a:pt x="1521" y="182"/>
                  <a:pt x="1522" y="182"/>
                </a:cubicBezTo>
                <a:cubicBezTo>
                  <a:pt x="1522" y="182"/>
                  <a:pt x="1522" y="182"/>
                  <a:pt x="1523" y="182"/>
                </a:cubicBezTo>
                <a:cubicBezTo>
                  <a:pt x="1523" y="181"/>
                  <a:pt x="1523" y="181"/>
                  <a:pt x="1522" y="180"/>
                </a:cubicBezTo>
                <a:cubicBezTo>
                  <a:pt x="1522" y="180"/>
                  <a:pt x="1521" y="181"/>
                  <a:pt x="1521" y="181"/>
                </a:cubicBezTo>
                <a:close/>
                <a:moveTo>
                  <a:pt x="1138" y="613"/>
                </a:moveTo>
                <a:cubicBezTo>
                  <a:pt x="1138" y="613"/>
                  <a:pt x="1138" y="613"/>
                  <a:pt x="1138" y="613"/>
                </a:cubicBezTo>
                <a:cubicBezTo>
                  <a:pt x="1137" y="613"/>
                  <a:pt x="1137" y="613"/>
                  <a:pt x="1137" y="613"/>
                </a:cubicBezTo>
                <a:cubicBezTo>
                  <a:pt x="1136" y="613"/>
                  <a:pt x="1136" y="613"/>
                  <a:pt x="1137" y="614"/>
                </a:cubicBezTo>
                <a:cubicBezTo>
                  <a:pt x="1137" y="614"/>
                  <a:pt x="1138" y="614"/>
                  <a:pt x="1138" y="613"/>
                </a:cubicBezTo>
                <a:close/>
                <a:moveTo>
                  <a:pt x="658" y="283"/>
                </a:moveTo>
                <a:cubicBezTo>
                  <a:pt x="658" y="282"/>
                  <a:pt x="658" y="282"/>
                  <a:pt x="658" y="282"/>
                </a:cubicBezTo>
                <a:cubicBezTo>
                  <a:pt x="658" y="283"/>
                  <a:pt x="658" y="283"/>
                  <a:pt x="658" y="283"/>
                </a:cubicBezTo>
                <a:close/>
                <a:moveTo>
                  <a:pt x="1363" y="64"/>
                </a:moveTo>
                <a:cubicBezTo>
                  <a:pt x="1363" y="63"/>
                  <a:pt x="1363" y="63"/>
                  <a:pt x="1363" y="63"/>
                </a:cubicBezTo>
                <a:cubicBezTo>
                  <a:pt x="1362" y="63"/>
                  <a:pt x="1362" y="63"/>
                  <a:pt x="1362" y="63"/>
                </a:cubicBezTo>
                <a:cubicBezTo>
                  <a:pt x="1362" y="64"/>
                  <a:pt x="1362" y="64"/>
                  <a:pt x="1362" y="65"/>
                </a:cubicBezTo>
                <a:cubicBezTo>
                  <a:pt x="1363" y="65"/>
                  <a:pt x="1363" y="64"/>
                  <a:pt x="1363" y="64"/>
                </a:cubicBezTo>
                <a:close/>
                <a:moveTo>
                  <a:pt x="2020" y="652"/>
                </a:moveTo>
                <a:cubicBezTo>
                  <a:pt x="2020" y="652"/>
                  <a:pt x="2020" y="652"/>
                  <a:pt x="2020" y="652"/>
                </a:cubicBezTo>
                <a:cubicBezTo>
                  <a:pt x="2020" y="652"/>
                  <a:pt x="2019" y="652"/>
                  <a:pt x="2019" y="652"/>
                </a:cubicBezTo>
                <a:cubicBezTo>
                  <a:pt x="2019" y="652"/>
                  <a:pt x="2019" y="652"/>
                  <a:pt x="2019" y="653"/>
                </a:cubicBezTo>
                <a:cubicBezTo>
                  <a:pt x="2020" y="653"/>
                  <a:pt x="2020" y="653"/>
                  <a:pt x="2020" y="652"/>
                </a:cubicBezTo>
                <a:close/>
                <a:moveTo>
                  <a:pt x="1545" y="187"/>
                </a:moveTo>
                <a:cubicBezTo>
                  <a:pt x="1545" y="187"/>
                  <a:pt x="1546" y="188"/>
                  <a:pt x="1546" y="188"/>
                </a:cubicBezTo>
                <a:cubicBezTo>
                  <a:pt x="1546" y="188"/>
                  <a:pt x="1546" y="187"/>
                  <a:pt x="1546" y="187"/>
                </a:cubicBezTo>
                <a:cubicBezTo>
                  <a:pt x="1546" y="187"/>
                  <a:pt x="1545" y="187"/>
                  <a:pt x="1545" y="187"/>
                </a:cubicBezTo>
                <a:close/>
                <a:moveTo>
                  <a:pt x="1004" y="189"/>
                </a:moveTo>
                <a:cubicBezTo>
                  <a:pt x="1004" y="190"/>
                  <a:pt x="1004" y="190"/>
                  <a:pt x="1004" y="191"/>
                </a:cubicBezTo>
                <a:cubicBezTo>
                  <a:pt x="1006" y="190"/>
                  <a:pt x="1006" y="190"/>
                  <a:pt x="1004" y="189"/>
                </a:cubicBezTo>
                <a:close/>
                <a:moveTo>
                  <a:pt x="616" y="79"/>
                </a:moveTo>
                <a:cubicBezTo>
                  <a:pt x="617" y="79"/>
                  <a:pt x="617" y="79"/>
                  <a:pt x="617" y="78"/>
                </a:cubicBezTo>
                <a:cubicBezTo>
                  <a:pt x="617" y="78"/>
                  <a:pt x="616" y="79"/>
                  <a:pt x="616" y="79"/>
                </a:cubicBezTo>
                <a:cubicBezTo>
                  <a:pt x="616" y="79"/>
                  <a:pt x="616" y="79"/>
                  <a:pt x="616" y="79"/>
                </a:cubicBezTo>
                <a:close/>
                <a:moveTo>
                  <a:pt x="1517" y="210"/>
                </a:moveTo>
                <a:cubicBezTo>
                  <a:pt x="1517" y="210"/>
                  <a:pt x="1516" y="210"/>
                  <a:pt x="1516" y="210"/>
                </a:cubicBezTo>
                <a:cubicBezTo>
                  <a:pt x="1516" y="210"/>
                  <a:pt x="1516" y="210"/>
                  <a:pt x="1516" y="210"/>
                </a:cubicBezTo>
                <a:cubicBezTo>
                  <a:pt x="1516" y="210"/>
                  <a:pt x="1516" y="210"/>
                  <a:pt x="1516" y="211"/>
                </a:cubicBezTo>
                <a:cubicBezTo>
                  <a:pt x="1517" y="211"/>
                  <a:pt x="1517" y="210"/>
                  <a:pt x="1517" y="210"/>
                </a:cubicBezTo>
                <a:close/>
                <a:moveTo>
                  <a:pt x="1030" y="81"/>
                </a:moveTo>
                <a:cubicBezTo>
                  <a:pt x="1030" y="81"/>
                  <a:pt x="1030" y="81"/>
                  <a:pt x="1030" y="81"/>
                </a:cubicBezTo>
                <a:cubicBezTo>
                  <a:pt x="1030" y="80"/>
                  <a:pt x="1029" y="80"/>
                  <a:pt x="1029" y="80"/>
                </a:cubicBezTo>
                <a:cubicBezTo>
                  <a:pt x="1029" y="80"/>
                  <a:pt x="1029" y="81"/>
                  <a:pt x="1029" y="81"/>
                </a:cubicBezTo>
                <a:cubicBezTo>
                  <a:pt x="1029" y="82"/>
                  <a:pt x="1030" y="82"/>
                  <a:pt x="1030" y="81"/>
                </a:cubicBezTo>
                <a:close/>
                <a:moveTo>
                  <a:pt x="1029" y="80"/>
                </a:moveTo>
                <a:cubicBezTo>
                  <a:pt x="1029" y="80"/>
                  <a:pt x="1029" y="79"/>
                  <a:pt x="1029" y="79"/>
                </a:cubicBezTo>
                <a:cubicBezTo>
                  <a:pt x="1029" y="79"/>
                  <a:pt x="1029" y="79"/>
                  <a:pt x="1029" y="79"/>
                </a:cubicBezTo>
                <a:cubicBezTo>
                  <a:pt x="1029" y="79"/>
                  <a:pt x="1029" y="79"/>
                  <a:pt x="1029" y="80"/>
                </a:cubicBezTo>
                <a:cubicBezTo>
                  <a:pt x="1029" y="80"/>
                  <a:pt x="1029" y="80"/>
                  <a:pt x="1029" y="80"/>
                </a:cubicBezTo>
                <a:close/>
                <a:moveTo>
                  <a:pt x="1444" y="286"/>
                </a:moveTo>
                <a:cubicBezTo>
                  <a:pt x="1445" y="285"/>
                  <a:pt x="1445" y="285"/>
                  <a:pt x="1445" y="285"/>
                </a:cubicBezTo>
                <a:cubicBezTo>
                  <a:pt x="1444" y="285"/>
                  <a:pt x="1444" y="285"/>
                  <a:pt x="1444" y="285"/>
                </a:cubicBezTo>
                <a:lnTo>
                  <a:pt x="1444" y="286"/>
                </a:lnTo>
                <a:close/>
                <a:moveTo>
                  <a:pt x="548" y="224"/>
                </a:moveTo>
                <a:cubicBezTo>
                  <a:pt x="548" y="224"/>
                  <a:pt x="548" y="223"/>
                  <a:pt x="548" y="223"/>
                </a:cubicBezTo>
                <a:cubicBezTo>
                  <a:pt x="548" y="223"/>
                  <a:pt x="548" y="223"/>
                  <a:pt x="548" y="223"/>
                </a:cubicBezTo>
                <a:cubicBezTo>
                  <a:pt x="548" y="223"/>
                  <a:pt x="547" y="223"/>
                  <a:pt x="547" y="223"/>
                </a:cubicBezTo>
                <a:cubicBezTo>
                  <a:pt x="547" y="224"/>
                  <a:pt x="548" y="224"/>
                  <a:pt x="548" y="224"/>
                </a:cubicBezTo>
                <a:close/>
                <a:moveTo>
                  <a:pt x="657" y="94"/>
                </a:moveTo>
                <a:cubicBezTo>
                  <a:pt x="657" y="93"/>
                  <a:pt x="657" y="93"/>
                  <a:pt x="657" y="93"/>
                </a:cubicBezTo>
                <a:cubicBezTo>
                  <a:pt x="656" y="93"/>
                  <a:pt x="656" y="92"/>
                  <a:pt x="656" y="92"/>
                </a:cubicBezTo>
                <a:cubicBezTo>
                  <a:pt x="656" y="92"/>
                  <a:pt x="656" y="93"/>
                  <a:pt x="656" y="93"/>
                </a:cubicBezTo>
                <a:cubicBezTo>
                  <a:pt x="656" y="94"/>
                  <a:pt x="656" y="94"/>
                  <a:pt x="657" y="94"/>
                </a:cubicBezTo>
                <a:close/>
                <a:moveTo>
                  <a:pt x="1358" y="96"/>
                </a:moveTo>
                <a:cubicBezTo>
                  <a:pt x="1357" y="96"/>
                  <a:pt x="1357" y="96"/>
                  <a:pt x="1356" y="95"/>
                </a:cubicBezTo>
                <a:cubicBezTo>
                  <a:pt x="1356" y="95"/>
                  <a:pt x="1355" y="95"/>
                  <a:pt x="1355" y="95"/>
                </a:cubicBezTo>
                <a:cubicBezTo>
                  <a:pt x="1355" y="96"/>
                  <a:pt x="1355" y="96"/>
                  <a:pt x="1355" y="97"/>
                </a:cubicBezTo>
                <a:cubicBezTo>
                  <a:pt x="1355" y="97"/>
                  <a:pt x="1356" y="97"/>
                  <a:pt x="1356" y="97"/>
                </a:cubicBezTo>
                <a:cubicBezTo>
                  <a:pt x="1357" y="97"/>
                  <a:pt x="1357" y="96"/>
                  <a:pt x="1358" y="96"/>
                </a:cubicBezTo>
                <a:close/>
                <a:moveTo>
                  <a:pt x="1355" y="97"/>
                </a:moveTo>
                <a:cubicBezTo>
                  <a:pt x="1355" y="97"/>
                  <a:pt x="1355" y="97"/>
                  <a:pt x="1355" y="97"/>
                </a:cubicBezTo>
                <a:cubicBezTo>
                  <a:pt x="1354" y="97"/>
                  <a:pt x="1354" y="97"/>
                  <a:pt x="1354" y="97"/>
                </a:cubicBezTo>
                <a:cubicBezTo>
                  <a:pt x="1354" y="97"/>
                  <a:pt x="1355" y="97"/>
                  <a:pt x="1355" y="97"/>
                </a:cubicBezTo>
                <a:cubicBezTo>
                  <a:pt x="1355" y="97"/>
                  <a:pt x="1355" y="97"/>
                  <a:pt x="1355" y="97"/>
                </a:cubicBezTo>
                <a:close/>
                <a:moveTo>
                  <a:pt x="2028" y="653"/>
                </a:moveTo>
                <a:cubicBezTo>
                  <a:pt x="2028" y="654"/>
                  <a:pt x="2028" y="655"/>
                  <a:pt x="2029" y="656"/>
                </a:cubicBezTo>
                <a:cubicBezTo>
                  <a:pt x="2029" y="655"/>
                  <a:pt x="2029" y="654"/>
                  <a:pt x="2028" y="653"/>
                </a:cubicBezTo>
                <a:close/>
                <a:moveTo>
                  <a:pt x="686" y="101"/>
                </a:moveTo>
                <a:cubicBezTo>
                  <a:pt x="686" y="100"/>
                  <a:pt x="687" y="100"/>
                  <a:pt x="686" y="100"/>
                </a:cubicBezTo>
                <a:cubicBezTo>
                  <a:pt x="686" y="100"/>
                  <a:pt x="686" y="99"/>
                  <a:pt x="685" y="99"/>
                </a:cubicBezTo>
                <a:cubicBezTo>
                  <a:pt x="686" y="100"/>
                  <a:pt x="685" y="100"/>
                  <a:pt x="686" y="101"/>
                </a:cubicBezTo>
                <a:close/>
                <a:moveTo>
                  <a:pt x="2218" y="947"/>
                </a:moveTo>
                <a:cubicBezTo>
                  <a:pt x="2217" y="946"/>
                  <a:pt x="2216" y="945"/>
                  <a:pt x="2215" y="945"/>
                </a:cubicBezTo>
                <a:cubicBezTo>
                  <a:pt x="2216" y="947"/>
                  <a:pt x="2217" y="947"/>
                  <a:pt x="2218" y="947"/>
                </a:cubicBezTo>
                <a:close/>
                <a:moveTo>
                  <a:pt x="2218" y="947"/>
                </a:moveTo>
                <a:cubicBezTo>
                  <a:pt x="2219" y="947"/>
                  <a:pt x="2219" y="947"/>
                  <a:pt x="2219" y="947"/>
                </a:cubicBezTo>
                <a:cubicBezTo>
                  <a:pt x="2219" y="947"/>
                  <a:pt x="2219" y="947"/>
                  <a:pt x="2219" y="947"/>
                </a:cubicBezTo>
                <a:cubicBezTo>
                  <a:pt x="2219" y="947"/>
                  <a:pt x="2219" y="947"/>
                  <a:pt x="2219" y="947"/>
                </a:cubicBezTo>
                <a:cubicBezTo>
                  <a:pt x="2219" y="947"/>
                  <a:pt x="2219" y="947"/>
                  <a:pt x="2218" y="947"/>
                </a:cubicBezTo>
                <a:close/>
                <a:moveTo>
                  <a:pt x="1203" y="105"/>
                </a:moveTo>
                <a:cubicBezTo>
                  <a:pt x="1203" y="105"/>
                  <a:pt x="1202" y="104"/>
                  <a:pt x="1202" y="104"/>
                </a:cubicBezTo>
                <a:cubicBezTo>
                  <a:pt x="1202" y="104"/>
                  <a:pt x="1201" y="104"/>
                  <a:pt x="1201" y="104"/>
                </a:cubicBezTo>
                <a:cubicBezTo>
                  <a:pt x="1201" y="105"/>
                  <a:pt x="1201" y="105"/>
                  <a:pt x="1202" y="105"/>
                </a:cubicBezTo>
                <a:cubicBezTo>
                  <a:pt x="1202" y="106"/>
                  <a:pt x="1203" y="105"/>
                  <a:pt x="1203" y="105"/>
                </a:cubicBezTo>
                <a:close/>
                <a:moveTo>
                  <a:pt x="1201" y="104"/>
                </a:moveTo>
                <a:cubicBezTo>
                  <a:pt x="1201" y="104"/>
                  <a:pt x="1201" y="104"/>
                  <a:pt x="1201" y="104"/>
                </a:cubicBezTo>
                <a:cubicBezTo>
                  <a:pt x="1200" y="104"/>
                  <a:pt x="1200" y="104"/>
                  <a:pt x="1200" y="104"/>
                </a:cubicBezTo>
                <a:cubicBezTo>
                  <a:pt x="1200" y="104"/>
                  <a:pt x="1200" y="104"/>
                  <a:pt x="1200" y="104"/>
                </a:cubicBezTo>
                <a:cubicBezTo>
                  <a:pt x="1200" y="104"/>
                  <a:pt x="1201" y="104"/>
                  <a:pt x="1201" y="104"/>
                </a:cubicBezTo>
                <a:close/>
                <a:moveTo>
                  <a:pt x="1818" y="106"/>
                </a:moveTo>
                <a:cubicBezTo>
                  <a:pt x="1818" y="106"/>
                  <a:pt x="1817" y="106"/>
                  <a:pt x="1817" y="107"/>
                </a:cubicBezTo>
                <a:cubicBezTo>
                  <a:pt x="1817" y="107"/>
                  <a:pt x="1817" y="107"/>
                  <a:pt x="1817" y="108"/>
                </a:cubicBezTo>
                <a:cubicBezTo>
                  <a:pt x="1818" y="108"/>
                  <a:pt x="1818" y="108"/>
                  <a:pt x="1819" y="108"/>
                </a:cubicBezTo>
                <a:cubicBezTo>
                  <a:pt x="1819" y="107"/>
                  <a:pt x="1819" y="106"/>
                  <a:pt x="1818" y="106"/>
                </a:cubicBezTo>
                <a:close/>
                <a:moveTo>
                  <a:pt x="1819" y="108"/>
                </a:moveTo>
                <a:cubicBezTo>
                  <a:pt x="1819" y="108"/>
                  <a:pt x="1819" y="108"/>
                  <a:pt x="1819" y="108"/>
                </a:cubicBezTo>
                <a:cubicBezTo>
                  <a:pt x="1819" y="108"/>
                  <a:pt x="1819" y="108"/>
                  <a:pt x="1819" y="108"/>
                </a:cubicBezTo>
                <a:cubicBezTo>
                  <a:pt x="1819" y="108"/>
                  <a:pt x="1819" y="108"/>
                  <a:pt x="1819" y="108"/>
                </a:cubicBezTo>
                <a:cubicBezTo>
                  <a:pt x="1819" y="108"/>
                  <a:pt x="1819" y="108"/>
                  <a:pt x="1819" y="108"/>
                </a:cubicBezTo>
                <a:close/>
                <a:moveTo>
                  <a:pt x="536" y="239"/>
                </a:moveTo>
                <a:cubicBezTo>
                  <a:pt x="536" y="239"/>
                  <a:pt x="536" y="239"/>
                  <a:pt x="536" y="239"/>
                </a:cubicBezTo>
                <a:cubicBezTo>
                  <a:pt x="536" y="239"/>
                  <a:pt x="536" y="239"/>
                  <a:pt x="536" y="239"/>
                </a:cubicBezTo>
                <a:cubicBezTo>
                  <a:pt x="536" y="239"/>
                  <a:pt x="536" y="239"/>
                  <a:pt x="536" y="239"/>
                </a:cubicBezTo>
                <a:cubicBezTo>
                  <a:pt x="536" y="239"/>
                  <a:pt x="536" y="239"/>
                  <a:pt x="536" y="239"/>
                </a:cubicBezTo>
                <a:close/>
                <a:moveTo>
                  <a:pt x="536" y="241"/>
                </a:moveTo>
                <a:cubicBezTo>
                  <a:pt x="536" y="241"/>
                  <a:pt x="536" y="241"/>
                  <a:pt x="536" y="240"/>
                </a:cubicBezTo>
                <a:cubicBezTo>
                  <a:pt x="536" y="240"/>
                  <a:pt x="536" y="240"/>
                  <a:pt x="536" y="239"/>
                </a:cubicBezTo>
                <a:cubicBezTo>
                  <a:pt x="536" y="239"/>
                  <a:pt x="535" y="240"/>
                  <a:pt x="535" y="240"/>
                </a:cubicBezTo>
                <a:cubicBezTo>
                  <a:pt x="535" y="241"/>
                  <a:pt x="535" y="241"/>
                  <a:pt x="536" y="241"/>
                </a:cubicBezTo>
                <a:close/>
                <a:moveTo>
                  <a:pt x="1090" y="433"/>
                </a:moveTo>
                <a:cubicBezTo>
                  <a:pt x="1089" y="432"/>
                  <a:pt x="1089" y="432"/>
                  <a:pt x="1089" y="433"/>
                </a:cubicBezTo>
                <a:cubicBezTo>
                  <a:pt x="1089" y="433"/>
                  <a:pt x="1089" y="434"/>
                  <a:pt x="1089" y="434"/>
                </a:cubicBezTo>
                <a:cubicBezTo>
                  <a:pt x="1089" y="434"/>
                  <a:pt x="1089" y="433"/>
                  <a:pt x="1090" y="433"/>
                </a:cubicBezTo>
                <a:close/>
                <a:moveTo>
                  <a:pt x="676" y="806"/>
                </a:moveTo>
                <a:cubicBezTo>
                  <a:pt x="676" y="806"/>
                  <a:pt x="676" y="806"/>
                  <a:pt x="676" y="805"/>
                </a:cubicBezTo>
                <a:cubicBezTo>
                  <a:pt x="676" y="805"/>
                  <a:pt x="676" y="805"/>
                  <a:pt x="676" y="805"/>
                </a:cubicBezTo>
                <a:cubicBezTo>
                  <a:pt x="676" y="805"/>
                  <a:pt x="675" y="805"/>
                  <a:pt x="675" y="805"/>
                </a:cubicBezTo>
                <a:cubicBezTo>
                  <a:pt x="675" y="806"/>
                  <a:pt x="675" y="806"/>
                  <a:pt x="676" y="806"/>
                </a:cubicBezTo>
                <a:close/>
                <a:moveTo>
                  <a:pt x="1255" y="632"/>
                </a:moveTo>
                <a:cubicBezTo>
                  <a:pt x="1255" y="632"/>
                  <a:pt x="1255" y="632"/>
                  <a:pt x="1255" y="632"/>
                </a:cubicBezTo>
                <a:cubicBezTo>
                  <a:pt x="1255" y="632"/>
                  <a:pt x="1255" y="632"/>
                  <a:pt x="1255" y="632"/>
                </a:cubicBezTo>
                <a:cubicBezTo>
                  <a:pt x="1255" y="632"/>
                  <a:pt x="1255" y="632"/>
                  <a:pt x="1255" y="631"/>
                </a:cubicBezTo>
                <a:cubicBezTo>
                  <a:pt x="1255" y="632"/>
                  <a:pt x="1255" y="632"/>
                  <a:pt x="1255" y="632"/>
                </a:cubicBezTo>
                <a:close/>
                <a:moveTo>
                  <a:pt x="1253" y="632"/>
                </a:moveTo>
                <a:cubicBezTo>
                  <a:pt x="1253" y="632"/>
                  <a:pt x="1254" y="633"/>
                  <a:pt x="1254" y="633"/>
                </a:cubicBezTo>
                <a:cubicBezTo>
                  <a:pt x="1254" y="632"/>
                  <a:pt x="1254" y="632"/>
                  <a:pt x="1255" y="632"/>
                </a:cubicBezTo>
                <a:cubicBezTo>
                  <a:pt x="1254" y="632"/>
                  <a:pt x="1253" y="632"/>
                  <a:pt x="1253" y="632"/>
                </a:cubicBezTo>
                <a:close/>
                <a:moveTo>
                  <a:pt x="2037" y="674"/>
                </a:moveTo>
                <a:cubicBezTo>
                  <a:pt x="2037" y="674"/>
                  <a:pt x="2037" y="674"/>
                  <a:pt x="2037" y="675"/>
                </a:cubicBezTo>
                <a:cubicBezTo>
                  <a:pt x="2037" y="674"/>
                  <a:pt x="2038" y="674"/>
                  <a:pt x="2038" y="674"/>
                </a:cubicBezTo>
                <a:cubicBezTo>
                  <a:pt x="2037" y="673"/>
                  <a:pt x="2037" y="673"/>
                  <a:pt x="2037" y="674"/>
                </a:cubicBezTo>
                <a:close/>
                <a:moveTo>
                  <a:pt x="820" y="255"/>
                </a:moveTo>
                <a:cubicBezTo>
                  <a:pt x="820" y="255"/>
                  <a:pt x="820" y="255"/>
                  <a:pt x="820" y="255"/>
                </a:cubicBezTo>
                <a:cubicBezTo>
                  <a:pt x="820" y="255"/>
                  <a:pt x="820" y="255"/>
                  <a:pt x="820" y="255"/>
                </a:cubicBezTo>
                <a:cubicBezTo>
                  <a:pt x="820" y="255"/>
                  <a:pt x="820" y="255"/>
                  <a:pt x="820" y="255"/>
                </a:cubicBezTo>
                <a:cubicBezTo>
                  <a:pt x="820" y="255"/>
                  <a:pt x="820" y="255"/>
                  <a:pt x="820" y="255"/>
                </a:cubicBezTo>
                <a:close/>
                <a:moveTo>
                  <a:pt x="819" y="253"/>
                </a:moveTo>
                <a:cubicBezTo>
                  <a:pt x="818" y="253"/>
                  <a:pt x="818" y="254"/>
                  <a:pt x="817" y="254"/>
                </a:cubicBezTo>
                <a:cubicBezTo>
                  <a:pt x="818" y="254"/>
                  <a:pt x="818" y="255"/>
                  <a:pt x="819" y="255"/>
                </a:cubicBezTo>
                <a:cubicBezTo>
                  <a:pt x="819" y="255"/>
                  <a:pt x="820" y="255"/>
                  <a:pt x="820" y="255"/>
                </a:cubicBezTo>
                <a:cubicBezTo>
                  <a:pt x="820" y="254"/>
                  <a:pt x="820" y="254"/>
                  <a:pt x="820" y="253"/>
                </a:cubicBezTo>
                <a:cubicBezTo>
                  <a:pt x="820" y="253"/>
                  <a:pt x="819" y="253"/>
                  <a:pt x="819" y="253"/>
                </a:cubicBezTo>
                <a:close/>
                <a:moveTo>
                  <a:pt x="763" y="137"/>
                </a:moveTo>
                <a:cubicBezTo>
                  <a:pt x="763" y="136"/>
                  <a:pt x="762" y="136"/>
                  <a:pt x="762" y="136"/>
                </a:cubicBezTo>
                <a:cubicBezTo>
                  <a:pt x="762" y="136"/>
                  <a:pt x="761" y="136"/>
                  <a:pt x="761" y="136"/>
                </a:cubicBezTo>
                <a:cubicBezTo>
                  <a:pt x="761" y="137"/>
                  <a:pt x="762" y="137"/>
                  <a:pt x="762" y="137"/>
                </a:cubicBezTo>
                <a:cubicBezTo>
                  <a:pt x="763" y="137"/>
                  <a:pt x="763" y="137"/>
                  <a:pt x="763" y="137"/>
                </a:cubicBezTo>
                <a:close/>
                <a:moveTo>
                  <a:pt x="1287" y="638"/>
                </a:moveTo>
                <a:cubicBezTo>
                  <a:pt x="1287" y="637"/>
                  <a:pt x="1287" y="637"/>
                  <a:pt x="1287" y="637"/>
                </a:cubicBezTo>
                <a:cubicBezTo>
                  <a:pt x="1286" y="638"/>
                  <a:pt x="1286" y="638"/>
                  <a:pt x="1286" y="638"/>
                </a:cubicBezTo>
                <a:lnTo>
                  <a:pt x="1287" y="638"/>
                </a:lnTo>
                <a:close/>
                <a:moveTo>
                  <a:pt x="581" y="745"/>
                </a:moveTo>
                <a:cubicBezTo>
                  <a:pt x="581" y="745"/>
                  <a:pt x="581" y="745"/>
                  <a:pt x="581" y="745"/>
                </a:cubicBezTo>
                <a:cubicBezTo>
                  <a:pt x="581" y="745"/>
                  <a:pt x="581" y="746"/>
                  <a:pt x="581" y="746"/>
                </a:cubicBezTo>
                <a:cubicBezTo>
                  <a:pt x="581" y="746"/>
                  <a:pt x="581" y="745"/>
                  <a:pt x="581" y="745"/>
                </a:cubicBezTo>
                <a:cubicBezTo>
                  <a:pt x="581" y="745"/>
                  <a:pt x="581" y="745"/>
                  <a:pt x="581" y="745"/>
                </a:cubicBezTo>
                <a:close/>
                <a:moveTo>
                  <a:pt x="1181" y="586"/>
                </a:moveTo>
                <a:cubicBezTo>
                  <a:pt x="1181" y="586"/>
                  <a:pt x="1181" y="586"/>
                  <a:pt x="1181" y="586"/>
                </a:cubicBezTo>
                <a:cubicBezTo>
                  <a:pt x="1181" y="586"/>
                  <a:pt x="1181" y="586"/>
                  <a:pt x="1181" y="586"/>
                </a:cubicBezTo>
                <a:cubicBezTo>
                  <a:pt x="1181" y="586"/>
                  <a:pt x="1181" y="586"/>
                  <a:pt x="1181" y="586"/>
                </a:cubicBezTo>
                <a:cubicBezTo>
                  <a:pt x="1181" y="586"/>
                  <a:pt x="1181" y="586"/>
                  <a:pt x="1181" y="586"/>
                </a:cubicBezTo>
                <a:close/>
                <a:moveTo>
                  <a:pt x="1180" y="587"/>
                </a:moveTo>
                <a:cubicBezTo>
                  <a:pt x="1180" y="587"/>
                  <a:pt x="1181" y="586"/>
                  <a:pt x="1181" y="586"/>
                </a:cubicBezTo>
                <a:cubicBezTo>
                  <a:pt x="1180" y="586"/>
                  <a:pt x="1180" y="586"/>
                  <a:pt x="1180" y="587"/>
                </a:cubicBezTo>
                <a:cubicBezTo>
                  <a:pt x="1180" y="587"/>
                  <a:pt x="1180" y="587"/>
                  <a:pt x="1180" y="587"/>
                </a:cubicBezTo>
                <a:close/>
                <a:moveTo>
                  <a:pt x="1234" y="146"/>
                </a:moveTo>
                <a:cubicBezTo>
                  <a:pt x="1234" y="146"/>
                  <a:pt x="1234" y="147"/>
                  <a:pt x="1235" y="147"/>
                </a:cubicBezTo>
                <a:cubicBezTo>
                  <a:pt x="1235" y="147"/>
                  <a:pt x="1235" y="147"/>
                  <a:pt x="1235" y="147"/>
                </a:cubicBezTo>
                <a:cubicBezTo>
                  <a:pt x="1236" y="146"/>
                  <a:pt x="1235" y="145"/>
                  <a:pt x="1235" y="145"/>
                </a:cubicBezTo>
                <a:cubicBezTo>
                  <a:pt x="1234" y="145"/>
                  <a:pt x="1234" y="146"/>
                  <a:pt x="1234" y="146"/>
                </a:cubicBezTo>
                <a:close/>
                <a:moveTo>
                  <a:pt x="1529" y="154"/>
                </a:moveTo>
                <a:cubicBezTo>
                  <a:pt x="1529" y="154"/>
                  <a:pt x="1529" y="154"/>
                  <a:pt x="1528" y="154"/>
                </a:cubicBezTo>
                <a:cubicBezTo>
                  <a:pt x="1528" y="153"/>
                  <a:pt x="1528" y="153"/>
                  <a:pt x="1528" y="153"/>
                </a:cubicBezTo>
                <a:cubicBezTo>
                  <a:pt x="1527" y="154"/>
                  <a:pt x="1527" y="154"/>
                  <a:pt x="1528" y="154"/>
                </a:cubicBezTo>
                <a:cubicBezTo>
                  <a:pt x="1528" y="155"/>
                  <a:pt x="1528" y="154"/>
                  <a:pt x="1529" y="154"/>
                </a:cubicBezTo>
                <a:close/>
                <a:moveTo>
                  <a:pt x="1523" y="156"/>
                </a:moveTo>
                <a:cubicBezTo>
                  <a:pt x="1523" y="156"/>
                  <a:pt x="1523" y="156"/>
                  <a:pt x="1523" y="156"/>
                </a:cubicBezTo>
                <a:cubicBezTo>
                  <a:pt x="1523" y="156"/>
                  <a:pt x="1524" y="156"/>
                  <a:pt x="1524" y="156"/>
                </a:cubicBezTo>
                <a:cubicBezTo>
                  <a:pt x="1523" y="155"/>
                  <a:pt x="1523" y="155"/>
                  <a:pt x="1523" y="156"/>
                </a:cubicBezTo>
                <a:close/>
                <a:moveTo>
                  <a:pt x="2158" y="818"/>
                </a:moveTo>
                <a:cubicBezTo>
                  <a:pt x="2157" y="818"/>
                  <a:pt x="2157" y="818"/>
                  <a:pt x="2157" y="818"/>
                </a:cubicBezTo>
                <a:cubicBezTo>
                  <a:pt x="2157" y="819"/>
                  <a:pt x="2157" y="819"/>
                  <a:pt x="2157" y="819"/>
                </a:cubicBezTo>
                <a:cubicBezTo>
                  <a:pt x="2158" y="818"/>
                  <a:pt x="2158" y="818"/>
                  <a:pt x="2158" y="818"/>
                </a:cubicBezTo>
                <a:cubicBezTo>
                  <a:pt x="2158" y="818"/>
                  <a:pt x="2158" y="818"/>
                  <a:pt x="2158" y="818"/>
                </a:cubicBezTo>
                <a:close/>
                <a:moveTo>
                  <a:pt x="1072" y="465"/>
                </a:moveTo>
                <a:cubicBezTo>
                  <a:pt x="1073" y="465"/>
                  <a:pt x="1073" y="465"/>
                  <a:pt x="1073" y="465"/>
                </a:cubicBezTo>
                <a:cubicBezTo>
                  <a:pt x="1073" y="465"/>
                  <a:pt x="1073" y="465"/>
                  <a:pt x="1073" y="465"/>
                </a:cubicBezTo>
                <a:cubicBezTo>
                  <a:pt x="1073" y="465"/>
                  <a:pt x="1073" y="465"/>
                  <a:pt x="1073" y="465"/>
                </a:cubicBezTo>
                <a:cubicBezTo>
                  <a:pt x="1073" y="465"/>
                  <a:pt x="1072" y="465"/>
                  <a:pt x="1072" y="465"/>
                </a:cubicBezTo>
                <a:close/>
                <a:moveTo>
                  <a:pt x="1071" y="466"/>
                </a:moveTo>
                <a:cubicBezTo>
                  <a:pt x="1071" y="466"/>
                  <a:pt x="1071" y="467"/>
                  <a:pt x="1072" y="466"/>
                </a:cubicBezTo>
                <a:cubicBezTo>
                  <a:pt x="1072" y="466"/>
                  <a:pt x="1072" y="466"/>
                  <a:pt x="1072" y="465"/>
                </a:cubicBezTo>
                <a:cubicBezTo>
                  <a:pt x="1072" y="465"/>
                  <a:pt x="1072" y="465"/>
                  <a:pt x="1071" y="465"/>
                </a:cubicBezTo>
                <a:cubicBezTo>
                  <a:pt x="1071" y="465"/>
                  <a:pt x="1071" y="466"/>
                  <a:pt x="1071" y="466"/>
                </a:cubicBezTo>
                <a:close/>
                <a:moveTo>
                  <a:pt x="673" y="831"/>
                </a:moveTo>
                <a:cubicBezTo>
                  <a:pt x="674" y="831"/>
                  <a:pt x="674" y="831"/>
                  <a:pt x="674" y="830"/>
                </a:cubicBezTo>
                <a:cubicBezTo>
                  <a:pt x="674" y="830"/>
                  <a:pt x="673" y="830"/>
                  <a:pt x="673" y="830"/>
                </a:cubicBezTo>
                <a:cubicBezTo>
                  <a:pt x="673" y="830"/>
                  <a:pt x="673" y="830"/>
                  <a:pt x="673" y="831"/>
                </a:cubicBezTo>
                <a:close/>
                <a:moveTo>
                  <a:pt x="27" y="379"/>
                </a:moveTo>
                <a:cubicBezTo>
                  <a:pt x="27" y="379"/>
                  <a:pt x="27" y="379"/>
                  <a:pt x="27" y="380"/>
                </a:cubicBezTo>
                <a:cubicBezTo>
                  <a:pt x="27" y="379"/>
                  <a:pt x="28" y="379"/>
                  <a:pt x="28" y="379"/>
                </a:cubicBezTo>
                <a:cubicBezTo>
                  <a:pt x="28" y="379"/>
                  <a:pt x="28" y="378"/>
                  <a:pt x="27" y="378"/>
                </a:cubicBezTo>
                <a:cubicBezTo>
                  <a:pt x="27" y="378"/>
                  <a:pt x="27" y="379"/>
                  <a:pt x="27" y="379"/>
                </a:cubicBezTo>
                <a:close/>
                <a:moveTo>
                  <a:pt x="1781" y="841"/>
                </a:moveTo>
                <a:cubicBezTo>
                  <a:pt x="1781" y="841"/>
                  <a:pt x="1781" y="841"/>
                  <a:pt x="1781" y="841"/>
                </a:cubicBezTo>
                <a:cubicBezTo>
                  <a:pt x="1782" y="841"/>
                  <a:pt x="1782" y="841"/>
                  <a:pt x="1782" y="841"/>
                </a:cubicBezTo>
                <a:cubicBezTo>
                  <a:pt x="1782" y="841"/>
                  <a:pt x="1782" y="840"/>
                  <a:pt x="1781" y="840"/>
                </a:cubicBezTo>
                <a:cubicBezTo>
                  <a:pt x="1781" y="840"/>
                  <a:pt x="1781" y="841"/>
                  <a:pt x="1781" y="841"/>
                </a:cubicBezTo>
                <a:close/>
                <a:moveTo>
                  <a:pt x="243" y="376"/>
                </a:moveTo>
                <a:cubicBezTo>
                  <a:pt x="243" y="376"/>
                  <a:pt x="244" y="375"/>
                  <a:pt x="244" y="375"/>
                </a:cubicBezTo>
                <a:cubicBezTo>
                  <a:pt x="244" y="375"/>
                  <a:pt x="243" y="374"/>
                  <a:pt x="243" y="374"/>
                </a:cubicBezTo>
                <a:cubicBezTo>
                  <a:pt x="243" y="374"/>
                  <a:pt x="243" y="375"/>
                  <a:pt x="243" y="375"/>
                </a:cubicBezTo>
                <a:cubicBezTo>
                  <a:pt x="242" y="376"/>
                  <a:pt x="243" y="376"/>
                  <a:pt x="243" y="376"/>
                </a:cubicBezTo>
                <a:close/>
                <a:moveTo>
                  <a:pt x="1959" y="860"/>
                </a:moveTo>
                <a:cubicBezTo>
                  <a:pt x="1959" y="861"/>
                  <a:pt x="1959" y="861"/>
                  <a:pt x="1959" y="861"/>
                </a:cubicBezTo>
                <a:cubicBezTo>
                  <a:pt x="1959" y="860"/>
                  <a:pt x="1959" y="860"/>
                  <a:pt x="1959" y="860"/>
                </a:cubicBezTo>
                <a:close/>
                <a:moveTo>
                  <a:pt x="1792" y="867"/>
                </a:moveTo>
                <a:cubicBezTo>
                  <a:pt x="1791" y="867"/>
                  <a:pt x="1791" y="868"/>
                  <a:pt x="1791" y="868"/>
                </a:cubicBezTo>
                <a:cubicBezTo>
                  <a:pt x="1791" y="868"/>
                  <a:pt x="1792" y="869"/>
                  <a:pt x="1792" y="869"/>
                </a:cubicBezTo>
                <a:cubicBezTo>
                  <a:pt x="1792" y="868"/>
                  <a:pt x="1792" y="868"/>
                  <a:pt x="1792" y="867"/>
                </a:cubicBezTo>
                <a:cubicBezTo>
                  <a:pt x="1792" y="867"/>
                  <a:pt x="1792" y="867"/>
                  <a:pt x="1792" y="867"/>
                </a:cubicBezTo>
                <a:close/>
                <a:moveTo>
                  <a:pt x="1989" y="876"/>
                </a:moveTo>
                <a:cubicBezTo>
                  <a:pt x="1989" y="876"/>
                  <a:pt x="1989" y="876"/>
                  <a:pt x="1989" y="876"/>
                </a:cubicBezTo>
                <a:cubicBezTo>
                  <a:pt x="1989" y="876"/>
                  <a:pt x="1989" y="876"/>
                  <a:pt x="1989" y="876"/>
                </a:cubicBezTo>
                <a:cubicBezTo>
                  <a:pt x="1990" y="876"/>
                  <a:pt x="1990" y="876"/>
                  <a:pt x="1990" y="876"/>
                </a:cubicBezTo>
                <a:cubicBezTo>
                  <a:pt x="1990" y="876"/>
                  <a:pt x="1990" y="876"/>
                  <a:pt x="1989" y="876"/>
                </a:cubicBezTo>
                <a:close/>
                <a:moveTo>
                  <a:pt x="1982" y="881"/>
                </a:moveTo>
                <a:cubicBezTo>
                  <a:pt x="1982" y="882"/>
                  <a:pt x="1982" y="882"/>
                  <a:pt x="1982" y="882"/>
                </a:cubicBezTo>
                <a:cubicBezTo>
                  <a:pt x="1982" y="882"/>
                  <a:pt x="1982" y="881"/>
                  <a:pt x="1982" y="881"/>
                </a:cubicBezTo>
                <a:cubicBezTo>
                  <a:pt x="1982" y="881"/>
                  <a:pt x="1981" y="881"/>
                  <a:pt x="1982" y="881"/>
                </a:cubicBezTo>
                <a:close/>
                <a:moveTo>
                  <a:pt x="2031" y="889"/>
                </a:moveTo>
                <a:cubicBezTo>
                  <a:pt x="2031" y="889"/>
                  <a:pt x="2032" y="889"/>
                  <a:pt x="2032" y="889"/>
                </a:cubicBezTo>
                <a:cubicBezTo>
                  <a:pt x="2032" y="889"/>
                  <a:pt x="2032" y="889"/>
                  <a:pt x="2032" y="889"/>
                </a:cubicBezTo>
                <a:cubicBezTo>
                  <a:pt x="2032" y="888"/>
                  <a:pt x="2032" y="888"/>
                  <a:pt x="2031" y="889"/>
                </a:cubicBezTo>
                <a:close/>
                <a:moveTo>
                  <a:pt x="756" y="917"/>
                </a:moveTo>
                <a:cubicBezTo>
                  <a:pt x="756" y="917"/>
                  <a:pt x="755" y="917"/>
                  <a:pt x="755" y="917"/>
                </a:cubicBezTo>
                <a:cubicBezTo>
                  <a:pt x="755" y="917"/>
                  <a:pt x="755" y="917"/>
                  <a:pt x="755" y="917"/>
                </a:cubicBezTo>
                <a:cubicBezTo>
                  <a:pt x="755" y="917"/>
                  <a:pt x="755" y="917"/>
                  <a:pt x="755" y="917"/>
                </a:cubicBezTo>
                <a:cubicBezTo>
                  <a:pt x="755" y="917"/>
                  <a:pt x="755" y="917"/>
                  <a:pt x="756" y="917"/>
                </a:cubicBezTo>
                <a:close/>
                <a:moveTo>
                  <a:pt x="759" y="919"/>
                </a:moveTo>
                <a:cubicBezTo>
                  <a:pt x="758" y="917"/>
                  <a:pt x="757" y="917"/>
                  <a:pt x="756" y="917"/>
                </a:cubicBezTo>
                <a:cubicBezTo>
                  <a:pt x="756" y="919"/>
                  <a:pt x="757" y="919"/>
                  <a:pt x="759" y="919"/>
                </a:cubicBezTo>
                <a:close/>
                <a:moveTo>
                  <a:pt x="1872" y="923"/>
                </a:moveTo>
                <a:cubicBezTo>
                  <a:pt x="1872" y="923"/>
                  <a:pt x="1872" y="924"/>
                  <a:pt x="1872" y="924"/>
                </a:cubicBezTo>
                <a:cubicBezTo>
                  <a:pt x="1872" y="924"/>
                  <a:pt x="1873" y="924"/>
                  <a:pt x="1873" y="924"/>
                </a:cubicBezTo>
                <a:cubicBezTo>
                  <a:pt x="1873" y="924"/>
                  <a:pt x="1874" y="924"/>
                  <a:pt x="1874" y="923"/>
                </a:cubicBezTo>
                <a:cubicBezTo>
                  <a:pt x="1873" y="923"/>
                  <a:pt x="1873" y="922"/>
                  <a:pt x="1872" y="923"/>
                </a:cubicBezTo>
                <a:close/>
                <a:moveTo>
                  <a:pt x="1871" y="925"/>
                </a:moveTo>
                <a:cubicBezTo>
                  <a:pt x="1871" y="924"/>
                  <a:pt x="1872" y="924"/>
                  <a:pt x="1872" y="924"/>
                </a:cubicBezTo>
                <a:cubicBezTo>
                  <a:pt x="1872" y="924"/>
                  <a:pt x="1872" y="924"/>
                  <a:pt x="1872" y="924"/>
                </a:cubicBezTo>
                <a:cubicBezTo>
                  <a:pt x="1872" y="924"/>
                  <a:pt x="1872" y="924"/>
                  <a:pt x="1871" y="924"/>
                </a:cubicBezTo>
                <a:cubicBezTo>
                  <a:pt x="1871" y="924"/>
                  <a:pt x="1871" y="924"/>
                  <a:pt x="1871" y="925"/>
                </a:cubicBezTo>
                <a:close/>
                <a:moveTo>
                  <a:pt x="1871" y="926"/>
                </a:moveTo>
                <a:cubicBezTo>
                  <a:pt x="1871" y="925"/>
                  <a:pt x="1871" y="925"/>
                  <a:pt x="1871" y="925"/>
                </a:cubicBezTo>
                <a:cubicBezTo>
                  <a:pt x="1871" y="925"/>
                  <a:pt x="1871" y="925"/>
                  <a:pt x="1871" y="925"/>
                </a:cubicBezTo>
                <a:cubicBezTo>
                  <a:pt x="1871" y="925"/>
                  <a:pt x="1871" y="926"/>
                  <a:pt x="1871" y="926"/>
                </a:cubicBezTo>
                <a:close/>
                <a:moveTo>
                  <a:pt x="2202" y="940"/>
                </a:moveTo>
                <a:cubicBezTo>
                  <a:pt x="2201" y="941"/>
                  <a:pt x="2202" y="941"/>
                  <a:pt x="2202" y="941"/>
                </a:cubicBezTo>
                <a:cubicBezTo>
                  <a:pt x="2202" y="941"/>
                  <a:pt x="2202" y="940"/>
                  <a:pt x="2202" y="940"/>
                </a:cubicBezTo>
                <a:cubicBezTo>
                  <a:pt x="2202" y="940"/>
                  <a:pt x="2202" y="940"/>
                  <a:pt x="2202" y="940"/>
                </a:cubicBezTo>
                <a:cubicBezTo>
                  <a:pt x="2202" y="940"/>
                  <a:pt x="2202" y="940"/>
                  <a:pt x="2202" y="940"/>
                </a:cubicBezTo>
                <a:close/>
                <a:moveTo>
                  <a:pt x="1840" y="944"/>
                </a:moveTo>
                <a:cubicBezTo>
                  <a:pt x="1840" y="944"/>
                  <a:pt x="1840" y="944"/>
                  <a:pt x="1840" y="944"/>
                </a:cubicBezTo>
                <a:cubicBezTo>
                  <a:pt x="1840" y="944"/>
                  <a:pt x="1840" y="945"/>
                  <a:pt x="1840" y="945"/>
                </a:cubicBezTo>
                <a:cubicBezTo>
                  <a:pt x="1841" y="945"/>
                  <a:pt x="1841" y="944"/>
                  <a:pt x="1841" y="944"/>
                </a:cubicBezTo>
                <a:cubicBezTo>
                  <a:pt x="1841" y="944"/>
                  <a:pt x="1841" y="944"/>
                  <a:pt x="1840" y="944"/>
                </a:cubicBezTo>
                <a:close/>
                <a:moveTo>
                  <a:pt x="1995" y="960"/>
                </a:moveTo>
                <a:cubicBezTo>
                  <a:pt x="1995" y="961"/>
                  <a:pt x="1995" y="961"/>
                  <a:pt x="1995" y="961"/>
                </a:cubicBezTo>
                <a:cubicBezTo>
                  <a:pt x="1996" y="961"/>
                  <a:pt x="1996" y="961"/>
                  <a:pt x="1996" y="961"/>
                </a:cubicBezTo>
                <a:cubicBezTo>
                  <a:pt x="1996" y="960"/>
                  <a:pt x="1995" y="960"/>
                  <a:pt x="1995" y="960"/>
                </a:cubicBezTo>
                <a:cubicBezTo>
                  <a:pt x="1995" y="960"/>
                  <a:pt x="1995" y="960"/>
                  <a:pt x="1995" y="960"/>
                </a:cubicBezTo>
                <a:close/>
                <a:moveTo>
                  <a:pt x="2184" y="962"/>
                </a:moveTo>
                <a:cubicBezTo>
                  <a:pt x="2184" y="963"/>
                  <a:pt x="2184" y="963"/>
                  <a:pt x="2184" y="963"/>
                </a:cubicBezTo>
                <a:cubicBezTo>
                  <a:pt x="2184" y="963"/>
                  <a:pt x="2184" y="963"/>
                  <a:pt x="2185" y="963"/>
                </a:cubicBezTo>
                <a:cubicBezTo>
                  <a:pt x="2185" y="963"/>
                  <a:pt x="2185" y="963"/>
                  <a:pt x="2185" y="963"/>
                </a:cubicBezTo>
                <a:cubicBezTo>
                  <a:pt x="2185" y="962"/>
                  <a:pt x="2184" y="962"/>
                  <a:pt x="2184" y="962"/>
                </a:cubicBezTo>
                <a:close/>
                <a:moveTo>
                  <a:pt x="1985" y="967"/>
                </a:moveTo>
                <a:cubicBezTo>
                  <a:pt x="1985" y="967"/>
                  <a:pt x="1985" y="967"/>
                  <a:pt x="1985" y="967"/>
                </a:cubicBezTo>
                <a:cubicBezTo>
                  <a:pt x="1985" y="967"/>
                  <a:pt x="1985" y="966"/>
                  <a:pt x="1985" y="966"/>
                </a:cubicBezTo>
                <a:cubicBezTo>
                  <a:pt x="1985" y="966"/>
                  <a:pt x="1984" y="966"/>
                  <a:pt x="1984" y="966"/>
                </a:cubicBezTo>
                <a:cubicBezTo>
                  <a:pt x="1984" y="967"/>
                  <a:pt x="1984" y="967"/>
                  <a:pt x="1985" y="967"/>
                </a:cubicBezTo>
                <a:close/>
                <a:moveTo>
                  <a:pt x="2006" y="984"/>
                </a:moveTo>
                <a:cubicBezTo>
                  <a:pt x="2006" y="985"/>
                  <a:pt x="2006" y="985"/>
                  <a:pt x="2007" y="985"/>
                </a:cubicBezTo>
                <a:cubicBezTo>
                  <a:pt x="2007" y="985"/>
                  <a:pt x="2007" y="985"/>
                  <a:pt x="2007" y="985"/>
                </a:cubicBezTo>
                <a:cubicBezTo>
                  <a:pt x="2007" y="985"/>
                  <a:pt x="2007" y="984"/>
                  <a:pt x="2007" y="984"/>
                </a:cubicBezTo>
                <a:cubicBezTo>
                  <a:pt x="2007" y="984"/>
                  <a:pt x="2007" y="984"/>
                  <a:pt x="2006" y="984"/>
                </a:cubicBezTo>
                <a:close/>
                <a:moveTo>
                  <a:pt x="2002" y="1003"/>
                </a:moveTo>
                <a:cubicBezTo>
                  <a:pt x="2003" y="1002"/>
                  <a:pt x="2003" y="1002"/>
                  <a:pt x="2003" y="1001"/>
                </a:cubicBezTo>
                <a:cubicBezTo>
                  <a:pt x="2002" y="1001"/>
                  <a:pt x="2002" y="1001"/>
                  <a:pt x="2001" y="1001"/>
                </a:cubicBezTo>
                <a:cubicBezTo>
                  <a:pt x="2001" y="1002"/>
                  <a:pt x="2001" y="1002"/>
                  <a:pt x="2001" y="1002"/>
                </a:cubicBezTo>
                <a:cubicBezTo>
                  <a:pt x="2001" y="1003"/>
                  <a:pt x="2002" y="1003"/>
                  <a:pt x="2002" y="1003"/>
                </a:cubicBezTo>
                <a:close/>
                <a:moveTo>
                  <a:pt x="1436" y="1013"/>
                </a:moveTo>
                <a:cubicBezTo>
                  <a:pt x="1436" y="1013"/>
                  <a:pt x="1436" y="1013"/>
                  <a:pt x="1436" y="1013"/>
                </a:cubicBezTo>
                <a:cubicBezTo>
                  <a:pt x="1436" y="1013"/>
                  <a:pt x="1436" y="1013"/>
                  <a:pt x="1436" y="1014"/>
                </a:cubicBezTo>
                <a:cubicBezTo>
                  <a:pt x="1436" y="1014"/>
                  <a:pt x="1436" y="1014"/>
                  <a:pt x="1437" y="1014"/>
                </a:cubicBezTo>
                <a:cubicBezTo>
                  <a:pt x="1436" y="1013"/>
                  <a:pt x="1436" y="1013"/>
                  <a:pt x="1436" y="1013"/>
                </a:cubicBezTo>
                <a:close/>
                <a:moveTo>
                  <a:pt x="2325" y="1049"/>
                </a:moveTo>
                <a:cubicBezTo>
                  <a:pt x="2325" y="1049"/>
                  <a:pt x="2325" y="1049"/>
                  <a:pt x="2325" y="1049"/>
                </a:cubicBezTo>
                <a:cubicBezTo>
                  <a:pt x="2325" y="1048"/>
                  <a:pt x="2325" y="1048"/>
                  <a:pt x="2325" y="1048"/>
                </a:cubicBezTo>
                <a:cubicBezTo>
                  <a:pt x="2325" y="1048"/>
                  <a:pt x="2324" y="1048"/>
                  <a:pt x="2324" y="1048"/>
                </a:cubicBezTo>
                <a:cubicBezTo>
                  <a:pt x="2324" y="1049"/>
                  <a:pt x="2324" y="1049"/>
                  <a:pt x="2325" y="1049"/>
                </a:cubicBezTo>
                <a:close/>
                <a:moveTo>
                  <a:pt x="2325" y="1060"/>
                </a:moveTo>
                <a:cubicBezTo>
                  <a:pt x="2326" y="1060"/>
                  <a:pt x="2326" y="1060"/>
                  <a:pt x="2327" y="1060"/>
                </a:cubicBezTo>
                <a:cubicBezTo>
                  <a:pt x="2326" y="1060"/>
                  <a:pt x="2326" y="1059"/>
                  <a:pt x="2326" y="1059"/>
                </a:cubicBezTo>
                <a:cubicBezTo>
                  <a:pt x="2326" y="1059"/>
                  <a:pt x="2325" y="1059"/>
                  <a:pt x="2325" y="1060"/>
                </a:cubicBezTo>
                <a:cubicBezTo>
                  <a:pt x="2325" y="1060"/>
                  <a:pt x="2325" y="1060"/>
                  <a:pt x="2325" y="1060"/>
                </a:cubicBezTo>
                <a:close/>
                <a:moveTo>
                  <a:pt x="2330" y="1069"/>
                </a:moveTo>
                <a:cubicBezTo>
                  <a:pt x="2330" y="1069"/>
                  <a:pt x="2330" y="1069"/>
                  <a:pt x="2330" y="1069"/>
                </a:cubicBezTo>
                <a:cubicBezTo>
                  <a:pt x="2330" y="1070"/>
                  <a:pt x="2330" y="1070"/>
                  <a:pt x="2330" y="1070"/>
                </a:cubicBezTo>
                <a:lnTo>
                  <a:pt x="2330" y="1069"/>
                </a:lnTo>
                <a:close/>
                <a:moveTo>
                  <a:pt x="2319" y="1093"/>
                </a:moveTo>
                <a:cubicBezTo>
                  <a:pt x="2319" y="1093"/>
                  <a:pt x="2318" y="1094"/>
                  <a:pt x="2319" y="1094"/>
                </a:cubicBezTo>
                <a:cubicBezTo>
                  <a:pt x="2319" y="1095"/>
                  <a:pt x="2319" y="1095"/>
                  <a:pt x="2319" y="1095"/>
                </a:cubicBezTo>
                <a:cubicBezTo>
                  <a:pt x="2320" y="1095"/>
                  <a:pt x="2320" y="1094"/>
                  <a:pt x="2320" y="1094"/>
                </a:cubicBezTo>
                <a:cubicBezTo>
                  <a:pt x="2320" y="1093"/>
                  <a:pt x="2319" y="1093"/>
                  <a:pt x="2319" y="1093"/>
                </a:cubicBezTo>
                <a:close/>
                <a:moveTo>
                  <a:pt x="2138" y="1275"/>
                </a:moveTo>
                <a:cubicBezTo>
                  <a:pt x="2138" y="1275"/>
                  <a:pt x="2137" y="1275"/>
                  <a:pt x="2137" y="1275"/>
                </a:cubicBezTo>
                <a:cubicBezTo>
                  <a:pt x="2137" y="1276"/>
                  <a:pt x="2138" y="1276"/>
                  <a:pt x="2138" y="1276"/>
                </a:cubicBezTo>
                <a:cubicBezTo>
                  <a:pt x="2139" y="1276"/>
                  <a:pt x="2139" y="1276"/>
                  <a:pt x="2139" y="1276"/>
                </a:cubicBezTo>
                <a:cubicBezTo>
                  <a:pt x="2139" y="1275"/>
                  <a:pt x="2138" y="1275"/>
                  <a:pt x="2138" y="1275"/>
                </a:cubicBezTo>
                <a:close/>
                <a:moveTo>
                  <a:pt x="1082" y="481"/>
                </a:moveTo>
                <a:cubicBezTo>
                  <a:pt x="1082" y="481"/>
                  <a:pt x="1081" y="481"/>
                  <a:pt x="1081" y="481"/>
                </a:cubicBezTo>
                <a:cubicBezTo>
                  <a:pt x="1081" y="482"/>
                  <a:pt x="1081" y="482"/>
                  <a:pt x="1081" y="482"/>
                </a:cubicBezTo>
                <a:cubicBezTo>
                  <a:pt x="1082" y="482"/>
                  <a:pt x="1082" y="482"/>
                  <a:pt x="1082" y="482"/>
                </a:cubicBezTo>
                <a:cubicBezTo>
                  <a:pt x="1082" y="482"/>
                  <a:pt x="1082" y="481"/>
                  <a:pt x="1082" y="481"/>
                </a:cubicBezTo>
                <a:close/>
                <a:moveTo>
                  <a:pt x="1418" y="294"/>
                </a:moveTo>
                <a:cubicBezTo>
                  <a:pt x="1418" y="294"/>
                  <a:pt x="1417" y="294"/>
                  <a:pt x="1417" y="294"/>
                </a:cubicBezTo>
                <a:cubicBezTo>
                  <a:pt x="1417" y="294"/>
                  <a:pt x="1416" y="295"/>
                  <a:pt x="1416" y="295"/>
                </a:cubicBezTo>
                <a:cubicBezTo>
                  <a:pt x="1417" y="295"/>
                  <a:pt x="1417" y="295"/>
                  <a:pt x="1417" y="295"/>
                </a:cubicBezTo>
                <a:cubicBezTo>
                  <a:pt x="1418" y="295"/>
                  <a:pt x="1418" y="294"/>
                  <a:pt x="1418" y="294"/>
                </a:cubicBezTo>
                <a:close/>
                <a:moveTo>
                  <a:pt x="1416" y="295"/>
                </a:moveTo>
                <a:cubicBezTo>
                  <a:pt x="1416" y="295"/>
                  <a:pt x="1416" y="295"/>
                  <a:pt x="1416" y="295"/>
                </a:cubicBezTo>
                <a:cubicBezTo>
                  <a:pt x="1416" y="295"/>
                  <a:pt x="1416" y="295"/>
                  <a:pt x="1416" y="295"/>
                </a:cubicBezTo>
                <a:cubicBezTo>
                  <a:pt x="1416" y="295"/>
                  <a:pt x="1416" y="295"/>
                  <a:pt x="1416" y="295"/>
                </a:cubicBezTo>
                <a:cubicBezTo>
                  <a:pt x="1416" y="295"/>
                  <a:pt x="1416" y="295"/>
                  <a:pt x="1416" y="295"/>
                </a:cubicBezTo>
                <a:close/>
                <a:moveTo>
                  <a:pt x="1218" y="292"/>
                </a:moveTo>
                <a:cubicBezTo>
                  <a:pt x="1218" y="292"/>
                  <a:pt x="1219" y="292"/>
                  <a:pt x="1219" y="292"/>
                </a:cubicBezTo>
                <a:cubicBezTo>
                  <a:pt x="1219" y="292"/>
                  <a:pt x="1219" y="292"/>
                  <a:pt x="1219" y="292"/>
                </a:cubicBezTo>
                <a:cubicBezTo>
                  <a:pt x="1219" y="291"/>
                  <a:pt x="1219" y="291"/>
                  <a:pt x="1218" y="292"/>
                </a:cubicBezTo>
                <a:close/>
                <a:moveTo>
                  <a:pt x="701" y="1379"/>
                </a:moveTo>
                <a:cubicBezTo>
                  <a:pt x="701" y="1379"/>
                  <a:pt x="702" y="1379"/>
                  <a:pt x="702" y="1379"/>
                </a:cubicBezTo>
                <a:cubicBezTo>
                  <a:pt x="702" y="1379"/>
                  <a:pt x="701" y="1379"/>
                  <a:pt x="701" y="1379"/>
                </a:cubicBezTo>
                <a:cubicBezTo>
                  <a:pt x="700" y="1379"/>
                  <a:pt x="700" y="1379"/>
                  <a:pt x="701" y="1379"/>
                </a:cubicBezTo>
                <a:close/>
                <a:moveTo>
                  <a:pt x="807" y="243"/>
                </a:moveTo>
                <a:cubicBezTo>
                  <a:pt x="807" y="244"/>
                  <a:pt x="807" y="244"/>
                  <a:pt x="808" y="244"/>
                </a:cubicBezTo>
                <a:cubicBezTo>
                  <a:pt x="808" y="244"/>
                  <a:pt x="808" y="243"/>
                  <a:pt x="808" y="243"/>
                </a:cubicBezTo>
                <a:cubicBezTo>
                  <a:pt x="808" y="243"/>
                  <a:pt x="808" y="243"/>
                  <a:pt x="807" y="243"/>
                </a:cubicBezTo>
                <a:close/>
                <a:moveTo>
                  <a:pt x="647" y="265"/>
                </a:moveTo>
                <a:cubicBezTo>
                  <a:pt x="647" y="265"/>
                  <a:pt x="647" y="265"/>
                  <a:pt x="647" y="265"/>
                </a:cubicBezTo>
                <a:cubicBezTo>
                  <a:pt x="647" y="265"/>
                  <a:pt x="647" y="265"/>
                  <a:pt x="647" y="266"/>
                </a:cubicBezTo>
                <a:cubicBezTo>
                  <a:pt x="647" y="266"/>
                  <a:pt x="647" y="266"/>
                  <a:pt x="647" y="266"/>
                </a:cubicBezTo>
                <a:lnTo>
                  <a:pt x="647" y="265"/>
                </a:lnTo>
                <a:close/>
                <a:moveTo>
                  <a:pt x="2121" y="268"/>
                </a:moveTo>
                <a:cubicBezTo>
                  <a:pt x="2121" y="268"/>
                  <a:pt x="2121" y="268"/>
                  <a:pt x="2121" y="269"/>
                </a:cubicBezTo>
                <a:cubicBezTo>
                  <a:pt x="2121" y="269"/>
                  <a:pt x="2121" y="269"/>
                  <a:pt x="2121" y="269"/>
                </a:cubicBezTo>
                <a:cubicBezTo>
                  <a:pt x="2121" y="269"/>
                  <a:pt x="2121" y="268"/>
                  <a:pt x="2121" y="268"/>
                </a:cubicBezTo>
                <a:close/>
                <a:moveTo>
                  <a:pt x="2121" y="269"/>
                </a:moveTo>
                <a:cubicBezTo>
                  <a:pt x="2121" y="269"/>
                  <a:pt x="2120" y="269"/>
                  <a:pt x="2120" y="269"/>
                </a:cubicBezTo>
                <a:cubicBezTo>
                  <a:pt x="2120" y="269"/>
                  <a:pt x="2120" y="269"/>
                  <a:pt x="2120" y="269"/>
                </a:cubicBezTo>
                <a:cubicBezTo>
                  <a:pt x="2120" y="269"/>
                  <a:pt x="2120" y="269"/>
                  <a:pt x="2121" y="269"/>
                </a:cubicBezTo>
                <a:cubicBezTo>
                  <a:pt x="2121" y="269"/>
                  <a:pt x="2121" y="269"/>
                  <a:pt x="2121" y="269"/>
                </a:cubicBezTo>
                <a:close/>
                <a:moveTo>
                  <a:pt x="1236" y="283"/>
                </a:moveTo>
                <a:cubicBezTo>
                  <a:pt x="1236" y="283"/>
                  <a:pt x="1236" y="283"/>
                  <a:pt x="1235" y="283"/>
                </a:cubicBezTo>
                <a:cubicBezTo>
                  <a:pt x="1235" y="283"/>
                  <a:pt x="1235" y="283"/>
                  <a:pt x="1235" y="283"/>
                </a:cubicBezTo>
                <a:cubicBezTo>
                  <a:pt x="1236" y="283"/>
                  <a:pt x="1236" y="283"/>
                  <a:pt x="1236" y="283"/>
                </a:cubicBezTo>
                <a:cubicBezTo>
                  <a:pt x="1236" y="283"/>
                  <a:pt x="1236" y="283"/>
                  <a:pt x="1236" y="283"/>
                </a:cubicBezTo>
                <a:close/>
                <a:moveTo>
                  <a:pt x="1236" y="282"/>
                </a:moveTo>
                <a:cubicBezTo>
                  <a:pt x="1236" y="282"/>
                  <a:pt x="1236" y="283"/>
                  <a:pt x="1236" y="283"/>
                </a:cubicBezTo>
                <a:cubicBezTo>
                  <a:pt x="1236" y="283"/>
                  <a:pt x="1236" y="282"/>
                  <a:pt x="1236" y="282"/>
                </a:cubicBezTo>
                <a:close/>
                <a:moveTo>
                  <a:pt x="1286" y="609"/>
                </a:moveTo>
                <a:cubicBezTo>
                  <a:pt x="1286" y="609"/>
                  <a:pt x="1286" y="609"/>
                  <a:pt x="1286" y="609"/>
                </a:cubicBezTo>
                <a:cubicBezTo>
                  <a:pt x="1286" y="609"/>
                  <a:pt x="1287" y="609"/>
                  <a:pt x="1287" y="609"/>
                </a:cubicBezTo>
                <a:cubicBezTo>
                  <a:pt x="1287" y="609"/>
                  <a:pt x="1286" y="609"/>
                  <a:pt x="1286" y="609"/>
                </a:cubicBezTo>
                <a:close/>
                <a:moveTo>
                  <a:pt x="1210" y="648"/>
                </a:moveTo>
                <a:cubicBezTo>
                  <a:pt x="1210" y="648"/>
                  <a:pt x="1210" y="648"/>
                  <a:pt x="1210" y="648"/>
                </a:cubicBezTo>
                <a:cubicBezTo>
                  <a:pt x="1210" y="648"/>
                  <a:pt x="1210" y="648"/>
                  <a:pt x="1210" y="648"/>
                </a:cubicBezTo>
                <a:close/>
                <a:moveTo>
                  <a:pt x="587" y="749"/>
                </a:moveTo>
                <a:cubicBezTo>
                  <a:pt x="587" y="749"/>
                  <a:pt x="587" y="749"/>
                  <a:pt x="587" y="749"/>
                </a:cubicBezTo>
                <a:cubicBezTo>
                  <a:pt x="587" y="748"/>
                  <a:pt x="587" y="748"/>
                  <a:pt x="587" y="749"/>
                </a:cubicBezTo>
                <a:close/>
                <a:moveTo>
                  <a:pt x="663" y="785"/>
                </a:moveTo>
                <a:cubicBezTo>
                  <a:pt x="664" y="785"/>
                  <a:pt x="664" y="785"/>
                  <a:pt x="664" y="785"/>
                </a:cubicBezTo>
                <a:cubicBezTo>
                  <a:pt x="664" y="785"/>
                  <a:pt x="664" y="785"/>
                  <a:pt x="664" y="785"/>
                </a:cubicBezTo>
                <a:lnTo>
                  <a:pt x="663" y="785"/>
                </a:lnTo>
                <a:close/>
                <a:moveTo>
                  <a:pt x="1122" y="622"/>
                </a:moveTo>
                <a:cubicBezTo>
                  <a:pt x="1123" y="622"/>
                  <a:pt x="1123" y="622"/>
                  <a:pt x="1123" y="622"/>
                </a:cubicBezTo>
                <a:cubicBezTo>
                  <a:pt x="1122" y="622"/>
                  <a:pt x="1122" y="622"/>
                  <a:pt x="1122" y="622"/>
                </a:cubicBezTo>
                <a:close/>
                <a:moveTo>
                  <a:pt x="953" y="28"/>
                </a:moveTo>
                <a:cubicBezTo>
                  <a:pt x="953" y="28"/>
                  <a:pt x="953" y="29"/>
                  <a:pt x="953" y="29"/>
                </a:cubicBezTo>
                <a:cubicBezTo>
                  <a:pt x="953" y="28"/>
                  <a:pt x="953" y="28"/>
                  <a:pt x="953" y="28"/>
                </a:cubicBezTo>
                <a:cubicBezTo>
                  <a:pt x="953" y="28"/>
                  <a:pt x="953" y="28"/>
                  <a:pt x="953" y="28"/>
                </a:cubicBezTo>
                <a:close/>
                <a:moveTo>
                  <a:pt x="2077" y="467"/>
                </a:moveTo>
                <a:cubicBezTo>
                  <a:pt x="2077" y="467"/>
                  <a:pt x="2077" y="467"/>
                  <a:pt x="2077" y="467"/>
                </a:cubicBezTo>
                <a:cubicBezTo>
                  <a:pt x="2077" y="467"/>
                  <a:pt x="2077" y="467"/>
                  <a:pt x="2077" y="467"/>
                </a:cubicBezTo>
                <a:cubicBezTo>
                  <a:pt x="2077" y="467"/>
                  <a:pt x="2077" y="467"/>
                  <a:pt x="2077" y="467"/>
                </a:cubicBezTo>
                <a:cubicBezTo>
                  <a:pt x="2077" y="467"/>
                  <a:pt x="2077" y="467"/>
                  <a:pt x="2077" y="467"/>
                </a:cubicBezTo>
                <a:close/>
                <a:moveTo>
                  <a:pt x="2078" y="468"/>
                </a:moveTo>
                <a:cubicBezTo>
                  <a:pt x="2078" y="468"/>
                  <a:pt x="2078" y="467"/>
                  <a:pt x="2077" y="467"/>
                </a:cubicBezTo>
                <a:cubicBezTo>
                  <a:pt x="2077" y="468"/>
                  <a:pt x="2077" y="468"/>
                  <a:pt x="2078" y="468"/>
                </a:cubicBezTo>
                <a:close/>
                <a:moveTo>
                  <a:pt x="72" y="372"/>
                </a:moveTo>
                <a:cubicBezTo>
                  <a:pt x="72" y="372"/>
                  <a:pt x="72" y="372"/>
                  <a:pt x="72" y="372"/>
                </a:cubicBezTo>
                <a:cubicBezTo>
                  <a:pt x="72" y="372"/>
                  <a:pt x="72" y="372"/>
                  <a:pt x="72" y="372"/>
                </a:cubicBezTo>
                <a:cubicBezTo>
                  <a:pt x="72" y="372"/>
                  <a:pt x="72" y="372"/>
                  <a:pt x="72" y="372"/>
                </a:cubicBezTo>
                <a:close/>
                <a:moveTo>
                  <a:pt x="72" y="373"/>
                </a:moveTo>
                <a:cubicBezTo>
                  <a:pt x="72" y="373"/>
                  <a:pt x="72" y="373"/>
                  <a:pt x="72" y="372"/>
                </a:cubicBezTo>
                <a:cubicBezTo>
                  <a:pt x="71" y="373"/>
                  <a:pt x="71" y="373"/>
                  <a:pt x="72" y="373"/>
                </a:cubicBezTo>
                <a:close/>
                <a:moveTo>
                  <a:pt x="2079" y="469"/>
                </a:moveTo>
                <a:cubicBezTo>
                  <a:pt x="2079" y="469"/>
                  <a:pt x="2079" y="469"/>
                  <a:pt x="2079" y="468"/>
                </a:cubicBezTo>
                <a:cubicBezTo>
                  <a:pt x="2078" y="468"/>
                  <a:pt x="2078" y="468"/>
                  <a:pt x="2078" y="468"/>
                </a:cubicBezTo>
                <a:cubicBezTo>
                  <a:pt x="2078" y="468"/>
                  <a:pt x="2078" y="468"/>
                  <a:pt x="2078" y="469"/>
                </a:cubicBezTo>
                <a:cubicBezTo>
                  <a:pt x="2078" y="469"/>
                  <a:pt x="2079" y="469"/>
                  <a:pt x="2079" y="469"/>
                </a:cubicBezTo>
                <a:close/>
                <a:moveTo>
                  <a:pt x="2080" y="470"/>
                </a:moveTo>
                <a:cubicBezTo>
                  <a:pt x="2080" y="469"/>
                  <a:pt x="2079" y="469"/>
                  <a:pt x="2079" y="469"/>
                </a:cubicBezTo>
                <a:cubicBezTo>
                  <a:pt x="2079" y="469"/>
                  <a:pt x="2079" y="470"/>
                  <a:pt x="2080" y="470"/>
                </a:cubicBezTo>
                <a:close/>
                <a:moveTo>
                  <a:pt x="2023" y="895"/>
                </a:moveTo>
                <a:cubicBezTo>
                  <a:pt x="2023" y="895"/>
                  <a:pt x="2023" y="895"/>
                  <a:pt x="2023" y="895"/>
                </a:cubicBezTo>
                <a:cubicBezTo>
                  <a:pt x="2023" y="895"/>
                  <a:pt x="2023" y="895"/>
                  <a:pt x="2023" y="895"/>
                </a:cubicBezTo>
                <a:close/>
                <a:moveTo>
                  <a:pt x="1807" y="901"/>
                </a:moveTo>
                <a:cubicBezTo>
                  <a:pt x="1808" y="901"/>
                  <a:pt x="1808" y="901"/>
                  <a:pt x="1808" y="901"/>
                </a:cubicBezTo>
                <a:cubicBezTo>
                  <a:pt x="1808" y="900"/>
                  <a:pt x="1808" y="900"/>
                  <a:pt x="1808" y="900"/>
                </a:cubicBezTo>
                <a:lnTo>
                  <a:pt x="1807" y="901"/>
                </a:lnTo>
                <a:close/>
                <a:moveTo>
                  <a:pt x="2042" y="926"/>
                </a:moveTo>
                <a:cubicBezTo>
                  <a:pt x="2042" y="926"/>
                  <a:pt x="2042" y="926"/>
                  <a:pt x="2042" y="926"/>
                </a:cubicBezTo>
                <a:cubicBezTo>
                  <a:pt x="2042" y="926"/>
                  <a:pt x="2042" y="926"/>
                  <a:pt x="2041" y="926"/>
                </a:cubicBezTo>
                <a:cubicBezTo>
                  <a:pt x="2042" y="926"/>
                  <a:pt x="2042" y="926"/>
                  <a:pt x="2042" y="926"/>
                </a:cubicBezTo>
                <a:cubicBezTo>
                  <a:pt x="2042" y="926"/>
                  <a:pt x="2042" y="926"/>
                  <a:pt x="2042" y="926"/>
                </a:cubicBezTo>
                <a:close/>
                <a:moveTo>
                  <a:pt x="2042" y="926"/>
                </a:moveTo>
                <a:cubicBezTo>
                  <a:pt x="2042" y="926"/>
                  <a:pt x="2042" y="926"/>
                  <a:pt x="2042" y="926"/>
                </a:cubicBezTo>
                <a:cubicBezTo>
                  <a:pt x="2042" y="926"/>
                  <a:pt x="2042" y="927"/>
                  <a:pt x="2042" y="926"/>
                </a:cubicBezTo>
                <a:close/>
                <a:moveTo>
                  <a:pt x="100" y="355"/>
                </a:moveTo>
                <a:cubicBezTo>
                  <a:pt x="100" y="355"/>
                  <a:pt x="100" y="355"/>
                  <a:pt x="100" y="355"/>
                </a:cubicBezTo>
                <a:cubicBezTo>
                  <a:pt x="100" y="355"/>
                  <a:pt x="100" y="355"/>
                  <a:pt x="100" y="355"/>
                </a:cubicBezTo>
                <a:cubicBezTo>
                  <a:pt x="100" y="355"/>
                  <a:pt x="100" y="355"/>
                  <a:pt x="100" y="355"/>
                </a:cubicBezTo>
                <a:close/>
                <a:moveTo>
                  <a:pt x="811" y="74"/>
                </a:moveTo>
                <a:cubicBezTo>
                  <a:pt x="811" y="74"/>
                  <a:pt x="811" y="74"/>
                  <a:pt x="812" y="74"/>
                </a:cubicBezTo>
                <a:cubicBezTo>
                  <a:pt x="812" y="74"/>
                  <a:pt x="812" y="74"/>
                  <a:pt x="812" y="74"/>
                </a:cubicBezTo>
                <a:cubicBezTo>
                  <a:pt x="812" y="74"/>
                  <a:pt x="812" y="74"/>
                  <a:pt x="812" y="74"/>
                </a:cubicBezTo>
                <a:cubicBezTo>
                  <a:pt x="812" y="74"/>
                  <a:pt x="811" y="74"/>
                  <a:pt x="811" y="74"/>
                </a:cubicBezTo>
                <a:close/>
                <a:moveTo>
                  <a:pt x="2208" y="941"/>
                </a:moveTo>
                <a:cubicBezTo>
                  <a:pt x="2208" y="942"/>
                  <a:pt x="2208" y="942"/>
                  <a:pt x="2208" y="942"/>
                </a:cubicBezTo>
                <a:cubicBezTo>
                  <a:pt x="2208" y="942"/>
                  <a:pt x="2208" y="942"/>
                  <a:pt x="2208" y="942"/>
                </a:cubicBezTo>
                <a:cubicBezTo>
                  <a:pt x="2208" y="942"/>
                  <a:pt x="2208" y="942"/>
                  <a:pt x="2208" y="942"/>
                </a:cubicBezTo>
                <a:lnTo>
                  <a:pt x="2208" y="941"/>
                </a:lnTo>
                <a:close/>
                <a:moveTo>
                  <a:pt x="1994" y="817"/>
                </a:moveTo>
                <a:cubicBezTo>
                  <a:pt x="1994" y="817"/>
                  <a:pt x="1994" y="817"/>
                  <a:pt x="1994" y="817"/>
                </a:cubicBezTo>
                <a:cubicBezTo>
                  <a:pt x="1994" y="817"/>
                  <a:pt x="1994" y="817"/>
                  <a:pt x="1994" y="817"/>
                </a:cubicBezTo>
                <a:cubicBezTo>
                  <a:pt x="1994" y="817"/>
                  <a:pt x="1994" y="817"/>
                  <a:pt x="1994" y="817"/>
                </a:cubicBezTo>
                <a:cubicBezTo>
                  <a:pt x="1994" y="817"/>
                  <a:pt x="1994" y="817"/>
                  <a:pt x="1994" y="817"/>
                </a:cubicBezTo>
                <a:close/>
                <a:moveTo>
                  <a:pt x="1994" y="818"/>
                </a:moveTo>
                <a:cubicBezTo>
                  <a:pt x="1994" y="818"/>
                  <a:pt x="1994" y="818"/>
                  <a:pt x="1994" y="817"/>
                </a:cubicBezTo>
                <a:cubicBezTo>
                  <a:pt x="1994" y="818"/>
                  <a:pt x="1993" y="818"/>
                  <a:pt x="1993" y="818"/>
                </a:cubicBezTo>
                <a:cubicBezTo>
                  <a:pt x="1993" y="818"/>
                  <a:pt x="1994" y="818"/>
                  <a:pt x="1994" y="818"/>
                </a:cubicBezTo>
                <a:close/>
                <a:moveTo>
                  <a:pt x="2080" y="471"/>
                </a:moveTo>
                <a:cubicBezTo>
                  <a:pt x="2080" y="470"/>
                  <a:pt x="2080" y="470"/>
                  <a:pt x="2080" y="470"/>
                </a:cubicBezTo>
                <a:cubicBezTo>
                  <a:pt x="2080" y="470"/>
                  <a:pt x="2080" y="470"/>
                  <a:pt x="2080" y="470"/>
                </a:cubicBezTo>
                <a:cubicBezTo>
                  <a:pt x="2080" y="470"/>
                  <a:pt x="2080" y="470"/>
                  <a:pt x="2080" y="470"/>
                </a:cubicBezTo>
                <a:cubicBezTo>
                  <a:pt x="2080" y="470"/>
                  <a:pt x="2080" y="471"/>
                  <a:pt x="2080" y="471"/>
                </a:cubicBezTo>
                <a:close/>
                <a:moveTo>
                  <a:pt x="2248" y="971"/>
                </a:moveTo>
                <a:cubicBezTo>
                  <a:pt x="2248" y="971"/>
                  <a:pt x="2248" y="971"/>
                  <a:pt x="2248" y="971"/>
                </a:cubicBezTo>
                <a:cubicBezTo>
                  <a:pt x="2248" y="971"/>
                  <a:pt x="2248" y="971"/>
                  <a:pt x="2248" y="971"/>
                </a:cubicBezTo>
                <a:cubicBezTo>
                  <a:pt x="2247" y="971"/>
                  <a:pt x="2248" y="971"/>
                  <a:pt x="2248" y="971"/>
                </a:cubicBezTo>
                <a:close/>
                <a:moveTo>
                  <a:pt x="1366" y="86"/>
                </a:moveTo>
                <a:cubicBezTo>
                  <a:pt x="1366" y="86"/>
                  <a:pt x="1366" y="86"/>
                  <a:pt x="1366" y="86"/>
                </a:cubicBezTo>
                <a:cubicBezTo>
                  <a:pt x="1366" y="86"/>
                  <a:pt x="1366" y="86"/>
                  <a:pt x="1366" y="86"/>
                </a:cubicBezTo>
                <a:close/>
                <a:moveTo>
                  <a:pt x="2251" y="980"/>
                </a:moveTo>
                <a:cubicBezTo>
                  <a:pt x="2252" y="980"/>
                  <a:pt x="2252" y="980"/>
                  <a:pt x="2252" y="980"/>
                </a:cubicBezTo>
                <a:cubicBezTo>
                  <a:pt x="2252" y="980"/>
                  <a:pt x="2252" y="980"/>
                  <a:pt x="2252" y="980"/>
                </a:cubicBezTo>
                <a:cubicBezTo>
                  <a:pt x="2252" y="980"/>
                  <a:pt x="2252" y="980"/>
                  <a:pt x="2252" y="980"/>
                </a:cubicBezTo>
                <a:lnTo>
                  <a:pt x="2251" y="980"/>
                </a:lnTo>
                <a:close/>
                <a:moveTo>
                  <a:pt x="2005" y="1000"/>
                </a:moveTo>
                <a:cubicBezTo>
                  <a:pt x="2005" y="1000"/>
                  <a:pt x="2005" y="1000"/>
                  <a:pt x="2005" y="999"/>
                </a:cubicBezTo>
                <a:cubicBezTo>
                  <a:pt x="2005" y="999"/>
                  <a:pt x="2005" y="999"/>
                  <a:pt x="2005" y="999"/>
                </a:cubicBezTo>
                <a:cubicBezTo>
                  <a:pt x="2004" y="1000"/>
                  <a:pt x="2004" y="1001"/>
                  <a:pt x="2003" y="1001"/>
                </a:cubicBezTo>
                <a:cubicBezTo>
                  <a:pt x="2003" y="1001"/>
                  <a:pt x="2003" y="1001"/>
                  <a:pt x="2003" y="1001"/>
                </a:cubicBezTo>
                <a:cubicBezTo>
                  <a:pt x="2003" y="1001"/>
                  <a:pt x="2003" y="1001"/>
                  <a:pt x="2003" y="1001"/>
                </a:cubicBezTo>
                <a:cubicBezTo>
                  <a:pt x="2004" y="1001"/>
                  <a:pt x="2004" y="1000"/>
                  <a:pt x="2005" y="1000"/>
                </a:cubicBezTo>
                <a:close/>
                <a:moveTo>
                  <a:pt x="1460" y="1017"/>
                </a:moveTo>
                <a:cubicBezTo>
                  <a:pt x="1460" y="1017"/>
                  <a:pt x="1460" y="1017"/>
                  <a:pt x="1460" y="1017"/>
                </a:cubicBezTo>
                <a:cubicBezTo>
                  <a:pt x="1460" y="1017"/>
                  <a:pt x="1460" y="1017"/>
                  <a:pt x="1460" y="1017"/>
                </a:cubicBezTo>
                <a:cubicBezTo>
                  <a:pt x="1460" y="1017"/>
                  <a:pt x="1460" y="1017"/>
                  <a:pt x="1460" y="1017"/>
                </a:cubicBezTo>
                <a:close/>
                <a:moveTo>
                  <a:pt x="612" y="114"/>
                </a:moveTo>
                <a:cubicBezTo>
                  <a:pt x="611" y="114"/>
                  <a:pt x="611" y="114"/>
                  <a:pt x="611" y="114"/>
                </a:cubicBezTo>
                <a:cubicBezTo>
                  <a:pt x="612" y="115"/>
                  <a:pt x="612" y="115"/>
                  <a:pt x="612" y="115"/>
                </a:cubicBezTo>
                <a:cubicBezTo>
                  <a:pt x="612" y="115"/>
                  <a:pt x="612" y="115"/>
                  <a:pt x="612" y="115"/>
                </a:cubicBezTo>
                <a:lnTo>
                  <a:pt x="612" y="114"/>
                </a:lnTo>
                <a:close/>
                <a:moveTo>
                  <a:pt x="1234" y="116"/>
                </a:moveTo>
                <a:cubicBezTo>
                  <a:pt x="1234" y="116"/>
                  <a:pt x="1234" y="116"/>
                  <a:pt x="1234" y="116"/>
                </a:cubicBezTo>
                <a:cubicBezTo>
                  <a:pt x="1234" y="116"/>
                  <a:pt x="1234" y="116"/>
                  <a:pt x="1234" y="116"/>
                </a:cubicBezTo>
                <a:close/>
                <a:moveTo>
                  <a:pt x="1234" y="116"/>
                </a:moveTo>
                <a:cubicBezTo>
                  <a:pt x="1234" y="116"/>
                  <a:pt x="1234" y="116"/>
                  <a:pt x="1234" y="116"/>
                </a:cubicBezTo>
                <a:cubicBezTo>
                  <a:pt x="1234" y="116"/>
                  <a:pt x="1234" y="116"/>
                  <a:pt x="1234" y="117"/>
                </a:cubicBezTo>
                <a:cubicBezTo>
                  <a:pt x="1234" y="117"/>
                  <a:pt x="1234" y="117"/>
                  <a:pt x="1234" y="117"/>
                </a:cubicBezTo>
                <a:cubicBezTo>
                  <a:pt x="1234" y="117"/>
                  <a:pt x="1234" y="116"/>
                  <a:pt x="1234" y="116"/>
                </a:cubicBezTo>
                <a:close/>
                <a:moveTo>
                  <a:pt x="1593" y="120"/>
                </a:moveTo>
                <a:cubicBezTo>
                  <a:pt x="1593" y="120"/>
                  <a:pt x="1593" y="120"/>
                  <a:pt x="1593" y="120"/>
                </a:cubicBezTo>
                <a:cubicBezTo>
                  <a:pt x="1593" y="120"/>
                  <a:pt x="1593" y="120"/>
                  <a:pt x="1593" y="120"/>
                </a:cubicBezTo>
                <a:cubicBezTo>
                  <a:pt x="1593" y="120"/>
                  <a:pt x="1593" y="120"/>
                  <a:pt x="1593" y="120"/>
                </a:cubicBezTo>
                <a:close/>
                <a:moveTo>
                  <a:pt x="186" y="317"/>
                </a:moveTo>
                <a:cubicBezTo>
                  <a:pt x="186" y="317"/>
                  <a:pt x="186" y="317"/>
                  <a:pt x="186" y="317"/>
                </a:cubicBezTo>
                <a:cubicBezTo>
                  <a:pt x="186" y="317"/>
                  <a:pt x="186" y="317"/>
                  <a:pt x="186" y="316"/>
                </a:cubicBezTo>
                <a:cubicBezTo>
                  <a:pt x="186" y="317"/>
                  <a:pt x="186" y="317"/>
                  <a:pt x="186" y="317"/>
                </a:cubicBezTo>
                <a:close/>
                <a:moveTo>
                  <a:pt x="186" y="317"/>
                </a:moveTo>
                <a:cubicBezTo>
                  <a:pt x="186" y="317"/>
                  <a:pt x="186" y="318"/>
                  <a:pt x="186" y="318"/>
                </a:cubicBezTo>
                <a:cubicBezTo>
                  <a:pt x="186" y="318"/>
                  <a:pt x="186" y="318"/>
                  <a:pt x="186" y="318"/>
                </a:cubicBezTo>
                <a:cubicBezTo>
                  <a:pt x="185" y="319"/>
                  <a:pt x="184" y="320"/>
                  <a:pt x="184" y="321"/>
                </a:cubicBezTo>
                <a:cubicBezTo>
                  <a:pt x="183" y="322"/>
                  <a:pt x="183" y="323"/>
                  <a:pt x="184" y="323"/>
                </a:cubicBezTo>
                <a:cubicBezTo>
                  <a:pt x="184" y="323"/>
                  <a:pt x="185" y="323"/>
                  <a:pt x="185" y="323"/>
                </a:cubicBezTo>
                <a:cubicBezTo>
                  <a:pt x="187" y="321"/>
                  <a:pt x="189" y="320"/>
                  <a:pt x="190" y="318"/>
                </a:cubicBezTo>
                <a:cubicBezTo>
                  <a:pt x="190" y="317"/>
                  <a:pt x="190" y="317"/>
                  <a:pt x="189" y="317"/>
                </a:cubicBezTo>
                <a:cubicBezTo>
                  <a:pt x="189" y="316"/>
                  <a:pt x="188" y="316"/>
                  <a:pt x="188" y="316"/>
                </a:cubicBezTo>
                <a:cubicBezTo>
                  <a:pt x="187" y="317"/>
                  <a:pt x="187" y="317"/>
                  <a:pt x="186" y="318"/>
                </a:cubicBezTo>
                <a:cubicBezTo>
                  <a:pt x="186" y="318"/>
                  <a:pt x="186" y="317"/>
                  <a:pt x="186" y="317"/>
                </a:cubicBezTo>
                <a:close/>
                <a:moveTo>
                  <a:pt x="1767" y="134"/>
                </a:moveTo>
                <a:cubicBezTo>
                  <a:pt x="1767" y="134"/>
                  <a:pt x="1768" y="133"/>
                  <a:pt x="1768" y="133"/>
                </a:cubicBezTo>
                <a:cubicBezTo>
                  <a:pt x="1768" y="133"/>
                  <a:pt x="1767" y="133"/>
                  <a:pt x="1767" y="133"/>
                </a:cubicBezTo>
                <a:cubicBezTo>
                  <a:pt x="1767" y="133"/>
                  <a:pt x="1767" y="133"/>
                  <a:pt x="1767" y="133"/>
                </a:cubicBezTo>
                <a:cubicBezTo>
                  <a:pt x="1767" y="133"/>
                  <a:pt x="1767" y="134"/>
                  <a:pt x="1767" y="134"/>
                </a:cubicBezTo>
                <a:close/>
                <a:moveTo>
                  <a:pt x="267" y="450"/>
                </a:moveTo>
                <a:cubicBezTo>
                  <a:pt x="268" y="451"/>
                  <a:pt x="268" y="451"/>
                  <a:pt x="268" y="451"/>
                </a:cubicBezTo>
                <a:cubicBezTo>
                  <a:pt x="268" y="450"/>
                  <a:pt x="268" y="450"/>
                  <a:pt x="267" y="450"/>
                </a:cubicBezTo>
                <a:close/>
                <a:moveTo>
                  <a:pt x="745" y="311"/>
                </a:moveTo>
                <a:cubicBezTo>
                  <a:pt x="745" y="312"/>
                  <a:pt x="745" y="312"/>
                  <a:pt x="745" y="312"/>
                </a:cubicBezTo>
                <a:cubicBezTo>
                  <a:pt x="746" y="312"/>
                  <a:pt x="746" y="312"/>
                  <a:pt x="745" y="311"/>
                </a:cubicBezTo>
                <a:close/>
                <a:moveTo>
                  <a:pt x="1707" y="151"/>
                </a:moveTo>
                <a:cubicBezTo>
                  <a:pt x="1707" y="151"/>
                  <a:pt x="1707" y="151"/>
                  <a:pt x="1707" y="152"/>
                </a:cubicBezTo>
                <a:cubicBezTo>
                  <a:pt x="1707" y="152"/>
                  <a:pt x="1707" y="152"/>
                  <a:pt x="1707" y="152"/>
                </a:cubicBezTo>
                <a:cubicBezTo>
                  <a:pt x="1707" y="151"/>
                  <a:pt x="1707" y="151"/>
                  <a:pt x="1707" y="151"/>
                </a:cubicBezTo>
                <a:cubicBezTo>
                  <a:pt x="1707" y="151"/>
                  <a:pt x="1707" y="151"/>
                  <a:pt x="1707" y="151"/>
                </a:cubicBezTo>
                <a:close/>
                <a:moveTo>
                  <a:pt x="1706" y="151"/>
                </a:moveTo>
                <a:cubicBezTo>
                  <a:pt x="1706" y="151"/>
                  <a:pt x="1707" y="151"/>
                  <a:pt x="1707" y="151"/>
                </a:cubicBezTo>
                <a:cubicBezTo>
                  <a:pt x="1707" y="151"/>
                  <a:pt x="1706" y="151"/>
                  <a:pt x="1706" y="151"/>
                </a:cubicBezTo>
                <a:close/>
                <a:moveTo>
                  <a:pt x="709" y="154"/>
                </a:moveTo>
                <a:cubicBezTo>
                  <a:pt x="708" y="154"/>
                  <a:pt x="708" y="154"/>
                  <a:pt x="708" y="155"/>
                </a:cubicBezTo>
                <a:cubicBezTo>
                  <a:pt x="709" y="155"/>
                  <a:pt x="709" y="154"/>
                  <a:pt x="709" y="154"/>
                </a:cubicBezTo>
                <a:cubicBezTo>
                  <a:pt x="709" y="154"/>
                  <a:pt x="709" y="154"/>
                  <a:pt x="709" y="154"/>
                </a:cubicBezTo>
                <a:close/>
                <a:moveTo>
                  <a:pt x="599" y="158"/>
                </a:moveTo>
                <a:cubicBezTo>
                  <a:pt x="599" y="157"/>
                  <a:pt x="599" y="157"/>
                  <a:pt x="599" y="157"/>
                </a:cubicBezTo>
                <a:cubicBezTo>
                  <a:pt x="598" y="158"/>
                  <a:pt x="598" y="158"/>
                  <a:pt x="598" y="158"/>
                </a:cubicBezTo>
                <a:lnTo>
                  <a:pt x="599" y="158"/>
                </a:lnTo>
                <a:close/>
                <a:moveTo>
                  <a:pt x="1542" y="187"/>
                </a:moveTo>
                <a:cubicBezTo>
                  <a:pt x="1541" y="187"/>
                  <a:pt x="1541" y="187"/>
                  <a:pt x="1541" y="187"/>
                </a:cubicBezTo>
                <a:cubicBezTo>
                  <a:pt x="1541" y="188"/>
                  <a:pt x="1541" y="188"/>
                  <a:pt x="1541" y="188"/>
                </a:cubicBezTo>
                <a:lnTo>
                  <a:pt x="1542" y="187"/>
                </a:lnTo>
                <a:close/>
                <a:moveTo>
                  <a:pt x="648" y="1376"/>
                </a:moveTo>
                <a:cubicBezTo>
                  <a:pt x="648" y="1376"/>
                  <a:pt x="649" y="1376"/>
                  <a:pt x="649" y="1376"/>
                </a:cubicBezTo>
                <a:cubicBezTo>
                  <a:pt x="649" y="1376"/>
                  <a:pt x="649" y="1376"/>
                  <a:pt x="649" y="1376"/>
                </a:cubicBezTo>
                <a:cubicBezTo>
                  <a:pt x="649" y="1376"/>
                  <a:pt x="649" y="1376"/>
                  <a:pt x="648" y="1376"/>
                </a:cubicBezTo>
                <a:cubicBezTo>
                  <a:pt x="648" y="1376"/>
                  <a:pt x="648" y="1376"/>
                  <a:pt x="648" y="1376"/>
                </a:cubicBezTo>
                <a:close/>
                <a:moveTo>
                  <a:pt x="648" y="1376"/>
                </a:moveTo>
                <a:cubicBezTo>
                  <a:pt x="648" y="1376"/>
                  <a:pt x="647" y="1376"/>
                  <a:pt x="647" y="1376"/>
                </a:cubicBezTo>
                <a:cubicBezTo>
                  <a:pt x="648" y="1377"/>
                  <a:pt x="648" y="1377"/>
                  <a:pt x="648" y="1376"/>
                </a:cubicBezTo>
                <a:close/>
                <a:moveTo>
                  <a:pt x="1224" y="452"/>
                </a:moveTo>
                <a:cubicBezTo>
                  <a:pt x="1224" y="452"/>
                  <a:pt x="1224" y="453"/>
                  <a:pt x="1225" y="453"/>
                </a:cubicBezTo>
                <a:cubicBezTo>
                  <a:pt x="1225" y="454"/>
                  <a:pt x="1226" y="453"/>
                  <a:pt x="1227" y="452"/>
                </a:cubicBezTo>
                <a:cubicBezTo>
                  <a:pt x="1229" y="450"/>
                  <a:pt x="1229" y="447"/>
                  <a:pt x="1228" y="444"/>
                </a:cubicBezTo>
                <a:cubicBezTo>
                  <a:pt x="1227" y="444"/>
                  <a:pt x="1226" y="444"/>
                  <a:pt x="1225" y="446"/>
                </a:cubicBezTo>
                <a:cubicBezTo>
                  <a:pt x="1223" y="447"/>
                  <a:pt x="1223" y="448"/>
                  <a:pt x="1223" y="450"/>
                </a:cubicBezTo>
                <a:cubicBezTo>
                  <a:pt x="1223" y="451"/>
                  <a:pt x="1223" y="451"/>
                  <a:pt x="1224" y="452"/>
                </a:cubicBezTo>
                <a:close/>
                <a:moveTo>
                  <a:pt x="1232" y="418"/>
                </a:moveTo>
                <a:cubicBezTo>
                  <a:pt x="1232" y="418"/>
                  <a:pt x="1233" y="418"/>
                  <a:pt x="1233" y="418"/>
                </a:cubicBezTo>
                <a:cubicBezTo>
                  <a:pt x="1234" y="417"/>
                  <a:pt x="1234" y="416"/>
                  <a:pt x="1233" y="415"/>
                </a:cubicBezTo>
                <a:cubicBezTo>
                  <a:pt x="1233" y="415"/>
                  <a:pt x="1232" y="414"/>
                  <a:pt x="1232" y="414"/>
                </a:cubicBezTo>
                <a:cubicBezTo>
                  <a:pt x="1231" y="414"/>
                  <a:pt x="1231" y="414"/>
                  <a:pt x="1231" y="414"/>
                </a:cubicBezTo>
                <a:cubicBezTo>
                  <a:pt x="1230" y="415"/>
                  <a:pt x="1230" y="416"/>
                  <a:pt x="1230" y="416"/>
                </a:cubicBezTo>
                <a:cubicBezTo>
                  <a:pt x="1231" y="417"/>
                  <a:pt x="1231" y="418"/>
                  <a:pt x="1232" y="418"/>
                </a:cubicBezTo>
                <a:close/>
                <a:moveTo>
                  <a:pt x="1204" y="473"/>
                </a:moveTo>
                <a:cubicBezTo>
                  <a:pt x="1205" y="473"/>
                  <a:pt x="1205" y="473"/>
                  <a:pt x="1205" y="473"/>
                </a:cubicBezTo>
                <a:cubicBezTo>
                  <a:pt x="1205" y="472"/>
                  <a:pt x="1205" y="472"/>
                  <a:pt x="1204" y="471"/>
                </a:cubicBezTo>
                <a:cubicBezTo>
                  <a:pt x="1204" y="471"/>
                  <a:pt x="1203" y="471"/>
                  <a:pt x="1203" y="471"/>
                </a:cubicBezTo>
                <a:cubicBezTo>
                  <a:pt x="1203" y="472"/>
                  <a:pt x="1203" y="472"/>
                  <a:pt x="1203" y="473"/>
                </a:cubicBezTo>
                <a:cubicBezTo>
                  <a:pt x="1203" y="473"/>
                  <a:pt x="1204" y="473"/>
                  <a:pt x="1204" y="473"/>
                </a:cubicBezTo>
                <a:close/>
                <a:moveTo>
                  <a:pt x="1250" y="433"/>
                </a:moveTo>
                <a:cubicBezTo>
                  <a:pt x="1251" y="433"/>
                  <a:pt x="1251" y="432"/>
                  <a:pt x="1252" y="432"/>
                </a:cubicBezTo>
                <a:cubicBezTo>
                  <a:pt x="1252" y="431"/>
                  <a:pt x="1252" y="431"/>
                  <a:pt x="1252" y="431"/>
                </a:cubicBezTo>
                <a:cubicBezTo>
                  <a:pt x="1252" y="430"/>
                  <a:pt x="1251" y="430"/>
                  <a:pt x="1250" y="430"/>
                </a:cubicBezTo>
                <a:cubicBezTo>
                  <a:pt x="1250" y="430"/>
                  <a:pt x="1249" y="431"/>
                  <a:pt x="1249" y="431"/>
                </a:cubicBezTo>
                <a:cubicBezTo>
                  <a:pt x="1249" y="432"/>
                  <a:pt x="1250" y="432"/>
                  <a:pt x="1250" y="433"/>
                </a:cubicBezTo>
                <a:close/>
                <a:moveTo>
                  <a:pt x="1229" y="444"/>
                </a:moveTo>
                <a:cubicBezTo>
                  <a:pt x="1228" y="444"/>
                  <a:pt x="1228" y="444"/>
                  <a:pt x="1228" y="444"/>
                </a:cubicBezTo>
                <a:cubicBezTo>
                  <a:pt x="1228" y="444"/>
                  <a:pt x="1228" y="444"/>
                  <a:pt x="1228" y="444"/>
                </a:cubicBezTo>
                <a:cubicBezTo>
                  <a:pt x="1228" y="444"/>
                  <a:pt x="1228" y="444"/>
                  <a:pt x="1228" y="444"/>
                </a:cubicBezTo>
                <a:lnTo>
                  <a:pt x="1229" y="444"/>
                </a:lnTo>
                <a:close/>
                <a:moveTo>
                  <a:pt x="1247" y="441"/>
                </a:moveTo>
                <a:cubicBezTo>
                  <a:pt x="1248" y="441"/>
                  <a:pt x="1248" y="441"/>
                  <a:pt x="1248" y="441"/>
                </a:cubicBezTo>
                <a:cubicBezTo>
                  <a:pt x="1248" y="441"/>
                  <a:pt x="1248" y="440"/>
                  <a:pt x="1248" y="440"/>
                </a:cubicBezTo>
                <a:cubicBezTo>
                  <a:pt x="1248" y="440"/>
                  <a:pt x="1248" y="440"/>
                  <a:pt x="1248" y="440"/>
                </a:cubicBezTo>
                <a:lnTo>
                  <a:pt x="1247" y="441"/>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p:cNvGrpSpPr/>
          <p:nvPr/>
        </p:nvGrpSpPr>
        <p:grpSpPr>
          <a:xfrm>
            <a:off x="2962693" y="1641513"/>
            <a:ext cx="734500" cy="974780"/>
            <a:chOff x="2081164" y="2104689"/>
            <a:chExt cx="734500" cy="974780"/>
          </a:xfrm>
        </p:grpSpPr>
        <p:sp>
          <p:nvSpPr>
            <p:cNvPr id="44" name="Freeform 10"/>
            <p:cNvSpPr>
              <a:spLocks/>
            </p:cNvSpPr>
            <p:nvPr/>
          </p:nvSpPr>
          <p:spPr bwMode="auto">
            <a:xfrm>
              <a:off x="2081164" y="2104689"/>
              <a:ext cx="659887" cy="9747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FFB3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5"/>
            <p:cNvSpPr>
              <a:spLocks noChangeArrowheads="1"/>
            </p:cNvSpPr>
            <p:nvPr/>
          </p:nvSpPr>
          <p:spPr bwMode="auto">
            <a:xfrm>
              <a:off x="2219593" y="2195287"/>
              <a:ext cx="5960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smtClean="0">
                  <a:ln>
                    <a:noFill/>
                  </a:ln>
                  <a:solidFill>
                    <a:srgbClr val="FFFFFF"/>
                  </a:solidFill>
                  <a:effectLst/>
                  <a:latin typeface="Open Sans Semibold" panose="020B0706030804020204" pitchFamily="34" charset="0"/>
                </a:rPr>
                <a:t>0.4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b="1" dirty="0">
                  <a:solidFill>
                    <a:srgbClr val="FFFFFF"/>
                  </a:solidFill>
                  <a:latin typeface="Open Sans Semibold" panose="020B0706030804020204" pitchFamily="34" charset="0"/>
                </a:rPr>
                <a:t> </a:t>
              </a:r>
              <a:r>
                <a:rPr kumimoji="0" lang="en-US" altLang="en-US" sz="2100" b="1" i="0" u="none" strike="noStrike" cap="none" normalizeH="0" baseline="0" dirty="0" smtClean="0">
                  <a:ln>
                    <a:noFill/>
                  </a:ln>
                  <a:solidFill>
                    <a:srgbClr val="FFFFFF"/>
                  </a:solidFill>
                  <a:effectLst/>
                  <a:latin typeface="Open Sans Semibold" panose="020B0706030804020204" pitchFamily="34" charset="0"/>
                </a:rPr>
                <a:t>M</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grpSp>
      <p:grpSp>
        <p:nvGrpSpPr>
          <p:cNvPr id="6" name="Group 5"/>
          <p:cNvGrpSpPr/>
          <p:nvPr/>
        </p:nvGrpSpPr>
        <p:grpSpPr>
          <a:xfrm>
            <a:off x="3092438" y="2660408"/>
            <a:ext cx="770696" cy="974780"/>
            <a:chOff x="3316555" y="4079820"/>
            <a:chExt cx="770696" cy="974780"/>
          </a:xfrm>
        </p:grpSpPr>
        <p:sp>
          <p:nvSpPr>
            <p:cNvPr id="45" name="Freeform 11"/>
            <p:cNvSpPr>
              <a:spLocks/>
            </p:cNvSpPr>
            <p:nvPr/>
          </p:nvSpPr>
          <p:spPr bwMode="auto">
            <a:xfrm>
              <a:off x="3316555" y="4079820"/>
              <a:ext cx="663961" cy="974780"/>
            </a:xfrm>
            <a:custGeom>
              <a:avLst/>
              <a:gdLst>
                <a:gd name="T0" fmla="*/ 166 w 177"/>
                <a:gd name="T1" fmla="*/ 131 h 253"/>
                <a:gd name="T2" fmla="*/ 166 w 177"/>
                <a:gd name="T3" fmla="*/ 131 h 253"/>
                <a:gd name="T4" fmla="*/ 177 w 177"/>
                <a:gd name="T5" fmla="*/ 89 h 253"/>
                <a:gd name="T6" fmla="*/ 89 w 177"/>
                <a:gd name="T7" fmla="*/ 0 h 253"/>
                <a:gd name="T8" fmla="*/ 0 w 177"/>
                <a:gd name="T9" fmla="*/ 89 h 253"/>
                <a:gd name="T10" fmla="*/ 5 w 177"/>
                <a:gd name="T11" fmla="*/ 117 h 253"/>
                <a:gd name="T12" fmla="*/ 10 w 177"/>
                <a:gd name="T13" fmla="*/ 129 h 253"/>
                <a:gd name="T14" fmla="*/ 10 w 177"/>
                <a:gd name="T15" fmla="*/ 129 h 253"/>
                <a:gd name="T16" fmla="*/ 10 w 177"/>
                <a:gd name="T17" fmla="*/ 129 h 253"/>
                <a:gd name="T18" fmla="*/ 21 w 177"/>
                <a:gd name="T19" fmla="*/ 149 h 253"/>
                <a:gd name="T20" fmla="*/ 89 w 177"/>
                <a:gd name="T21" fmla="*/ 253 h 253"/>
                <a:gd name="T22" fmla="*/ 154 w 177"/>
                <a:gd name="T23" fmla="*/ 151 h 253"/>
                <a:gd name="T24" fmla="*/ 166 w 177"/>
                <a:gd name="T25" fmla="*/ 132 h 253"/>
                <a:gd name="T26" fmla="*/ 166 w 177"/>
                <a:gd name="T27" fmla="*/ 13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253">
                  <a:moveTo>
                    <a:pt x="166" y="131"/>
                  </a:moveTo>
                  <a:cubicBezTo>
                    <a:pt x="166" y="131"/>
                    <a:pt x="166" y="131"/>
                    <a:pt x="166" y="131"/>
                  </a:cubicBezTo>
                  <a:cubicBezTo>
                    <a:pt x="173" y="119"/>
                    <a:pt x="177" y="104"/>
                    <a:pt x="177" y="89"/>
                  </a:cubicBezTo>
                  <a:cubicBezTo>
                    <a:pt x="177" y="40"/>
                    <a:pt x="137" y="0"/>
                    <a:pt x="89" y="0"/>
                  </a:cubicBezTo>
                  <a:cubicBezTo>
                    <a:pt x="40" y="0"/>
                    <a:pt x="0" y="40"/>
                    <a:pt x="0" y="89"/>
                  </a:cubicBezTo>
                  <a:cubicBezTo>
                    <a:pt x="0" y="99"/>
                    <a:pt x="2" y="108"/>
                    <a:pt x="5" y="117"/>
                  </a:cubicBezTo>
                  <a:cubicBezTo>
                    <a:pt x="6" y="121"/>
                    <a:pt x="8" y="125"/>
                    <a:pt x="10" y="129"/>
                  </a:cubicBezTo>
                  <a:cubicBezTo>
                    <a:pt x="10" y="129"/>
                    <a:pt x="10" y="129"/>
                    <a:pt x="10" y="129"/>
                  </a:cubicBezTo>
                  <a:cubicBezTo>
                    <a:pt x="10" y="129"/>
                    <a:pt x="10" y="129"/>
                    <a:pt x="10" y="129"/>
                  </a:cubicBezTo>
                  <a:cubicBezTo>
                    <a:pt x="12" y="134"/>
                    <a:pt x="18" y="145"/>
                    <a:pt x="21" y="149"/>
                  </a:cubicBezTo>
                  <a:cubicBezTo>
                    <a:pt x="89" y="253"/>
                    <a:pt x="89" y="253"/>
                    <a:pt x="89" y="253"/>
                  </a:cubicBezTo>
                  <a:cubicBezTo>
                    <a:pt x="154" y="151"/>
                    <a:pt x="154" y="151"/>
                    <a:pt x="154" y="151"/>
                  </a:cubicBezTo>
                  <a:cubicBezTo>
                    <a:pt x="156" y="148"/>
                    <a:pt x="164" y="135"/>
                    <a:pt x="166" y="132"/>
                  </a:cubicBezTo>
                  <a:lnTo>
                    <a:pt x="166" y="131"/>
                  </a:lnTo>
                  <a:close/>
                </a:path>
              </a:pathLst>
            </a:custGeom>
            <a:solidFill>
              <a:srgbClr val="065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6"/>
            <p:cNvSpPr>
              <a:spLocks noChangeArrowheads="1"/>
            </p:cNvSpPr>
            <p:nvPr/>
          </p:nvSpPr>
          <p:spPr bwMode="auto">
            <a:xfrm>
              <a:off x="3491180" y="4190775"/>
              <a:ext cx="5960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lvl="0" eaLnBrk="0" fontAlgn="base" hangingPunct="0">
                <a:spcBef>
                  <a:spcPct val="0"/>
                </a:spcBef>
                <a:spcAft>
                  <a:spcPct val="0"/>
                </a:spcAft>
              </a:pPr>
              <a:r>
                <a:rPr lang="en-US" altLang="en-US" b="1" dirty="0" smtClean="0">
                  <a:solidFill>
                    <a:srgbClr val="FFFFFF"/>
                  </a:solidFill>
                  <a:latin typeface="Open Sans Semibold" panose="020B0706030804020204" pitchFamily="34" charset="0"/>
                </a:rPr>
                <a:t>1.1</a:t>
              </a:r>
              <a:endParaRPr lang="en-US" altLang="en-US" b="1" dirty="0">
                <a:solidFill>
                  <a:srgbClr val="FFFFFF"/>
                </a:solidFill>
                <a:latin typeface="Open Sans Semibold" panose="020B0706030804020204" pitchFamily="34" charset="0"/>
              </a:endParaRPr>
            </a:p>
            <a:p>
              <a:pPr lvl="0" eaLnBrk="0" fontAlgn="base" hangingPunct="0">
                <a:spcBef>
                  <a:spcPct val="0"/>
                </a:spcBef>
                <a:spcAft>
                  <a:spcPct val="0"/>
                </a:spcAft>
              </a:pPr>
              <a:r>
                <a:rPr lang="en-US" altLang="en-US" b="1" dirty="0">
                  <a:solidFill>
                    <a:srgbClr val="FFFFFF"/>
                  </a:solidFill>
                  <a:latin typeface="Open Sans Semibold" panose="020B0706030804020204" pitchFamily="34" charset="0"/>
                </a:rPr>
                <a:t> M</a:t>
              </a: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grpSp>
      <p:grpSp>
        <p:nvGrpSpPr>
          <p:cNvPr id="8" name="Group 7"/>
          <p:cNvGrpSpPr/>
          <p:nvPr/>
        </p:nvGrpSpPr>
        <p:grpSpPr>
          <a:xfrm>
            <a:off x="6230692" y="2192381"/>
            <a:ext cx="729280" cy="976175"/>
            <a:chOff x="5229634" y="1788969"/>
            <a:chExt cx="729280" cy="976175"/>
          </a:xfrm>
        </p:grpSpPr>
        <p:sp>
          <p:nvSpPr>
            <p:cNvPr id="43" name="Freeform 9"/>
            <p:cNvSpPr>
              <a:spLocks/>
            </p:cNvSpPr>
            <p:nvPr/>
          </p:nvSpPr>
          <p:spPr bwMode="auto">
            <a:xfrm>
              <a:off x="5229634" y="1788969"/>
              <a:ext cx="662603" cy="976175"/>
            </a:xfrm>
            <a:custGeom>
              <a:avLst/>
              <a:gdLst>
                <a:gd name="T0" fmla="*/ 166 w 177"/>
                <a:gd name="T1" fmla="*/ 131 h 253"/>
                <a:gd name="T2" fmla="*/ 166 w 177"/>
                <a:gd name="T3" fmla="*/ 131 h 253"/>
                <a:gd name="T4" fmla="*/ 177 w 177"/>
                <a:gd name="T5" fmla="*/ 89 h 253"/>
                <a:gd name="T6" fmla="*/ 88 w 177"/>
                <a:gd name="T7" fmla="*/ 0 h 253"/>
                <a:gd name="T8" fmla="*/ 0 w 177"/>
                <a:gd name="T9" fmla="*/ 89 h 253"/>
                <a:gd name="T10" fmla="*/ 4 w 177"/>
                <a:gd name="T11" fmla="*/ 117 h 253"/>
                <a:gd name="T12" fmla="*/ 10 w 177"/>
                <a:gd name="T13" fmla="*/ 129 h 253"/>
                <a:gd name="T14" fmla="*/ 10 w 177"/>
                <a:gd name="T15" fmla="*/ 129 h 253"/>
                <a:gd name="T16" fmla="*/ 10 w 177"/>
                <a:gd name="T17" fmla="*/ 129 h 253"/>
                <a:gd name="T18" fmla="*/ 21 w 177"/>
                <a:gd name="T19" fmla="*/ 149 h 253"/>
                <a:gd name="T20" fmla="*/ 88 w 177"/>
                <a:gd name="T21" fmla="*/ 253 h 253"/>
                <a:gd name="T22" fmla="*/ 154 w 177"/>
                <a:gd name="T23" fmla="*/ 151 h 253"/>
                <a:gd name="T24" fmla="*/ 165 w 177"/>
                <a:gd name="T25" fmla="*/ 132 h 253"/>
                <a:gd name="T26" fmla="*/ 166 w 177"/>
                <a:gd name="T27" fmla="*/ 13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253">
                  <a:moveTo>
                    <a:pt x="166" y="131"/>
                  </a:moveTo>
                  <a:cubicBezTo>
                    <a:pt x="166" y="131"/>
                    <a:pt x="166" y="131"/>
                    <a:pt x="166" y="131"/>
                  </a:cubicBezTo>
                  <a:cubicBezTo>
                    <a:pt x="173" y="119"/>
                    <a:pt x="177" y="104"/>
                    <a:pt x="177" y="89"/>
                  </a:cubicBezTo>
                  <a:cubicBezTo>
                    <a:pt x="177" y="40"/>
                    <a:pt x="137" y="0"/>
                    <a:pt x="88" y="0"/>
                  </a:cubicBezTo>
                  <a:cubicBezTo>
                    <a:pt x="39" y="0"/>
                    <a:pt x="0" y="40"/>
                    <a:pt x="0" y="89"/>
                  </a:cubicBezTo>
                  <a:cubicBezTo>
                    <a:pt x="0" y="99"/>
                    <a:pt x="1" y="108"/>
                    <a:pt x="4" y="117"/>
                  </a:cubicBezTo>
                  <a:cubicBezTo>
                    <a:pt x="6" y="121"/>
                    <a:pt x="8" y="125"/>
                    <a:pt x="10" y="129"/>
                  </a:cubicBezTo>
                  <a:cubicBezTo>
                    <a:pt x="10" y="129"/>
                    <a:pt x="10" y="129"/>
                    <a:pt x="10" y="129"/>
                  </a:cubicBezTo>
                  <a:cubicBezTo>
                    <a:pt x="10" y="129"/>
                    <a:pt x="10" y="129"/>
                    <a:pt x="10" y="129"/>
                  </a:cubicBezTo>
                  <a:cubicBezTo>
                    <a:pt x="12" y="134"/>
                    <a:pt x="18" y="145"/>
                    <a:pt x="21" y="149"/>
                  </a:cubicBezTo>
                  <a:cubicBezTo>
                    <a:pt x="88" y="253"/>
                    <a:pt x="88" y="253"/>
                    <a:pt x="88" y="253"/>
                  </a:cubicBezTo>
                  <a:cubicBezTo>
                    <a:pt x="154" y="151"/>
                    <a:pt x="154" y="151"/>
                    <a:pt x="154" y="151"/>
                  </a:cubicBezTo>
                  <a:cubicBezTo>
                    <a:pt x="156" y="148"/>
                    <a:pt x="164" y="135"/>
                    <a:pt x="165" y="132"/>
                  </a:cubicBezTo>
                  <a:lnTo>
                    <a:pt x="166" y="131"/>
                  </a:lnTo>
                  <a:close/>
                </a:path>
              </a:pathLst>
            </a:custGeom>
            <a:solidFill>
              <a:srgbClr val="FC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7"/>
            <p:cNvSpPr>
              <a:spLocks noChangeArrowheads="1"/>
            </p:cNvSpPr>
            <p:nvPr/>
          </p:nvSpPr>
          <p:spPr bwMode="auto">
            <a:xfrm>
              <a:off x="5362843" y="1879375"/>
              <a:ext cx="5960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smtClean="0">
                  <a:ln>
                    <a:noFill/>
                  </a:ln>
                  <a:solidFill>
                    <a:srgbClr val="FFFFFF"/>
                  </a:solidFill>
                  <a:effectLst/>
                  <a:latin typeface="Open Sans Semibold" panose="020B0706030804020204" pitchFamily="34" charset="0"/>
                </a:rPr>
                <a:t>0.9</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b="1" dirty="0" smtClean="0">
                  <a:solidFill>
                    <a:srgbClr val="FFFFFF"/>
                  </a:solidFill>
                  <a:latin typeface="Open Sans Semibold" panose="020B0706030804020204" pitchFamily="34" charset="0"/>
                </a:rPr>
                <a:t> M</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grpSp>
      <p:sp>
        <p:nvSpPr>
          <p:cNvPr id="54" name="Rectangle 20"/>
          <p:cNvSpPr>
            <a:spLocks noChangeArrowheads="1"/>
          </p:cNvSpPr>
          <p:nvPr/>
        </p:nvSpPr>
        <p:spPr bwMode="auto">
          <a:xfrm>
            <a:off x="9433193" y="4498750"/>
            <a:ext cx="5960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smtClean="0">
                <a:ln>
                  <a:noFill/>
                </a:ln>
                <a:solidFill>
                  <a:srgbClr val="FFFFFF"/>
                </a:solidFill>
                <a:effectLst/>
                <a:latin typeface="Open Sans Semibold" panose="020B0706030804020204" pitchFamily="34" charset="0"/>
              </a:rPr>
              <a:t>35%</a:t>
            </a:r>
            <a:endParaRPr kumimoji="0" lang="en-US" altLang="en-US" sz="1800" b="0" i="0" u="none" strike="noStrike" cap="none" normalizeH="0" baseline="0" smtClean="0">
              <a:ln>
                <a:noFill/>
              </a:ln>
              <a:solidFill>
                <a:schemeClr val="tx1"/>
              </a:solidFill>
              <a:effectLst/>
              <a:latin typeface="Calibri" panose="020F0502020204030204" pitchFamily="34" charset="0"/>
            </a:endParaRPr>
          </a:p>
        </p:txBody>
      </p:sp>
      <p:grpSp>
        <p:nvGrpSpPr>
          <p:cNvPr id="9" name="Group 8"/>
          <p:cNvGrpSpPr/>
          <p:nvPr/>
        </p:nvGrpSpPr>
        <p:grpSpPr>
          <a:xfrm>
            <a:off x="7907043" y="2979009"/>
            <a:ext cx="684505" cy="970597"/>
            <a:chOff x="5800337" y="3800773"/>
            <a:chExt cx="684505" cy="970597"/>
          </a:xfrm>
        </p:grpSpPr>
        <p:sp>
          <p:nvSpPr>
            <p:cNvPr id="46" name="Freeform 12"/>
            <p:cNvSpPr>
              <a:spLocks/>
            </p:cNvSpPr>
            <p:nvPr/>
          </p:nvSpPr>
          <p:spPr bwMode="auto">
            <a:xfrm>
              <a:off x="5800337" y="3800773"/>
              <a:ext cx="663961" cy="970597"/>
            </a:xfrm>
            <a:custGeom>
              <a:avLst/>
              <a:gdLst>
                <a:gd name="T0" fmla="*/ 166 w 177"/>
                <a:gd name="T1" fmla="*/ 131 h 252"/>
                <a:gd name="T2" fmla="*/ 166 w 177"/>
                <a:gd name="T3" fmla="*/ 131 h 252"/>
                <a:gd name="T4" fmla="*/ 177 w 177"/>
                <a:gd name="T5" fmla="*/ 89 h 252"/>
                <a:gd name="T6" fmla="*/ 89 w 177"/>
                <a:gd name="T7" fmla="*/ 0 h 252"/>
                <a:gd name="T8" fmla="*/ 0 w 177"/>
                <a:gd name="T9" fmla="*/ 89 h 252"/>
                <a:gd name="T10" fmla="*/ 5 w 177"/>
                <a:gd name="T11" fmla="*/ 117 h 252"/>
                <a:gd name="T12" fmla="*/ 10 w 177"/>
                <a:gd name="T13" fmla="*/ 129 h 252"/>
                <a:gd name="T14" fmla="*/ 10 w 177"/>
                <a:gd name="T15" fmla="*/ 129 h 252"/>
                <a:gd name="T16" fmla="*/ 10 w 177"/>
                <a:gd name="T17" fmla="*/ 129 h 252"/>
                <a:gd name="T18" fmla="*/ 21 w 177"/>
                <a:gd name="T19" fmla="*/ 149 h 252"/>
                <a:gd name="T20" fmla="*/ 89 w 177"/>
                <a:gd name="T21" fmla="*/ 252 h 252"/>
                <a:gd name="T22" fmla="*/ 154 w 177"/>
                <a:gd name="T23" fmla="*/ 151 h 252"/>
                <a:gd name="T24" fmla="*/ 166 w 177"/>
                <a:gd name="T25" fmla="*/ 132 h 252"/>
                <a:gd name="T26" fmla="*/ 166 w 177"/>
                <a:gd name="T27" fmla="*/ 13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252">
                  <a:moveTo>
                    <a:pt x="166" y="131"/>
                  </a:moveTo>
                  <a:cubicBezTo>
                    <a:pt x="166" y="131"/>
                    <a:pt x="166" y="131"/>
                    <a:pt x="166" y="131"/>
                  </a:cubicBezTo>
                  <a:cubicBezTo>
                    <a:pt x="173" y="119"/>
                    <a:pt x="177" y="104"/>
                    <a:pt x="177" y="89"/>
                  </a:cubicBezTo>
                  <a:cubicBezTo>
                    <a:pt x="177" y="40"/>
                    <a:pt x="137" y="0"/>
                    <a:pt x="89" y="0"/>
                  </a:cubicBezTo>
                  <a:cubicBezTo>
                    <a:pt x="40" y="0"/>
                    <a:pt x="0" y="40"/>
                    <a:pt x="0" y="89"/>
                  </a:cubicBezTo>
                  <a:cubicBezTo>
                    <a:pt x="0" y="98"/>
                    <a:pt x="2" y="108"/>
                    <a:pt x="5" y="117"/>
                  </a:cubicBezTo>
                  <a:cubicBezTo>
                    <a:pt x="6" y="121"/>
                    <a:pt x="8" y="125"/>
                    <a:pt x="10" y="129"/>
                  </a:cubicBezTo>
                  <a:cubicBezTo>
                    <a:pt x="10" y="129"/>
                    <a:pt x="10" y="129"/>
                    <a:pt x="10" y="129"/>
                  </a:cubicBezTo>
                  <a:cubicBezTo>
                    <a:pt x="10" y="129"/>
                    <a:pt x="10" y="129"/>
                    <a:pt x="10" y="129"/>
                  </a:cubicBezTo>
                  <a:cubicBezTo>
                    <a:pt x="12" y="134"/>
                    <a:pt x="18" y="145"/>
                    <a:pt x="21" y="149"/>
                  </a:cubicBezTo>
                  <a:cubicBezTo>
                    <a:pt x="89" y="252"/>
                    <a:pt x="89" y="252"/>
                    <a:pt x="89" y="252"/>
                  </a:cubicBezTo>
                  <a:cubicBezTo>
                    <a:pt x="154" y="151"/>
                    <a:pt x="154" y="151"/>
                    <a:pt x="154" y="151"/>
                  </a:cubicBezTo>
                  <a:cubicBezTo>
                    <a:pt x="156" y="148"/>
                    <a:pt x="164" y="135"/>
                    <a:pt x="166" y="132"/>
                  </a:cubicBezTo>
                  <a:lnTo>
                    <a:pt x="166" y="131"/>
                  </a:lnTo>
                  <a:close/>
                </a:path>
              </a:pathLst>
            </a:custGeom>
            <a:solidFill>
              <a:srgbClr val="34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eaLnBrk="0" fontAlgn="base" hangingPunct="0">
                <a:spcBef>
                  <a:spcPct val="0"/>
                </a:spcBef>
                <a:spcAft>
                  <a:spcPct val="0"/>
                </a:spcAft>
              </a:pPr>
              <a:r>
                <a:rPr lang="en-US" altLang="en-US" b="1" dirty="0" smtClean="0">
                  <a:solidFill>
                    <a:srgbClr val="FFFFFF"/>
                  </a:solidFill>
                  <a:latin typeface="Open Sans Semibold" panose="020B0706030804020204" pitchFamily="34" charset="0"/>
                </a:rPr>
                <a:t> </a:t>
              </a:r>
              <a:endParaRPr lang="en-US" altLang="en-US" sz="1400" dirty="0">
                <a:latin typeface="Calibri" panose="020F0502020204030204" pitchFamily="34" charset="0"/>
              </a:endParaRPr>
            </a:p>
          </p:txBody>
        </p:sp>
        <p:sp>
          <p:nvSpPr>
            <p:cNvPr id="55" name="Rectangle 17"/>
            <p:cNvSpPr>
              <a:spLocks noChangeArrowheads="1"/>
            </p:cNvSpPr>
            <p:nvPr/>
          </p:nvSpPr>
          <p:spPr bwMode="auto">
            <a:xfrm>
              <a:off x="5888771" y="4004010"/>
              <a:ext cx="5960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1" i="0" u="none" strike="noStrike" cap="none" normalizeH="0" baseline="0" dirty="0" smtClean="0">
                  <a:ln>
                    <a:noFill/>
                  </a:ln>
                  <a:solidFill>
                    <a:srgbClr val="FFFFFF"/>
                  </a:solidFill>
                  <a:effectLst/>
                  <a:latin typeface="Open Sans Semibold" panose="020B0706030804020204" pitchFamily="34" charset="0"/>
                </a:rPr>
                <a:t>9 M</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grpSp>
      <p:sp>
        <p:nvSpPr>
          <p:cNvPr id="10" name="TextBox 9"/>
          <p:cNvSpPr txBox="1"/>
          <p:nvPr/>
        </p:nvSpPr>
        <p:spPr>
          <a:xfrm>
            <a:off x="343645" y="5592534"/>
            <a:ext cx="4019177" cy="1169551"/>
          </a:xfrm>
          <a:prstGeom prst="rect">
            <a:avLst/>
          </a:prstGeom>
          <a:noFill/>
        </p:spPr>
        <p:txBody>
          <a:bodyPr wrap="square" rtlCol="0">
            <a:spAutoFit/>
          </a:bodyPr>
          <a:lstStyle/>
          <a:p>
            <a:r>
              <a:rPr lang="en-US" sz="1400" b="1" i="1" dirty="0" smtClean="0"/>
              <a:t>Sources:</a:t>
            </a:r>
          </a:p>
          <a:p>
            <a:r>
              <a:rPr lang="en-US" sz="1400" i="1" dirty="0">
                <a:solidFill>
                  <a:schemeClr val="accent1"/>
                </a:solidFill>
              </a:rPr>
              <a:t>- </a:t>
            </a:r>
            <a:r>
              <a:rPr lang="en-US" sz="1400" i="1" dirty="0" err="1">
                <a:solidFill>
                  <a:schemeClr val="accent1"/>
                </a:solidFill>
              </a:rPr>
              <a:t>www.cdc.gov</a:t>
            </a:r>
            <a:r>
              <a:rPr lang="en-US" sz="1400" i="1" dirty="0">
                <a:solidFill>
                  <a:schemeClr val="accent1"/>
                </a:solidFill>
              </a:rPr>
              <a:t> </a:t>
            </a:r>
          </a:p>
          <a:p>
            <a:r>
              <a:rPr lang="en-US" sz="1400" i="1" dirty="0" smtClean="0">
                <a:solidFill>
                  <a:schemeClr val="accent1"/>
                </a:solidFill>
              </a:rPr>
              <a:t>- </a:t>
            </a:r>
            <a:r>
              <a:rPr lang="en-US" sz="1400" i="1" dirty="0" err="1" smtClean="0">
                <a:solidFill>
                  <a:schemeClr val="accent1"/>
                </a:solidFill>
              </a:rPr>
              <a:t>www.phac</a:t>
            </a:r>
            <a:r>
              <a:rPr lang="en-US" sz="1400" i="1" dirty="0" err="1">
                <a:solidFill>
                  <a:schemeClr val="accent1"/>
                </a:solidFill>
              </a:rPr>
              <a:t>-aspc.gc.ca</a:t>
            </a:r>
            <a:r>
              <a:rPr lang="en-US" sz="1400" i="1" dirty="0">
                <a:solidFill>
                  <a:schemeClr val="accent1"/>
                </a:solidFill>
              </a:rPr>
              <a:t>/</a:t>
            </a:r>
          </a:p>
          <a:p>
            <a:r>
              <a:rPr lang="en-US" sz="1400" i="1" dirty="0" smtClean="0">
                <a:solidFill>
                  <a:schemeClr val="accent1"/>
                </a:solidFill>
              </a:rPr>
              <a:t>- </a:t>
            </a:r>
            <a:r>
              <a:rPr lang="en-US" sz="1400" i="1" dirty="0" err="1" smtClean="0">
                <a:solidFill>
                  <a:schemeClr val="accent1"/>
                </a:solidFill>
              </a:rPr>
              <a:t>www.strokecenter.org</a:t>
            </a:r>
            <a:r>
              <a:rPr lang="en-US" sz="1400" i="1" dirty="0">
                <a:solidFill>
                  <a:schemeClr val="accent1"/>
                </a:solidFill>
              </a:rPr>
              <a:t>/</a:t>
            </a:r>
          </a:p>
          <a:p>
            <a:r>
              <a:rPr lang="en-US" sz="1400" i="1" dirty="0" smtClean="0">
                <a:solidFill>
                  <a:schemeClr val="accent1"/>
                </a:solidFill>
              </a:rPr>
              <a:t>- </a:t>
            </a:r>
            <a:r>
              <a:rPr lang="en-US" sz="1400" i="1" dirty="0" err="1" smtClean="0">
                <a:solidFill>
                  <a:schemeClr val="accent1"/>
                </a:solidFill>
              </a:rPr>
              <a:t>www.world</a:t>
            </a:r>
            <a:r>
              <a:rPr lang="en-US" sz="1400" i="1" dirty="0">
                <a:solidFill>
                  <a:schemeClr val="accent1"/>
                </a:solidFill>
              </a:rPr>
              <a:t>-heart-</a:t>
            </a:r>
            <a:r>
              <a:rPr lang="en-US" sz="1400" i="1" dirty="0" err="1">
                <a:solidFill>
                  <a:schemeClr val="accent1"/>
                </a:solidFill>
              </a:rPr>
              <a:t>federation.org</a:t>
            </a:r>
            <a:r>
              <a:rPr lang="en-US" sz="1400" i="1" dirty="0">
                <a:solidFill>
                  <a:schemeClr val="accent1"/>
                </a:solidFill>
              </a:rPr>
              <a:t>/</a:t>
            </a:r>
          </a:p>
        </p:txBody>
      </p:sp>
    </p:spTree>
    <p:extLst>
      <p:ext uri="{BB962C8B-B14F-4D97-AF65-F5344CB8AC3E}">
        <p14:creationId xmlns:p14="http://schemas.microsoft.com/office/powerpoint/2010/main" val="3223509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 presetClass="entr" presetSubtype="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500" fill="hold"/>
                                        <p:tgtEl>
                                          <p:spTgt spid="34"/>
                                        </p:tgtEl>
                                        <p:attrNameLst>
                                          <p:attrName>ppt_x</p:attrName>
                                        </p:attrNameLst>
                                      </p:cBhvr>
                                      <p:tavLst>
                                        <p:tav tm="0">
                                          <p:val>
                                            <p:strVal val="1+#ppt_w/2"/>
                                          </p:val>
                                        </p:tav>
                                        <p:tav tm="100000">
                                          <p:val>
                                            <p:strVal val="#ppt_x"/>
                                          </p:val>
                                        </p:tav>
                                      </p:tavLst>
                                    </p:anim>
                                    <p:anim calcmode="lin" valueType="num">
                                      <p:cBhvr additive="base">
                                        <p:cTn id="11" dur="500" fill="hold"/>
                                        <p:tgtEl>
                                          <p:spTgt spid="34"/>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2"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par>
                          <p:cTn id="44" fill="hold">
                            <p:stCondLst>
                              <p:cond delay="4500"/>
                            </p:stCondLst>
                            <p:childTnLst>
                              <p:par>
                                <p:cTn id="45" presetID="42"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P spid="42"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95" y="1099570"/>
            <a:ext cx="1424137" cy="471714"/>
          </a:xfrm>
          <a:prstGeom prst="rect">
            <a:avLst/>
          </a:prstGeom>
        </p:spPr>
      </p:pic>
      <p:grpSp>
        <p:nvGrpSpPr>
          <p:cNvPr id="16" name="Group 15"/>
          <p:cNvGrpSpPr/>
          <p:nvPr/>
        </p:nvGrpSpPr>
        <p:grpSpPr>
          <a:xfrm>
            <a:off x="393066" y="1115834"/>
            <a:ext cx="1653045" cy="390384"/>
            <a:chOff x="399143" y="711296"/>
            <a:chExt cx="1224642" cy="404327"/>
          </a:xfrm>
        </p:grpSpPr>
        <p:sp>
          <p:nvSpPr>
            <p:cNvPr id="30" name="Rectangle 29"/>
            <p:cNvSpPr/>
            <p:nvPr/>
          </p:nvSpPr>
          <p:spPr>
            <a:xfrm>
              <a:off x="399143" y="721016"/>
              <a:ext cx="1224642" cy="394607"/>
            </a:xfrm>
            <a:prstGeom prst="rect">
              <a:avLst/>
            </a:prstGeom>
            <a:solidFill>
              <a:srgbClr val="F46324"/>
            </a:solidFill>
            <a:ln>
              <a:solidFill>
                <a:srgbClr val="F563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31" name="TextBox 30"/>
            <p:cNvSpPr txBox="1"/>
            <p:nvPr/>
          </p:nvSpPr>
          <p:spPr>
            <a:xfrm>
              <a:off x="454975" y="711296"/>
              <a:ext cx="1106085" cy="382523"/>
            </a:xfrm>
            <a:prstGeom prst="rect">
              <a:avLst/>
            </a:prstGeom>
            <a:noFill/>
          </p:spPr>
          <p:txBody>
            <a:bodyPr wrap="square" rtlCol="0">
              <a:spAutoFit/>
            </a:bodyPr>
            <a:lstStyle/>
            <a:p>
              <a:r>
                <a:rPr lang="en-US" dirty="0" smtClean="0">
                  <a:solidFill>
                    <a:schemeClr val="bg1"/>
                  </a:solidFill>
                </a:rPr>
                <a:t>Introduction</a:t>
              </a:r>
              <a:endParaRPr lang="en-US" dirty="0">
                <a:solidFill>
                  <a:schemeClr val="bg1"/>
                </a:solidFill>
              </a:endParaRPr>
            </a:p>
          </p:txBody>
        </p:sp>
      </p:grpSp>
      <p:sp>
        <p:nvSpPr>
          <p:cNvPr id="10" name="AutoShape 1"/>
          <p:cNvSpPr>
            <a:spLocks/>
          </p:cNvSpPr>
          <p:nvPr/>
        </p:nvSpPr>
        <p:spPr bwMode="auto">
          <a:xfrm>
            <a:off x="1210236" y="1972235"/>
            <a:ext cx="3242235" cy="6912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000" dirty="0" smtClean="0">
                <a:solidFill>
                  <a:srgbClr val="53585F"/>
                </a:solidFill>
                <a:cs typeface="League Gothic" charset="0"/>
              </a:rPr>
              <a:t>More Stats</a:t>
            </a:r>
            <a:endParaRPr lang="es-ES" dirty="0">
              <a:cs typeface="League Gothic" charset="0"/>
            </a:endParaRPr>
          </a:p>
        </p:txBody>
      </p:sp>
      <p:sp>
        <p:nvSpPr>
          <p:cNvPr id="11" name="AutoShape 4"/>
          <p:cNvSpPr>
            <a:spLocks/>
          </p:cNvSpPr>
          <p:nvPr/>
        </p:nvSpPr>
        <p:spPr bwMode="auto">
          <a:xfrm>
            <a:off x="912158" y="1724585"/>
            <a:ext cx="157163" cy="128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F46324"/>
          </a:solidFill>
          <a:ln>
            <a:solidFill>
              <a:srgbClr val="F56324"/>
            </a:solidFill>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2" name="TextBox 11"/>
          <p:cNvSpPr txBox="1"/>
          <p:nvPr/>
        </p:nvSpPr>
        <p:spPr>
          <a:xfrm>
            <a:off x="1919522" y="3012945"/>
            <a:ext cx="8544694" cy="646331"/>
          </a:xfrm>
          <a:prstGeom prst="rect">
            <a:avLst/>
          </a:prstGeom>
          <a:noFill/>
        </p:spPr>
        <p:txBody>
          <a:bodyPr wrap="square" rtlCol="0">
            <a:spAutoFit/>
          </a:bodyPr>
          <a:lstStyle/>
          <a:p>
            <a:pPr marL="285750" indent="-285750">
              <a:buFont typeface="Arial"/>
              <a:buChar char="•"/>
            </a:pPr>
            <a:r>
              <a:rPr lang="en-US" b="1" dirty="0">
                <a:latin typeface="Calibri Light"/>
                <a:cs typeface="Calibri Light"/>
              </a:rPr>
              <a:t> </a:t>
            </a:r>
            <a:r>
              <a:rPr lang="en-US" b="1" dirty="0" smtClean="0">
                <a:solidFill>
                  <a:srgbClr val="70AD47"/>
                </a:solidFill>
                <a:latin typeface="Calibri Light"/>
                <a:cs typeface="Calibri Light"/>
              </a:rPr>
              <a:t>72%</a:t>
            </a:r>
            <a:r>
              <a:rPr lang="en-US" dirty="0" smtClean="0">
                <a:latin typeface="Calibri Light"/>
                <a:cs typeface="Calibri Light"/>
              </a:rPr>
              <a:t> stroke patients survive after the </a:t>
            </a:r>
            <a:r>
              <a:rPr lang="en-US" dirty="0">
                <a:latin typeface="Calibri Light"/>
                <a:cs typeface="Calibri Light"/>
              </a:rPr>
              <a:t>first </a:t>
            </a:r>
            <a:r>
              <a:rPr lang="en-US" dirty="0" smtClean="0">
                <a:latin typeface="Calibri Light"/>
                <a:cs typeface="Calibri Light"/>
              </a:rPr>
              <a:t>stroke</a:t>
            </a:r>
            <a:r>
              <a:rPr lang="en-US" dirty="0" smtClean="0"/>
              <a:t> (</a:t>
            </a:r>
            <a:r>
              <a:rPr lang="en-US" i="1" dirty="0" err="1" smtClean="0">
                <a:solidFill>
                  <a:srgbClr val="5B9BD5"/>
                </a:solidFill>
              </a:rPr>
              <a:t>stroke.ahajournals.org</a:t>
            </a:r>
            <a:r>
              <a:rPr lang="en-US" i="1" dirty="0">
                <a:solidFill>
                  <a:srgbClr val="5B9BD5"/>
                </a:solidFill>
              </a:rPr>
              <a:t>/</a:t>
            </a:r>
            <a:r>
              <a:rPr lang="en-US" dirty="0">
                <a:solidFill>
                  <a:srgbClr val="5B9BD5"/>
                </a:solidFill>
              </a:rPr>
              <a:t>)</a:t>
            </a:r>
            <a:r>
              <a:rPr lang="en-US" dirty="0" smtClean="0"/>
              <a:t>.</a:t>
            </a:r>
          </a:p>
          <a:p>
            <a:pPr marL="285750" indent="-285750">
              <a:buFont typeface="Arial"/>
              <a:buChar char="•"/>
            </a:pPr>
            <a:r>
              <a:rPr lang="en-US" dirty="0" smtClean="0"/>
              <a:t> </a:t>
            </a:r>
            <a:r>
              <a:rPr lang="en-US" b="1" dirty="0" smtClean="0">
                <a:solidFill>
                  <a:srgbClr val="FF0000"/>
                </a:solidFill>
              </a:rPr>
              <a:t>10%</a:t>
            </a:r>
            <a:r>
              <a:rPr lang="en-US" dirty="0" smtClean="0"/>
              <a:t> </a:t>
            </a:r>
            <a:r>
              <a:rPr lang="en-US" dirty="0" smtClean="0">
                <a:latin typeface="Calibri Light"/>
                <a:cs typeface="Calibri Light"/>
              </a:rPr>
              <a:t>of </a:t>
            </a:r>
            <a:r>
              <a:rPr lang="en-US" dirty="0">
                <a:latin typeface="Calibri Light"/>
                <a:cs typeface="Calibri Light"/>
              </a:rPr>
              <a:t>people who have a stroke recover almost </a:t>
            </a:r>
            <a:r>
              <a:rPr lang="en-US" dirty="0" smtClean="0">
                <a:latin typeface="Calibri Light"/>
                <a:cs typeface="Calibri Light"/>
              </a:rPr>
              <a:t>completely</a:t>
            </a:r>
            <a:r>
              <a:rPr lang="en-US" dirty="0"/>
              <a:t>(</a:t>
            </a:r>
            <a:r>
              <a:rPr lang="en-US" i="1" dirty="0" err="1">
                <a:solidFill>
                  <a:srgbClr val="5B9BD5"/>
                </a:solidFill>
              </a:rPr>
              <a:t>stroke.ahajournals.org</a:t>
            </a:r>
            <a:r>
              <a:rPr lang="en-US" i="1" dirty="0">
                <a:solidFill>
                  <a:srgbClr val="5B9BD5"/>
                </a:solidFill>
              </a:rPr>
              <a:t>/</a:t>
            </a:r>
            <a:r>
              <a:rPr lang="en-US" dirty="0">
                <a:solidFill>
                  <a:srgbClr val="5B9BD5"/>
                </a:solidFill>
              </a:rPr>
              <a:t>)</a:t>
            </a:r>
            <a:r>
              <a:rPr lang="en-US" dirty="0" smtClean="0"/>
              <a:t>.</a:t>
            </a:r>
          </a:p>
        </p:txBody>
      </p:sp>
      <p:sp>
        <p:nvSpPr>
          <p:cNvPr id="63" name="AutoShape 1"/>
          <p:cNvSpPr>
            <a:spLocks/>
          </p:cNvSpPr>
          <p:nvPr/>
        </p:nvSpPr>
        <p:spPr bwMode="auto">
          <a:xfrm>
            <a:off x="1153460" y="1751106"/>
            <a:ext cx="6406776"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000" dirty="0" err="1" smtClean="0">
                <a:solidFill>
                  <a:srgbClr val="53585F"/>
                </a:solidFill>
                <a:cs typeface="League Gothic" charset="0"/>
              </a:rPr>
              <a:t>Skewed</a:t>
            </a:r>
            <a:r>
              <a:rPr lang="es-ES" sz="5000" dirty="0" smtClean="0">
                <a:solidFill>
                  <a:srgbClr val="53585F"/>
                </a:solidFill>
                <a:cs typeface="League Gothic" charset="0"/>
              </a:rPr>
              <a:t> </a:t>
            </a:r>
            <a:r>
              <a:rPr lang="es-ES" sz="5000" dirty="0" err="1" smtClean="0">
                <a:solidFill>
                  <a:srgbClr val="53585F"/>
                </a:solidFill>
                <a:cs typeface="League Gothic" charset="0"/>
              </a:rPr>
              <a:t>World</a:t>
            </a:r>
            <a:r>
              <a:rPr lang="es-ES" sz="5000" dirty="0" smtClean="0">
                <a:solidFill>
                  <a:srgbClr val="53585F"/>
                </a:solidFill>
                <a:cs typeface="League Gothic" charset="0"/>
              </a:rPr>
              <a:t> </a:t>
            </a:r>
            <a:r>
              <a:rPr lang="es-ES" sz="5000" dirty="0" err="1" smtClean="0">
                <a:solidFill>
                  <a:srgbClr val="53585F"/>
                </a:solidFill>
                <a:cs typeface="League Gothic" charset="0"/>
              </a:rPr>
              <a:t>Economy</a:t>
            </a:r>
            <a:endParaRPr lang="es-ES" dirty="0">
              <a:cs typeface="League Gothic" charset="0"/>
            </a:endParaRPr>
          </a:p>
        </p:txBody>
      </p:sp>
      <p:grpSp>
        <p:nvGrpSpPr>
          <p:cNvPr id="88" name="Group 87"/>
          <p:cNvGrpSpPr/>
          <p:nvPr/>
        </p:nvGrpSpPr>
        <p:grpSpPr>
          <a:xfrm>
            <a:off x="2024355" y="4723084"/>
            <a:ext cx="9484486" cy="1476327"/>
            <a:chOff x="2024355" y="4723084"/>
            <a:chExt cx="9484486" cy="1476327"/>
          </a:xfrm>
        </p:grpSpPr>
        <p:grpSp>
          <p:nvGrpSpPr>
            <p:cNvPr id="7" name="Group 6"/>
            <p:cNvGrpSpPr/>
            <p:nvPr/>
          </p:nvGrpSpPr>
          <p:grpSpPr>
            <a:xfrm>
              <a:off x="2024355" y="4723084"/>
              <a:ext cx="9484486" cy="1476327"/>
              <a:chOff x="2024355" y="4723084"/>
              <a:chExt cx="9484486" cy="1476327"/>
            </a:xfrm>
          </p:grpSpPr>
          <p:grpSp>
            <p:nvGrpSpPr>
              <p:cNvPr id="64" name="Group 63"/>
              <p:cNvGrpSpPr>
                <a:grpSpLocks/>
              </p:cNvGrpSpPr>
              <p:nvPr/>
            </p:nvGrpSpPr>
            <p:grpSpPr bwMode="auto">
              <a:xfrm>
                <a:off x="2024355" y="4723084"/>
                <a:ext cx="3139909" cy="1476327"/>
                <a:chOff x="1728" y="3024"/>
                <a:chExt cx="2304" cy="1080"/>
              </a:xfrm>
            </p:grpSpPr>
            <p:sp>
              <p:nvSpPr>
                <p:cNvPr id="65" name="Freeform 5"/>
                <p:cNvSpPr>
                  <a:spLocks/>
                </p:cNvSpPr>
                <p:nvPr/>
              </p:nvSpPr>
              <p:spPr bwMode="auto">
                <a:xfrm>
                  <a:off x="1728" y="3024"/>
                  <a:ext cx="2304" cy="1080"/>
                </a:xfrm>
                <a:custGeom>
                  <a:avLst/>
                  <a:gdLst>
                    <a:gd name="T0" fmla="*/ 2304 w 2304"/>
                    <a:gd name="T1" fmla="*/ 792 h 1080"/>
                    <a:gd name="T2" fmla="*/ 2302 w 2304"/>
                    <a:gd name="T3" fmla="*/ 806 h 1080"/>
                    <a:gd name="T4" fmla="*/ 2290 w 2304"/>
                    <a:gd name="T5" fmla="*/ 836 h 1080"/>
                    <a:gd name="T6" fmla="*/ 2268 w 2304"/>
                    <a:gd name="T7" fmla="*/ 864 h 1080"/>
                    <a:gd name="T8" fmla="*/ 2234 w 2304"/>
                    <a:gd name="T9" fmla="*/ 892 h 1080"/>
                    <a:gd name="T10" fmla="*/ 2190 w 2304"/>
                    <a:gd name="T11" fmla="*/ 916 h 1080"/>
                    <a:gd name="T12" fmla="*/ 2108 w 2304"/>
                    <a:gd name="T13" fmla="*/ 954 h 1080"/>
                    <a:gd name="T14" fmla="*/ 1966 w 2304"/>
                    <a:gd name="T15" fmla="*/ 996 h 1080"/>
                    <a:gd name="T16" fmla="*/ 1796 w 2304"/>
                    <a:gd name="T17" fmla="*/ 1030 h 1080"/>
                    <a:gd name="T18" fmla="*/ 1600 w 2304"/>
                    <a:gd name="T19" fmla="*/ 1058 h 1080"/>
                    <a:gd name="T20" fmla="*/ 1384 w 2304"/>
                    <a:gd name="T21" fmla="*/ 1074 h 1080"/>
                    <a:gd name="T22" fmla="*/ 1152 w 2304"/>
                    <a:gd name="T23" fmla="*/ 1080 h 1080"/>
                    <a:gd name="T24" fmla="*/ 1034 w 2304"/>
                    <a:gd name="T25" fmla="*/ 1078 h 1080"/>
                    <a:gd name="T26" fmla="*/ 810 w 2304"/>
                    <a:gd name="T27" fmla="*/ 1068 h 1080"/>
                    <a:gd name="T28" fmla="*/ 602 w 2304"/>
                    <a:gd name="T29" fmla="*/ 1046 h 1080"/>
                    <a:gd name="T30" fmla="*/ 420 w 2304"/>
                    <a:gd name="T31" fmla="*/ 1014 h 1080"/>
                    <a:gd name="T32" fmla="*/ 264 w 2304"/>
                    <a:gd name="T33" fmla="*/ 976 h 1080"/>
                    <a:gd name="T34" fmla="*/ 140 w 2304"/>
                    <a:gd name="T35" fmla="*/ 930 h 1080"/>
                    <a:gd name="T36" fmla="*/ 90 w 2304"/>
                    <a:gd name="T37" fmla="*/ 904 h 1080"/>
                    <a:gd name="T38" fmla="*/ 52 w 2304"/>
                    <a:gd name="T39" fmla="*/ 878 h 1080"/>
                    <a:gd name="T40" fmla="*/ 24 w 2304"/>
                    <a:gd name="T41" fmla="*/ 850 h 1080"/>
                    <a:gd name="T42" fmla="*/ 6 w 2304"/>
                    <a:gd name="T43" fmla="*/ 822 h 1080"/>
                    <a:gd name="T44" fmla="*/ 0 w 2304"/>
                    <a:gd name="T45" fmla="*/ 792 h 1080"/>
                    <a:gd name="T46" fmla="*/ 288 w 2304"/>
                    <a:gd name="T47" fmla="*/ 216 h 1080"/>
                    <a:gd name="T48" fmla="*/ 292 w 2304"/>
                    <a:gd name="T49" fmla="*/ 194 h 1080"/>
                    <a:gd name="T50" fmla="*/ 306 w 2304"/>
                    <a:gd name="T51" fmla="*/ 172 h 1080"/>
                    <a:gd name="T52" fmla="*/ 326 w 2304"/>
                    <a:gd name="T53" fmla="*/ 152 h 1080"/>
                    <a:gd name="T54" fmla="*/ 356 w 2304"/>
                    <a:gd name="T55" fmla="*/ 132 h 1080"/>
                    <a:gd name="T56" fmla="*/ 436 w 2304"/>
                    <a:gd name="T57" fmla="*/ 96 h 1080"/>
                    <a:gd name="T58" fmla="*/ 542 w 2304"/>
                    <a:gd name="T59" fmla="*/ 64 h 1080"/>
                    <a:gd name="T60" fmla="*/ 668 w 2304"/>
                    <a:gd name="T61" fmla="*/ 36 h 1080"/>
                    <a:gd name="T62" fmla="*/ 816 w 2304"/>
                    <a:gd name="T63" fmla="*/ 16 h 1080"/>
                    <a:gd name="T64" fmla="*/ 978 w 2304"/>
                    <a:gd name="T65" fmla="*/ 4 h 1080"/>
                    <a:gd name="T66" fmla="*/ 1152 w 2304"/>
                    <a:gd name="T67" fmla="*/ 0 h 1080"/>
                    <a:gd name="T68" fmla="*/ 1240 w 2304"/>
                    <a:gd name="T69" fmla="*/ 2 h 1080"/>
                    <a:gd name="T70" fmla="*/ 1408 w 2304"/>
                    <a:gd name="T71" fmla="*/ 10 h 1080"/>
                    <a:gd name="T72" fmla="*/ 1564 w 2304"/>
                    <a:gd name="T73" fmla="*/ 26 h 1080"/>
                    <a:gd name="T74" fmla="*/ 1702 w 2304"/>
                    <a:gd name="T75" fmla="*/ 50 h 1080"/>
                    <a:gd name="T76" fmla="*/ 1818 w 2304"/>
                    <a:gd name="T77" fmla="*/ 78 h 1080"/>
                    <a:gd name="T78" fmla="*/ 1912 w 2304"/>
                    <a:gd name="T79" fmla="*/ 114 h 1080"/>
                    <a:gd name="T80" fmla="*/ 1964 w 2304"/>
                    <a:gd name="T81" fmla="*/ 142 h 1080"/>
                    <a:gd name="T82" fmla="*/ 1988 w 2304"/>
                    <a:gd name="T83" fmla="*/ 162 h 1080"/>
                    <a:gd name="T84" fmla="*/ 2006 w 2304"/>
                    <a:gd name="T85" fmla="*/ 184 h 1080"/>
                    <a:gd name="T86" fmla="*/ 2014 w 2304"/>
                    <a:gd name="T87" fmla="*/ 204 h 1080"/>
                    <a:gd name="T88" fmla="*/ 2016 w 2304"/>
                    <a:gd name="T89" fmla="*/ 216 h 1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1080"/>
                    <a:gd name="T137" fmla="*/ 2304 w 2304"/>
                    <a:gd name="T138" fmla="*/ 1080 h 10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1080">
                      <a:moveTo>
                        <a:pt x="2016" y="216"/>
                      </a:moveTo>
                      <a:lnTo>
                        <a:pt x="2304" y="792"/>
                      </a:lnTo>
                      <a:lnTo>
                        <a:pt x="2302" y="806"/>
                      </a:lnTo>
                      <a:lnTo>
                        <a:pt x="2298" y="822"/>
                      </a:lnTo>
                      <a:lnTo>
                        <a:pt x="2290" y="836"/>
                      </a:lnTo>
                      <a:lnTo>
                        <a:pt x="2280" y="850"/>
                      </a:lnTo>
                      <a:lnTo>
                        <a:pt x="2268" y="864"/>
                      </a:lnTo>
                      <a:lnTo>
                        <a:pt x="2252" y="878"/>
                      </a:lnTo>
                      <a:lnTo>
                        <a:pt x="2234" y="892"/>
                      </a:lnTo>
                      <a:lnTo>
                        <a:pt x="2214" y="904"/>
                      </a:lnTo>
                      <a:lnTo>
                        <a:pt x="2190" y="916"/>
                      </a:lnTo>
                      <a:lnTo>
                        <a:pt x="2164" y="930"/>
                      </a:lnTo>
                      <a:lnTo>
                        <a:pt x="2108" y="954"/>
                      </a:lnTo>
                      <a:lnTo>
                        <a:pt x="2040" y="976"/>
                      </a:lnTo>
                      <a:lnTo>
                        <a:pt x="1966" y="996"/>
                      </a:lnTo>
                      <a:lnTo>
                        <a:pt x="1884" y="1014"/>
                      </a:lnTo>
                      <a:lnTo>
                        <a:pt x="1796" y="1030"/>
                      </a:lnTo>
                      <a:lnTo>
                        <a:pt x="1702" y="1046"/>
                      </a:lnTo>
                      <a:lnTo>
                        <a:pt x="1600" y="1058"/>
                      </a:lnTo>
                      <a:lnTo>
                        <a:pt x="1494" y="1068"/>
                      </a:lnTo>
                      <a:lnTo>
                        <a:pt x="1384" y="1074"/>
                      </a:lnTo>
                      <a:lnTo>
                        <a:pt x="1270" y="1078"/>
                      </a:lnTo>
                      <a:lnTo>
                        <a:pt x="1152" y="1080"/>
                      </a:lnTo>
                      <a:lnTo>
                        <a:pt x="1034" y="1078"/>
                      </a:lnTo>
                      <a:lnTo>
                        <a:pt x="920" y="1074"/>
                      </a:lnTo>
                      <a:lnTo>
                        <a:pt x="810" y="1068"/>
                      </a:lnTo>
                      <a:lnTo>
                        <a:pt x="704" y="1058"/>
                      </a:lnTo>
                      <a:lnTo>
                        <a:pt x="602" y="1046"/>
                      </a:lnTo>
                      <a:lnTo>
                        <a:pt x="508" y="1030"/>
                      </a:lnTo>
                      <a:lnTo>
                        <a:pt x="420" y="1014"/>
                      </a:lnTo>
                      <a:lnTo>
                        <a:pt x="338" y="996"/>
                      </a:lnTo>
                      <a:lnTo>
                        <a:pt x="264" y="976"/>
                      </a:lnTo>
                      <a:lnTo>
                        <a:pt x="196" y="954"/>
                      </a:lnTo>
                      <a:lnTo>
                        <a:pt x="140" y="930"/>
                      </a:lnTo>
                      <a:lnTo>
                        <a:pt x="114" y="916"/>
                      </a:lnTo>
                      <a:lnTo>
                        <a:pt x="90" y="904"/>
                      </a:lnTo>
                      <a:lnTo>
                        <a:pt x="70" y="892"/>
                      </a:lnTo>
                      <a:lnTo>
                        <a:pt x="52" y="878"/>
                      </a:lnTo>
                      <a:lnTo>
                        <a:pt x="36" y="864"/>
                      </a:lnTo>
                      <a:lnTo>
                        <a:pt x="24" y="850"/>
                      </a:lnTo>
                      <a:lnTo>
                        <a:pt x="14" y="836"/>
                      </a:lnTo>
                      <a:lnTo>
                        <a:pt x="6" y="822"/>
                      </a:lnTo>
                      <a:lnTo>
                        <a:pt x="2" y="806"/>
                      </a:lnTo>
                      <a:lnTo>
                        <a:pt x="0" y="792"/>
                      </a:lnTo>
                      <a:lnTo>
                        <a:pt x="288" y="216"/>
                      </a:lnTo>
                      <a:lnTo>
                        <a:pt x="290" y="204"/>
                      </a:lnTo>
                      <a:lnTo>
                        <a:pt x="292" y="194"/>
                      </a:lnTo>
                      <a:lnTo>
                        <a:pt x="298" y="184"/>
                      </a:lnTo>
                      <a:lnTo>
                        <a:pt x="306" y="172"/>
                      </a:lnTo>
                      <a:lnTo>
                        <a:pt x="316" y="162"/>
                      </a:lnTo>
                      <a:lnTo>
                        <a:pt x="326" y="152"/>
                      </a:lnTo>
                      <a:lnTo>
                        <a:pt x="340" y="142"/>
                      </a:lnTo>
                      <a:lnTo>
                        <a:pt x="356" y="132"/>
                      </a:lnTo>
                      <a:lnTo>
                        <a:pt x="392" y="114"/>
                      </a:lnTo>
                      <a:lnTo>
                        <a:pt x="436" y="96"/>
                      </a:lnTo>
                      <a:lnTo>
                        <a:pt x="486" y="78"/>
                      </a:lnTo>
                      <a:lnTo>
                        <a:pt x="542" y="64"/>
                      </a:lnTo>
                      <a:lnTo>
                        <a:pt x="602" y="50"/>
                      </a:lnTo>
                      <a:lnTo>
                        <a:pt x="668" y="36"/>
                      </a:lnTo>
                      <a:lnTo>
                        <a:pt x="740" y="26"/>
                      </a:lnTo>
                      <a:lnTo>
                        <a:pt x="816" y="16"/>
                      </a:lnTo>
                      <a:lnTo>
                        <a:pt x="896" y="10"/>
                      </a:lnTo>
                      <a:lnTo>
                        <a:pt x="978" y="4"/>
                      </a:lnTo>
                      <a:lnTo>
                        <a:pt x="1064" y="2"/>
                      </a:lnTo>
                      <a:lnTo>
                        <a:pt x="1152" y="0"/>
                      </a:lnTo>
                      <a:lnTo>
                        <a:pt x="1240" y="2"/>
                      </a:lnTo>
                      <a:lnTo>
                        <a:pt x="1326" y="4"/>
                      </a:lnTo>
                      <a:lnTo>
                        <a:pt x="1408" y="10"/>
                      </a:lnTo>
                      <a:lnTo>
                        <a:pt x="1488" y="16"/>
                      </a:lnTo>
                      <a:lnTo>
                        <a:pt x="1564" y="26"/>
                      </a:lnTo>
                      <a:lnTo>
                        <a:pt x="1636" y="36"/>
                      </a:lnTo>
                      <a:lnTo>
                        <a:pt x="1702" y="50"/>
                      </a:lnTo>
                      <a:lnTo>
                        <a:pt x="1762" y="64"/>
                      </a:lnTo>
                      <a:lnTo>
                        <a:pt x="1818" y="78"/>
                      </a:lnTo>
                      <a:lnTo>
                        <a:pt x="1868" y="96"/>
                      </a:lnTo>
                      <a:lnTo>
                        <a:pt x="1912" y="114"/>
                      </a:lnTo>
                      <a:lnTo>
                        <a:pt x="1948" y="132"/>
                      </a:lnTo>
                      <a:lnTo>
                        <a:pt x="1964" y="142"/>
                      </a:lnTo>
                      <a:lnTo>
                        <a:pt x="1978" y="152"/>
                      </a:lnTo>
                      <a:lnTo>
                        <a:pt x="1988" y="162"/>
                      </a:lnTo>
                      <a:lnTo>
                        <a:pt x="1998" y="172"/>
                      </a:lnTo>
                      <a:lnTo>
                        <a:pt x="2006" y="184"/>
                      </a:lnTo>
                      <a:lnTo>
                        <a:pt x="2012" y="194"/>
                      </a:lnTo>
                      <a:lnTo>
                        <a:pt x="2014" y="204"/>
                      </a:lnTo>
                      <a:lnTo>
                        <a:pt x="2016" y="2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b="1" smtClean="0">
                    <a:solidFill>
                      <a:srgbClr val="000000"/>
                    </a:solidFill>
                    <a:latin typeface="Arial" charset="0"/>
                    <a:ea typeface="微软雅黑" pitchFamily="34" charset="-122"/>
                  </a:endParaRPr>
                </a:p>
              </p:txBody>
            </p:sp>
            <p:sp>
              <p:nvSpPr>
                <p:cNvPr id="66" name="Freeform 6"/>
                <p:cNvSpPr>
                  <a:spLocks/>
                </p:cNvSpPr>
                <p:nvPr/>
              </p:nvSpPr>
              <p:spPr bwMode="auto">
                <a:xfrm>
                  <a:off x="2016" y="3024"/>
                  <a:ext cx="1728" cy="432"/>
                </a:xfrm>
                <a:custGeom>
                  <a:avLst/>
                  <a:gdLst>
                    <a:gd name="T0" fmla="*/ 1728 w 1728"/>
                    <a:gd name="T1" fmla="*/ 216 h 432"/>
                    <a:gd name="T2" fmla="*/ 1724 w 1728"/>
                    <a:gd name="T3" fmla="*/ 238 h 432"/>
                    <a:gd name="T4" fmla="*/ 1710 w 1728"/>
                    <a:gd name="T5" fmla="*/ 260 h 432"/>
                    <a:gd name="T6" fmla="*/ 1690 w 1728"/>
                    <a:gd name="T7" fmla="*/ 280 h 432"/>
                    <a:gd name="T8" fmla="*/ 1660 w 1728"/>
                    <a:gd name="T9" fmla="*/ 300 h 432"/>
                    <a:gd name="T10" fmla="*/ 1580 w 1728"/>
                    <a:gd name="T11" fmla="*/ 336 h 432"/>
                    <a:gd name="T12" fmla="*/ 1474 w 1728"/>
                    <a:gd name="T13" fmla="*/ 368 h 432"/>
                    <a:gd name="T14" fmla="*/ 1348 w 1728"/>
                    <a:gd name="T15" fmla="*/ 396 h 432"/>
                    <a:gd name="T16" fmla="*/ 1200 w 1728"/>
                    <a:gd name="T17" fmla="*/ 416 h 432"/>
                    <a:gd name="T18" fmla="*/ 1038 w 1728"/>
                    <a:gd name="T19" fmla="*/ 428 h 432"/>
                    <a:gd name="T20" fmla="*/ 864 w 1728"/>
                    <a:gd name="T21" fmla="*/ 432 h 432"/>
                    <a:gd name="T22" fmla="*/ 776 w 1728"/>
                    <a:gd name="T23" fmla="*/ 430 h 432"/>
                    <a:gd name="T24" fmla="*/ 608 w 1728"/>
                    <a:gd name="T25" fmla="*/ 422 h 432"/>
                    <a:gd name="T26" fmla="*/ 452 w 1728"/>
                    <a:gd name="T27" fmla="*/ 406 h 432"/>
                    <a:gd name="T28" fmla="*/ 314 w 1728"/>
                    <a:gd name="T29" fmla="*/ 382 h 432"/>
                    <a:gd name="T30" fmla="*/ 198 w 1728"/>
                    <a:gd name="T31" fmla="*/ 354 h 432"/>
                    <a:gd name="T32" fmla="*/ 104 w 1728"/>
                    <a:gd name="T33" fmla="*/ 318 h 432"/>
                    <a:gd name="T34" fmla="*/ 52 w 1728"/>
                    <a:gd name="T35" fmla="*/ 290 h 432"/>
                    <a:gd name="T36" fmla="*/ 28 w 1728"/>
                    <a:gd name="T37" fmla="*/ 270 h 432"/>
                    <a:gd name="T38" fmla="*/ 10 w 1728"/>
                    <a:gd name="T39" fmla="*/ 248 h 432"/>
                    <a:gd name="T40" fmla="*/ 2 w 1728"/>
                    <a:gd name="T41" fmla="*/ 228 h 432"/>
                    <a:gd name="T42" fmla="*/ 0 w 1728"/>
                    <a:gd name="T43" fmla="*/ 216 h 432"/>
                    <a:gd name="T44" fmla="*/ 4 w 1728"/>
                    <a:gd name="T45" fmla="*/ 194 h 432"/>
                    <a:gd name="T46" fmla="*/ 18 w 1728"/>
                    <a:gd name="T47" fmla="*/ 172 h 432"/>
                    <a:gd name="T48" fmla="*/ 38 w 1728"/>
                    <a:gd name="T49" fmla="*/ 152 h 432"/>
                    <a:gd name="T50" fmla="*/ 68 w 1728"/>
                    <a:gd name="T51" fmla="*/ 132 h 432"/>
                    <a:gd name="T52" fmla="*/ 148 w 1728"/>
                    <a:gd name="T53" fmla="*/ 96 h 432"/>
                    <a:gd name="T54" fmla="*/ 254 w 1728"/>
                    <a:gd name="T55" fmla="*/ 64 h 432"/>
                    <a:gd name="T56" fmla="*/ 380 w 1728"/>
                    <a:gd name="T57" fmla="*/ 36 h 432"/>
                    <a:gd name="T58" fmla="*/ 528 w 1728"/>
                    <a:gd name="T59" fmla="*/ 16 h 432"/>
                    <a:gd name="T60" fmla="*/ 690 w 1728"/>
                    <a:gd name="T61" fmla="*/ 4 h 432"/>
                    <a:gd name="T62" fmla="*/ 864 w 1728"/>
                    <a:gd name="T63" fmla="*/ 0 h 432"/>
                    <a:gd name="T64" fmla="*/ 952 w 1728"/>
                    <a:gd name="T65" fmla="*/ 2 h 432"/>
                    <a:gd name="T66" fmla="*/ 1120 w 1728"/>
                    <a:gd name="T67" fmla="*/ 10 h 432"/>
                    <a:gd name="T68" fmla="*/ 1276 w 1728"/>
                    <a:gd name="T69" fmla="*/ 26 h 432"/>
                    <a:gd name="T70" fmla="*/ 1414 w 1728"/>
                    <a:gd name="T71" fmla="*/ 50 h 432"/>
                    <a:gd name="T72" fmla="*/ 1530 w 1728"/>
                    <a:gd name="T73" fmla="*/ 78 h 432"/>
                    <a:gd name="T74" fmla="*/ 1624 w 1728"/>
                    <a:gd name="T75" fmla="*/ 114 h 432"/>
                    <a:gd name="T76" fmla="*/ 1676 w 1728"/>
                    <a:gd name="T77" fmla="*/ 142 h 432"/>
                    <a:gd name="T78" fmla="*/ 1700 w 1728"/>
                    <a:gd name="T79" fmla="*/ 162 h 432"/>
                    <a:gd name="T80" fmla="*/ 1718 w 1728"/>
                    <a:gd name="T81" fmla="*/ 184 h 432"/>
                    <a:gd name="T82" fmla="*/ 1726 w 1728"/>
                    <a:gd name="T83" fmla="*/ 204 h 432"/>
                    <a:gd name="T84" fmla="*/ 1728 w 1728"/>
                    <a:gd name="T85" fmla="*/ 216 h 4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28"/>
                    <a:gd name="T130" fmla="*/ 0 h 432"/>
                    <a:gd name="T131" fmla="*/ 1728 w 1728"/>
                    <a:gd name="T132" fmla="*/ 432 h 4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28" h="432">
                      <a:moveTo>
                        <a:pt x="1728" y="216"/>
                      </a:moveTo>
                      <a:lnTo>
                        <a:pt x="1728" y="216"/>
                      </a:lnTo>
                      <a:lnTo>
                        <a:pt x="1726" y="228"/>
                      </a:lnTo>
                      <a:lnTo>
                        <a:pt x="1724" y="238"/>
                      </a:lnTo>
                      <a:lnTo>
                        <a:pt x="1718" y="248"/>
                      </a:lnTo>
                      <a:lnTo>
                        <a:pt x="1710" y="260"/>
                      </a:lnTo>
                      <a:lnTo>
                        <a:pt x="1700" y="270"/>
                      </a:lnTo>
                      <a:lnTo>
                        <a:pt x="1690" y="280"/>
                      </a:lnTo>
                      <a:lnTo>
                        <a:pt x="1676" y="290"/>
                      </a:lnTo>
                      <a:lnTo>
                        <a:pt x="1660" y="300"/>
                      </a:lnTo>
                      <a:lnTo>
                        <a:pt x="1624" y="318"/>
                      </a:lnTo>
                      <a:lnTo>
                        <a:pt x="1580" y="336"/>
                      </a:lnTo>
                      <a:lnTo>
                        <a:pt x="1530" y="354"/>
                      </a:lnTo>
                      <a:lnTo>
                        <a:pt x="1474" y="368"/>
                      </a:lnTo>
                      <a:lnTo>
                        <a:pt x="1414" y="382"/>
                      </a:lnTo>
                      <a:lnTo>
                        <a:pt x="1348" y="396"/>
                      </a:lnTo>
                      <a:lnTo>
                        <a:pt x="1276" y="406"/>
                      </a:lnTo>
                      <a:lnTo>
                        <a:pt x="1200" y="416"/>
                      </a:lnTo>
                      <a:lnTo>
                        <a:pt x="1120" y="422"/>
                      </a:lnTo>
                      <a:lnTo>
                        <a:pt x="1038" y="428"/>
                      </a:lnTo>
                      <a:lnTo>
                        <a:pt x="952" y="430"/>
                      </a:lnTo>
                      <a:lnTo>
                        <a:pt x="864" y="432"/>
                      </a:lnTo>
                      <a:lnTo>
                        <a:pt x="776" y="430"/>
                      </a:lnTo>
                      <a:lnTo>
                        <a:pt x="690" y="428"/>
                      </a:lnTo>
                      <a:lnTo>
                        <a:pt x="608" y="422"/>
                      </a:lnTo>
                      <a:lnTo>
                        <a:pt x="528" y="416"/>
                      </a:lnTo>
                      <a:lnTo>
                        <a:pt x="452" y="406"/>
                      </a:lnTo>
                      <a:lnTo>
                        <a:pt x="380" y="396"/>
                      </a:lnTo>
                      <a:lnTo>
                        <a:pt x="314" y="382"/>
                      </a:lnTo>
                      <a:lnTo>
                        <a:pt x="254" y="368"/>
                      </a:lnTo>
                      <a:lnTo>
                        <a:pt x="198" y="354"/>
                      </a:lnTo>
                      <a:lnTo>
                        <a:pt x="148" y="336"/>
                      </a:lnTo>
                      <a:lnTo>
                        <a:pt x="104" y="318"/>
                      </a:lnTo>
                      <a:lnTo>
                        <a:pt x="68" y="300"/>
                      </a:lnTo>
                      <a:lnTo>
                        <a:pt x="52" y="290"/>
                      </a:lnTo>
                      <a:lnTo>
                        <a:pt x="38" y="280"/>
                      </a:lnTo>
                      <a:lnTo>
                        <a:pt x="28" y="270"/>
                      </a:lnTo>
                      <a:lnTo>
                        <a:pt x="18" y="260"/>
                      </a:lnTo>
                      <a:lnTo>
                        <a:pt x="10" y="248"/>
                      </a:lnTo>
                      <a:lnTo>
                        <a:pt x="4" y="238"/>
                      </a:lnTo>
                      <a:lnTo>
                        <a:pt x="2" y="228"/>
                      </a:lnTo>
                      <a:lnTo>
                        <a:pt x="0" y="216"/>
                      </a:lnTo>
                      <a:lnTo>
                        <a:pt x="2" y="204"/>
                      </a:lnTo>
                      <a:lnTo>
                        <a:pt x="4" y="194"/>
                      </a:lnTo>
                      <a:lnTo>
                        <a:pt x="10" y="184"/>
                      </a:lnTo>
                      <a:lnTo>
                        <a:pt x="18" y="172"/>
                      </a:lnTo>
                      <a:lnTo>
                        <a:pt x="28" y="162"/>
                      </a:lnTo>
                      <a:lnTo>
                        <a:pt x="38" y="152"/>
                      </a:lnTo>
                      <a:lnTo>
                        <a:pt x="52" y="142"/>
                      </a:lnTo>
                      <a:lnTo>
                        <a:pt x="68" y="132"/>
                      </a:lnTo>
                      <a:lnTo>
                        <a:pt x="104" y="114"/>
                      </a:lnTo>
                      <a:lnTo>
                        <a:pt x="148" y="96"/>
                      </a:lnTo>
                      <a:lnTo>
                        <a:pt x="198" y="78"/>
                      </a:lnTo>
                      <a:lnTo>
                        <a:pt x="254" y="64"/>
                      </a:lnTo>
                      <a:lnTo>
                        <a:pt x="314" y="50"/>
                      </a:lnTo>
                      <a:lnTo>
                        <a:pt x="380" y="36"/>
                      </a:lnTo>
                      <a:lnTo>
                        <a:pt x="452" y="26"/>
                      </a:lnTo>
                      <a:lnTo>
                        <a:pt x="528" y="16"/>
                      </a:lnTo>
                      <a:lnTo>
                        <a:pt x="608" y="10"/>
                      </a:lnTo>
                      <a:lnTo>
                        <a:pt x="690" y="4"/>
                      </a:lnTo>
                      <a:lnTo>
                        <a:pt x="776" y="2"/>
                      </a:lnTo>
                      <a:lnTo>
                        <a:pt x="864" y="0"/>
                      </a:lnTo>
                      <a:lnTo>
                        <a:pt x="952" y="2"/>
                      </a:lnTo>
                      <a:lnTo>
                        <a:pt x="1038" y="4"/>
                      </a:lnTo>
                      <a:lnTo>
                        <a:pt x="1120" y="10"/>
                      </a:lnTo>
                      <a:lnTo>
                        <a:pt x="1200" y="16"/>
                      </a:lnTo>
                      <a:lnTo>
                        <a:pt x="1276" y="26"/>
                      </a:lnTo>
                      <a:lnTo>
                        <a:pt x="1348" y="36"/>
                      </a:lnTo>
                      <a:lnTo>
                        <a:pt x="1414" y="50"/>
                      </a:lnTo>
                      <a:lnTo>
                        <a:pt x="1474" y="64"/>
                      </a:lnTo>
                      <a:lnTo>
                        <a:pt x="1530" y="78"/>
                      </a:lnTo>
                      <a:lnTo>
                        <a:pt x="1580" y="96"/>
                      </a:lnTo>
                      <a:lnTo>
                        <a:pt x="1624" y="114"/>
                      </a:lnTo>
                      <a:lnTo>
                        <a:pt x="1660" y="132"/>
                      </a:lnTo>
                      <a:lnTo>
                        <a:pt x="1676" y="142"/>
                      </a:lnTo>
                      <a:lnTo>
                        <a:pt x="1690" y="152"/>
                      </a:lnTo>
                      <a:lnTo>
                        <a:pt x="1700" y="162"/>
                      </a:lnTo>
                      <a:lnTo>
                        <a:pt x="1710" y="172"/>
                      </a:lnTo>
                      <a:lnTo>
                        <a:pt x="1718" y="184"/>
                      </a:lnTo>
                      <a:lnTo>
                        <a:pt x="1724" y="194"/>
                      </a:lnTo>
                      <a:lnTo>
                        <a:pt x="1726" y="204"/>
                      </a:lnTo>
                      <a:lnTo>
                        <a:pt x="1728" y="216"/>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b="1" smtClean="0">
                    <a:solidFill>
                      <a:srgbClr val="000000"/>
                    </a:solidFill>
                    <a:latin typeface="Arial" charset="0"/>
                    <a:ea typeface="微软雅黑" pitchFamily="34" charset="-122"/>
                  </a:endParaRPr>
                </a:p>
              </p:txBody>
            </p:sp>
          </p:grpSp>
          <p:sp>
            <p:nvSpPr>
              <p:cNvPr id="74" name="Line 20"/>
              <p:cNvSpPr>
                <a:spLocks noChangeShapeType="1"/>
              </p:cNvSpPr>
              <p:nvPr/>
            </p:nvSpPr>
            <p:spPr bwMode="auto">
              <a:xfrm flipH="1">
                <a:off x="4810824" y="5640559"/>
                <a:ext cx="3321771" cy="0"/>
              </a:xfrm>
              <a:prstGeom prst="line">
                <a:avLst/>
              </a:prstGeom>
              <a:noFill/>
              <a:ln w="25400" cap="rnd">
                <a:solidFill>
                  <a:schemeClr val="accent1"/>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Arial" charset="0"/>
                  <a:ea typeface="微软雅黑" pitchFamily="34" charset="-122"/>
                </a:endParaRPr>
              </a:p>
            </p:txBody>
          </p:sp>
          <p:sp>
            <p:nvSpPr>
              <p:cNvPr id="82" name="Content Placeholder 2"/>
              <p:cNvSpPr txBox="1">
                <a:spLocks/>
              </p:cNvSpPr>
              <p:nvPr/>
            </p:nvSpPr>
            <p:spPr>
              <a:xfrm>
                <a:off x="8132595" y="5154051"/>
                <a:ext cx="3376246" cy="9379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1600" b="1" dirty="0" smtClean="0">
                    <a:solidFill>
                      <a:schemeClr val="accent1"/>
                    </a:solidFill>
                  </a:rPr>
                  <a:t>Tier 4</a:t>
                </a:r>
              </a:p>
              <a:p>
                <a:pPr marL="0" indent="0">
                  <a:buNone/>
                </a:pPr>
                <a:r>
                  <a:rPr lang="en-US" sz="1100" dirty="0" smtClean="0"/>
                  <a:t>Earns less than 15000  USD </a:t>
                </a:r>
                <a:r>
                  <a:rPr lang="en-US" sz="1100" dirty="0"/>
                  <a:t>per year</a:t>
                </a:r>
              </a:p>
            </p:txBody>
          </p:sp>
        </p:grpSp>
        <p:sp>
          <p:nvSpPr>
            <p:cNvPr id="85" name="TextBox 84"/>
            <p:cNvSpPr txBox="1"/>
            <p:nvPr/>
          </p:nvSpPr>
          <p:spPr>
            <a:xfrm>
              <a:off x="3098803" y="5579038"/>
              <a:ext cx="1162422" cy="338554"/>
            </a:xfrm>
            <a:prstGeom prst="rect">
              <a:avLst/>
            </a:prstGeom>
            <a:noFill/>
          </p:spPr>
          <p:txBody>
            <a:bodyPr wrap="square" rtlCol="0">
              <a:spAutoFit/>
            </a:bodyPr>
            <a:lstStyle/>
            <a:p>
              <a:r>
                <a:rPr lang="en-US" sz="1600" b="1" dirty="0" smtClean="0">
                  <a:solidFill>
                    <a:schemeClr val="bg1"/>
                  </a:solidFill>
                </a:rPr>
                <a:t>~ 4500 M</a:t>
              </a:r>
              <a:endParaRPr lang="en-US" sz="1600" b="1" dirty="0">
                <a:solidFill>
                  <a:schemeClr val="bg1"/>
                </a:solidFill>
              </a:endParaRPr>
            </a:p>
          </p:txBody>
        </p:sp>
      </p:grpSp>
      <p:grpSp>
        <p:nvGrpSpPr>
          <p:cNvPr id="87" name="Group 86"/>
          <p:cNvGrpSpPr/>
          <p:nvPr/>
        </p:nvGrpSpPr>
        <p:grpSpPr>
          <a:xfrm>
            <a:off x="2382581" y="3861441"/>
            <a:ext cx="9126260" cy="1517035"/>
            <a:chOff x="2382581" y="3861441"/>
            <a:chExt cx="9126260" cy="1517035"/>
          </a:xfrm>
        </p:grpSpPr>
        <p:grpSp>
          <p:nvGrpSpPr>
            <p:cNvPr id="9" name="Group 8"/>
            <p:cNvGrpSpPr/>
            <p:nvPr/>
          </p:nvGrpSpPr>
          <p:grpSpPr>
            <a:xfrm>
              <a:off x="2382581" y="3861441"/>
              <a:ext cx="9126260" cy="1517035"/>
              <a:chOff x="2382581" y="3861441"/>
              <a:chExt cx="9126260" cy="1517035"/>
            </a:xfrm>
          </p:grpSpPr>
          <p:sp>
            <p:nvSpPr>
              <p:cNvPr id="67" name="Oval 7"/>
              <p:cNvSpPr>
                <a:spLocks noChangeArrowheads="1"/>
              </p:cNvSpPr>
              <p:nvPr/>
            </p:nvSpPr>
            <p:spPr bwMode="auto">
              <a:xfrm>
                <a:off x="2382581" y="4591463"/>
                <a:ext cx="2420742" cy="787013"/>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fontAlgn="ctr" hangingPunct="0">
                  <a:lnSpc>
                    <a:spcPct val="120000"/>
                  </a:lnSpc>
                  <a:spcBef>
                    <a:spcPct val="20000"/>
                  </a:spcBef>
                  <a:buClr>
                    <a:schemeClr val="accent1"/>
                  </a:buClr>
                  <a:buSzPct val="60000"/>
                  <a:buFont typeface="Wingdings" pitchFamily="2" charset="2"/>
                  <a:buChar char="l"/>
                  <a:defRPr sz="2000" b="1">
                    <a:solidFill>
                      <a:schemeClr val="tx1"/>
                    </a:solidFill>
                    <a:latin typeface="Arial" charset="0"/>
                    <a:ea typeface="微软雅黑" pitchFamily="34" charset="-122"/>
                  </a:defRPr>
                </a:lvl1pPr>
                <a:lvl2pPr marL="742950" indent="-285750" eaLnBrk="0" fontAlgn="ctr" hangingPunct="0">
                  <a:lnSpc>
                    <a:spcPct val="120000"/>
                  </a:lnSpc>
                  <a:spcBef>
                    <a:spcPct val="20000"/>
                  </a:spcBef>
                  <a:buClr>
                    <a:schemeClr val="accent1"/>
                  </a:buClr>
                  <a:buSzPct val="60000"/>
                  <a:buFont typeface="Wingdings" pitchFamily="2" charset="2"/>
                  <a:buChar char="l"/>
                  <a:defRPr>
                    <a:solidFill>
                      <a:schemeClr val="tx1"/>
                    </a:solidFill>
                    <a:latin typeface="Arial" charset="0"/>
                    <a:ea typeface="微软雅黑" pitchFamily="34" charset="-122"/>
                  </a:defRPr>
                </a:lvl2pPr>
                <a:lvl3pPr marL="1143000" indent="-228600" eaLnBrk="0" fontAlgn="ctr" hangingPunct="0">
                  <a:lnSpc>
                    <a:spcPct val="120000"/>
                  </a:lnSpc>
                  <a:spcBef>
                    <a:spcPct val="20000"/>
                  </a:spcBef>
                  <a:buClr>
                    <a:schemeClr val="accent1"/>
                  </a:buClr>
                  <a:buSzPct val="60000"/>
                  <a:buFont typeface="Wingdings" pitchFamily="2" charset="2"/>
                  <a:buChar char="l"/>
                  <a:defRPr sz="1600">
                    <a:solidFill>
                      <a:schemeClr val="tx1"/>
                    </a:solidFill>
                    <a:latin typeface="Arial" charset="0"/>
                    <a:ea typeface="微软雅黑" pitchFamily="34" charset="-122"/>
                  </a:defRPr>
                </a:lvl3pPr>
                <a:lvl4pPr marL="1600200" indent="-228600" eaLnBrk="0" fontAlgn="ctr" hangingPunct="0">
                  <a:lnSpc>
                    <a:spcPct val="120000"/>
                  </a:lnSpc>
                  <a:spcBef>
                    <a:spcPct val="20000"/>
                  </a:spcBef>
                  <a:buClr>
                    <a:schemeClr val="accent1"/>
                  </a:buClr>
                  <a:buSzPct val="60000"/>
                  <a:buFont typeface="Wingdings" pitchFamily="2" charset="2"/>
                  <a:buChar char="l"/>
                  <a:defRPr sz="1400">
                    <a:solidFill>
                      <a:schemeClr val="tx1"/>
                    </a:solidFill>
                    <a:latin typeface="Arial" charset="0"/>
                    <a:ea typeface="微软雅黑" pitchFamily="34" charset="-122"/>
                  </a:defRPr>
                </a:lvl4pPr>
                <a:lvl5pPr marL="2057400" indent="-228600" eaLnBrk="0" fontAlgn="ctr" hangingPunct="0">
                  <a:lnSpc>
                    <a:spcPct val="120000"/>
                  </a:lnSpc>
                  <a:spcBef>
                    <a:spcPct val="20000"/>
                  </a:spcBef>
                  <a:buClr>
                    <a:schemeClr val="accent1"/>
                  </a:buClr>
                  <a:buSzPct val="60000"/>
                  <a:buFont typeface="Wingdings" pitchFamily="2" charset="2"/>
                  <a:buChar char="l"/>
                  <a:defRPr sz="1200">
                    <a:solidFill>
                      <a:schemeClr val="tx1"/>
                    </a:solidFill>
                    <a:latin typeface="Arial" charset="0"/>
                    <a:ea typeface="微软雅黑"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9pPr>
              </a:lstStyle>
              <a:p>
                <a:pPr marL="0" marR="0" lvl="0" indent="0" defTabSz="914400" eaLnBrk="1" fontAlgn="base"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charset="0"/>
                  <a:ea typeface="微软雅黑" pitchFamily="34" charset="-122"/>
                </a:endParaRPr>
              </a:p>
            </p:txBody>
          </p:sp>
          <p:grpSp>
            <p:nvGrpSpPr>
              <p:cNvPr id="5" name="Group 4"/>
              <p:cNvGrpSpPr/>
              <p:nvPr/>
            </p:nvGrpSpPr>
            <p:grpSpPr>
              <a:xfrm>
                <a:off x="2495176" y="3861441"/>
                <a:ext cx="9013665" cy="1173734"/>
                <a:chOff x="2495176" y="3861441"/>
                <a:chExt cx="9013665" cy="1173734"/>
              </a:xfrm>
            </p:grpSpPr>
            <p:grpSp>
              <p:nvGrpSpPr>
                <p:cNvPr id="68" name="Group 8"/>
                <p:cNvGrpSpPr>
                  <a:grpSpLocks/>
                </p:cNvGrpSpPr>
                <p:nvPr/>
              </p:nvGrpSpPr>
              <p:grpSpPr bwMode="auto">
                <a:xfrm>
                  <a:off x="2495176" y="3861441"/>
                  <a:ext cx="2123577" cy="1173734"/>
                  <a:chOff x="2016" y="1944"/>
                  <a:chExt cx="1728" cy="936"/>
                </a:xfrm>
              </p:grpSpPr>
              <p:sp>
                <p:nvSpPr>
                  <p:cNvPr id="69" name="Freeform 9"/>
                  <p:cNvSpPr>
                    <a:spLocks/>
                  </p:cNvSpPr>
                  <p:nvPr/>
                </p:nvSpPr>
                <p:spPr bwMode="auto">
                  <a:xfrm>
                    <a:off x="2016" y="1944"/>
                    <a:ext cx="1728" cy="936"/>
                  </a:xfrm>
                  <a:custGeom>
                    <a:avLst/>
                    <a:gdLst>
                      <a:gd name="T0" fmla="*/ 1728 w 1728"/>
                      <a:gd name="T1" fmla="*/ 720 h 936"/>
                      <a:gd name="T2" fmla="*/ 1726 w 1728"/>
                      <a:gd name="T3" fmla="*/ 732 h 936"/>
                      <a:gd name="T4" fmla="*/ 1718 w 1728"/>
                      <a:gd name="T5" fmla="*/ 752 h 936"/>
                      <a:gd name="T6" fmla="*/ 1700 w 1728"/>
                      <a:gd name="T7" fmla="*/ 774 h 936"/>
                      <a:gd name="T8" fmla="*/ 1676 w 1728"/>
                      <a:gd name="T9" fmla="*/ 794 h 936"/>
                      <a:gd name="T10" fmla="*/ 1624 w 1728"/>
                      <a:gd name="T11" fmla="*/ 822 h 936"/>
                      <a:gd name="T12" fmla="*/ 1530 w 1728"/>
                      <a:gd name="T13" fmla="*/ 858 h 936"/>
                      <a:gd name="T14" fmla="*/ 1414 w 1728"/>
                      <a:gd name="T15" fmla="*/ 886 h 936"/>
                      <a:gd name="T16" fmla="*/ 1276 w 1728"/>
                      <a:gd name="T17" fmla="*/ 910 h 936"/>
                      <a:gd name="T18" fmla="*/ 1120 w 1728"/>
                      <a:gd name="T19" fmla="*/ 926 h 936"/>
                      <a:gd name="T20" fmla="*/ 952 w 1728"/>
                      <a:gd name="T21" fmla="*/ 934 h 936"/>
                      <a:gd name="T22" fmla="*/ 864 w 1728"/>
                      <a:gd name="T23" fmla="*/ 936 h 936"/>
                      <a:gd name="T24" fmla="*/ 690 w 1728"/>
                      <a:gd name="T25" fmla="*/ 932 h 936"/>
                      <a:gd name="T26" fmla="*/ 528 w 1728"/>
                      <a:gd name="T27" fmla="*/ 920 h 936"/>
                      <a:gd name="T28" fmla="*/ 380 w 1728"/>
                      <a:gd name="T29" fmla="*/ 900 h 936"/>
                      <a:gd name="T30" fmla="*/ 254 w 1728"/>
                      <a:gd name="T31" fmla="*/ 872 h 936"/>
                      <a:gd name="T32" fmla="*/ 148 w 1728"/>
                      <a:gd name="T33" fmla="*/ 840 h 936"/>
                      <a:gd name="T34" fmla="*/ 68 w 1728"/>
                      <a:gd name="T35" fmla="*/ 804 h 936"/>
                      <a:gd name="T36" fmla="*/ 38 w 1728"/>
                      <a:gd name="T37" fmla="*/ 784 h 936"/>
                      <a:gd name="T38" fmla="*/ 18 w 1728"/>
                      <a:gd name="T39" fmla="*/ 764 h 936"/>
                      <a:gd name="T40" fmla="*/ 4 w 1728"/>
                      <a:gd name="T41" fmla="*/ 742 h 936"/>
                      <a:gd name="T42" fmla="*/ 0 w 1728"/>
                      <a:gd name="T43" fmla="*/ 720 h 936"/>
                      <a:gd name="T44" fmla="*/ 288 w 1728"/>
                      <a:gd name="T45" fmla="*/ 144 h 936"/>
                      <a:gd name="T46" fmla="*/ 290 w 1728"/>
                      <a:gd name="T47" fmla="*/ 130 h 936"/>
                      <a:gd name="T48" fmla="*/ 300 w 1728"/>
                      <a:gd name="T49" fmla="*/ 114 h 936"/>
                      <a:gd name="T50" fmla="*/ 334 w 1728"/>
                      <a:gd name="T51" fmla="*/ 88 h 936"/>
                      <a:gd name="T52" fmla="*/ 386 w 1728"/>
                      <a:gd name="T53" fmla="*/ 64 h 936"/>
                      <a:gd name="T54" fmla="*/ 456 w 1728"/>
                      <a:gd name="T55" fmla="*/ 42 h 936"/>
                      <a:gd name="T56" fmla="*/ 542 w 1728"/>
                      <a:gd name="T57" fmla="*/ 24 h 936"/>
                      <a:gd name="T58" fmla="*/ 640 w 1728"/>
                      <a:gd name="T59" fmla="*/ 12 h 936"/>
                      <a:gd name="T60" fmla="*/ 748 w 1728"/>
                      <a:gd name="T61" fmla="*/ 2 h 936"/>
                      <a:gd name="T62" fmla="*/ 864 w 1728"/>
                      <a:gd name="T63" fmla="*/ 0 h 936"/>
                      <a:gd name="T64" fmla="*/ 922 w 1728"/>
                      <a:gd name="T65" fmla="*/ 0 h 936"/>
                      <a:gd name="T66" fmla="*/ 1036 w 1728"/>
                      <a:gd name="T67" fmla="*/ 6 h 936"/>
                      <a:gd name="T68" fmla="*/ 1138 w 1728"/>
                      <a:gd name="T69" fmla="*/ 18 h 936"/>
                      <a:gd name="T70" fmla="*/ 1230 w 1728"/>
                      <a:gd name="T71" fmla="*/ 32 h 936"/>
                      <a:gd name="T72" fmla="*/ 1308 w 1728"/>
                      <a:gd name="T73" fmla="*/ 52 h 936"/>
                      <a:gd name="T74" fmla="*/ 1370 w 1728"/>
                      <a:gd name="T75" fmla="*/ 76 h 936"/>
                      <a:gd name="T76" fmla="*/ 1414 w 1728"/>
                      <a:gd name="T77" fmla="*/ 102 h 936"/>
                      <a:gd name="T78" fmla="*/ 1434 w 1728"/>
                      <a:gd name="T79" fmla="*/ 122 h 936"/>
                      <a:gd name="T80" fmla="*/ 1440 w 1728"/>
                      <a:gd name="T81" fmla="*/ 136 h 936"/>
                      <a:gd name="T82" fmla="*/ 1440 w 1728"/>
                      <a:gd name="T83" fmla="*/ 144 h 9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8"/>
                      <a:gd name="T127" fmla="*/ 0 h 936"/>
                      <a:gd name="T128" fmla="*/ 1728 w 1728"/>
                      <a:gd name="T129" fmla="*/ 936 h 9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8" h="936">
                        <a:moveTo>
                          <a:pt x="1440" y="144"/>
                        </a:moveTo>
                        <a:lnTo>
                          <a:pt x="1728" y="720"/>
                        </a:lnTo>
                        <a:lnTo>
                          <a:pt x="1726" y="732"/>
                        </a:lnTo>
                        <a:lnTo>
                          <a:pt x="1724" y="742"/>
                        </a:lnTo>
                        <a:lnTo>
                          <a:pt x="1718" y="752"/>
                        </a:lnTo>
                        <a:lnTo>
                          <a:pt x="1710" y="764"/>
                        </a:lnTo>
                        <a:lnTo>
                          <a:pt x="1700" y="774"/>
                        </a:lnTo>
                        <a:lnTo>
                          <a:pt x="1690" y="784"/>
                        </a:lnTo>
                        <a:lnTo>
                          <a:pt x="1676" y="794"/>
                        </a:lnTo>
                        <a:lnTo>
                          <a:pt x="1660" y="804"/>
                        </a:lnTo>
                        <a:lnTo>
                          <a:pt x="1624" y="822"/>
                        </a:lnTo>
                        <a:lnTo>
                          <a:pt x="1580" y="840"/>
                        </a:lnTo>
                        <a:lnTo>
                          <a:pt x="1530" y="858"/>
                        </a:lnTo>
                        <a:lnTo>
                          <a:pt x="1474" y="872"/>
                        </a:lnTo>
                        <a:lnTo>
                          <a:pt x="1414" y="886"/>
                        </a:lnTo>
                        <a:lnTo>
                          <a:pt x="1348" y="900"/>
                        </a:lnTo>
                        <a:lnTo>
                          <a:pt x="1276" y="910"/>
                        </a:lnTo>
                        <a:lnTo>
                          <a:pt x="1200" y="920"/>
                        </a:lnTo>
                        <a:lnTo>
                          <a:pt x="1120" y="926"/>
                        </a:lnTo>
                        <a:lnTo>
                          <a:pt x="1038" y="932"/>
                        </a:lnTo>
                        <a:lnTo>
                          <a:pt x="952" y="934"/>
                        </a:lnTo>
                        <a:lnTo>
                          <a:pt x="864" y="936"/>
                        </a:lnTo>
                        <a:lnTo>
                          <a:pt x="776" y="934"/>
                        </a:lnTo>
                        <a:lnTo>
                          <a:pt x="690" y="932"/>
                        </a:lnTo>
                        <a:lnTo>
                          <a:pt x="608" y="926"/>
                        </a:lnTo>
                        <a:lnTo>
                          <a:pt x="528" y="920"/>
                        </a:lnTo>
                        <a:lnTo>
                          <a:pt x="452" y="910"/>
                        </a:lnTo>
                        <a:lnTo>
                          <a:pt x="380" y="900"/>
                        </a:lnTo>
                        <a:lnTo>
                          <a:pt x="314" y="886"/>
                        </a:lnTo>
                        <a:lnTo>
                          <a:pt x="254" y="872"/>
                        </a:lnTo>
                        <a:lnTo>
                          <a:pt x="198" y="858"/>
                        </a:lnTo>
                        <a:lnTo>
                          <a:pt x="148" y="840"/>
                        </a:lnTo>
                        <a:lnTo>
                          <a:pt x="104" y="822"/>
                        </a:lnTo>
                        <a:lnTo>
                          <a:pt x="68" y="804"/>
                        </a:lnTo>
                        <a:lnTo>
                          <a:pt x="52" y="794"/>
                        </a:lnTo>
                        <a:lnTo>
                          <a:pt x="38" y="784"/>
                        </a:lnTo>
                        <a:lnTo>
                          <a:pt x="28" y="774"/>
                        </a:lnTo>
                        <a:lnTo>
                          <a:pt x="18" y="764"/>
                        </a:lnTo>
                        <a:lnTo>
                          <a:pt x="10" y="752"/>
                        </a:lnTo>
                        <a:lnTo>
                          <a:pt x="4" y="742"/>
                        </a:lnTo>
                        <a:lnTo>
                          <a:pt x="2" y="732"/>
                        </a:lnTo>
                        <a:lnTo>
                          <a:pt x="0" y="720"/>
                        </a:lnTo>
                        <a:lnTo>
                          <a:pt x="288" y="144"/>
                        </a:lnTo>
                        <a:lnTo>
                          <a:pt x="288" y="136"/>
                        </a:lnTo>
                        <a:lnTo>
                          <a:pt x="290" y="130"/>
                        </a:lnTo>
                        <a:lnTo>
                          <a:pt x="294" y="122"/>
                        </a:lnTo>
                        <a:lnTo>
                          <a:pt x="300" y="114"/>
                        </a:lnTo>
                        <a:lnTo>
                          <a:pt x="314" y="102"/>
                        </a:lnTo>
                        <a:lnTo>
                          <a:pt x="334" y="88"/>
                        </a:lnTo>
                        <a:lnTo>
                          <a:pt x="358" y="76"/>
                        </a:lnTo>
                        <a:lnTo>
                          <a:pt x="386" y="64"/>
                        </a:lnTo>
                        <a:lnTo>
                          <a:pt x="420" y="52"/>
                        </a:lnTo>
                        <a:lnTo>
                          <a:pt x="456" y="42"/>
                        </a:lnTo>
                        <a:lnTo>
                          <a:pt x="498" y="32"/>
                        </a:lnTo>
                        <a:lnTo>
                          <a:pt x="542" y="24"/>
                        </a:lnTo>
                        <a:lnTo>
                          <a:pt x="590" y="18"/>
                        </a:lnTo>
                        <a:lnTo>
                          <a:pt x="640" y="12"/>
                        </a:lnTo>
                        <a:lnTo>
                          <a:pt x="692" y="6"/>
                        </a:lnTo>
                        <a:lnTo>
                          <a:pt x="748" y="2"/>
                        </a:lnTo>
                        <a:lnTo>
                          <a:pt x="806" y="0"/>
                        </a:lnTo>
                        <a:lnTo>
                          <a:pt x="864" y="0"/>
                        </a:lnTo>
                        <a:lnTo>
                          <a:pt x="922" y="0"/>
                        </a:lnTo>
                        <a:lnTo>
                          <a:pt x="980" y="2"/>
                        </a:lnTo>
                        <a:lnTo>
                          <a:pt x="1036" y="6"/>
                        </a:lnTo>
                        <a:lnTo>
                          <a:pt x="1088" y="12"/>
                        </a:lnTo>
                        <a:lnTo>
                          <a:pt x="1138" y="18"/>
                        </a:lnTo>
                        <a:lnTo>
                          <a:pt x="1186" y="24"/>
                        </a:lnTo>
                        <a:lnTo>
                          <a:pt x="1230" y="32"/>
                        </a:lnTo>
                        <a:lnTo>
                          <a:pt x="1272" y="42"/>
                        </a:lnTo>
                        <a:lnTo>
                          <a:pt x="1308" y="52"/>
                        </a:lnTo>
                        <a:lnTo>
                          <a:pt x="1342" y="64"/>
                        </a:lnTo>
                        <a:lnTo>
                          <a:pt x="1370" y="76"/>
                        </a:lnTo>
                        <a:lnTo>
                          <a:pt x="1394" y="88"/>
                        </a:lnTo>
                        <a:lnTo>
                          <a:pt x="1414" y="102"/>
                        </a:lnTo>
                        <a:lnTo>
                          <a:pt x="1428" y="114"/>
                        </a:lnTo>
                        <a:lnTo>
                          <a:pt x="1434" y="122"/>
                        </a:lnTo>
                        <a:lnTo>
                          <a:pt x="1438" y="130"/>
                        </a:lnTo>
                        <a:lnTo>
                          <a:pt x="1440" y="136"/>
                        </a:lnTo>
                        <a:lnTo>
                          <a:pt x="1440" y="14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b="1" smtClean="0">
                      <a:solidFill>
                        <a:srgbClr val="000000"/>
                      </a:solidFill>
                      <a:latin typeface="Arial" charset="0"/>
                      <a:ea typeface="微软雅黑" pitchFamily="34" charset="-122"/>
                    </a:endParaRPr>
                  </a:p>
                </p:txBody>
              </p:sp>
              <p:sp>
                <p:nvSpPr>
                  <p:cNvPr id="70" name="Freeform 10"/>
                  <p:cNvSpPr>
                    <a:spLocks/>
                  </p:cNvSpPr>
                  <p:nvPr/>
                </p:nvSpPr>
                <p:spPr bwMode="auto">
                  <a:xfrm>
                    <a:off x="2304" y="1944"/>
                    <a:ext cx="1152" cy="288"/>
                  </a:xfrm>
                  <a:custGeom>
                    <a:avLst/>
                    <a:gdLst>
                      <a:gd name="T0" fmla="*/ 1152 w 1152"/>
                      <a:gd name="T1" fmla="*/ 144 h 288"/>
                      <a:gd name="T2" fmla="*/ 1150 w 1152"/>
                      <a:gd name="T3" fmla="*/ 158 h 288"/>
                      <a:gd name="T4" fmla="*/ 1140 w 1152"/>
                      <a:gd name="T5" fmla="*/ 174 h 288"/>
                      <a:gd name="T6" fmla="*/ 1106 w 1152"/>
                      <a:gd name="T7" fmla="*/ 200 h 288"/>
                      <a:gd name="T8" fmla="*/ 1054 w 1152"/>
                      <a:gd name="T9" fmla="*/ 224 h 288"/>
                      <a:gd name="T10" fmla="*/ 984 w 1152"/>
                      <a:gd name="T11" fmla="*/ 246 h 288"/>
                      <a:gd name="T12" fmla="*/ 898 w 1152"/>
                      <a:gd name="T13" fmla="*/ 264 h 288"/>
                      <a:gd name="T14" fmla="*/ 800 w 1152"/>
                      <a:gd name="T15" fmla="*/ 276 h 288"/>
                      <a:gd name="T16" fmla="*/ 692 w 1152"/>
                      <a:gd name="T17" fmla="*/ 286 h 288"/>
                      <a:gd name="T18" fmla="*/ 576 w 1152"/>
                      <a:gd name="T19" fmla="*/ 288 h 288"/>
                      <a:gd name="T20" fmla="*/ 518 w 1152"/>
                      <a:gd name="T21" fmla="*/ 288 h 288"/>
                      <a:gd name="T22" fmla="*/ 404 w 1152"/>
                      <a:gd name="T23" fmla="*/ 282 h 288"/>
                      <a:gd name="T24" fmla="*/ 302 w 1152"/>
                      <a:gd name="T25" fmla="*/ 270 h 288"/>
                      <a:gd name="T26" fmla="*/ 210 w 1152"/>
                      <a:gd name="T27" fmla="*/ 256 h 288"/>
                      <a:gd name="T28" fmla="*/ 132 w 1152"/>
                      <a:gd name="T29" fmla="*/ 236 h 288"/>
                      <a:gd name="T30" fmla="*/ 70 w 1152"/>
                      <a:gd name="T31" fmla="*/ 212 h 288"/>
                      <a:gd name="T32" fmla="*/ 26 w 1152"/>
                      <a:gd name="T33" fmla="*/ 186 h 288"/>
                      <a:gd name="T34" fmla="*/ 6 w 1152"/>
                      <a:gd name="T35" fmla="*/ 166 h 288"/>
                      <a:gd name="T36" fmla="*/ 0 w 1152"/>
                      <a:gd name="T37" fmla="*/ 152 h 288"/>
                      <a:gd name="T38" fmla="*/ 0 w 1152"/>
                      <a:gd name="T39" fmla="*/ 144 h 288"/>
                      <a:gd name="T40" fmla="*/ 2 w 1152"/>
                      <a:gd name="T41" fmla="*/ 130 h 288"/>
                      <a:gd name="T42" fmla="*/ 12 w 1152"/>
                      <a:gd name="T43" fmla="*/ 114 h 288"/>
                      <a:gd name="T44" fmla="*/ 46 w 1152"/>
                      <a:gd name="T45" fmla="*/ 88 h 288"/>
                      <a:gd name="T46" fmla="*/ 98 w 1152"/>
                      <a:gd name="T47" fmla="*/ 64 h 288"/>
                      <a:gd name="T48" fmla="*/ 168 w 1152"/>
                      <a:gd name="T49" fmla="*/ 42 h 288"/>
                      <a:gd name="T50" fmla="*/ 254 w 1152"/>
                      <a:gd name="T51" fmla="*/ 24 h 288"/>
                      <a:gd name="T52" fmla="*/ 352 w 1152"/>
                      <a:gd name="T53" fmla="*/ 12 h 288"/>
                      <a:gd name="T54" fmla="*/ 460 w 1152"/>
                      <a:gd name="T55" fmla="*/ 2 h 288"/>
                      <a:gd name="T56" fmla="*/ 576 w 1152"/>
                      <a:gd name="T57" fmla="*/ 0 h 288"/>
                      <a:gd name="T58" fmla="*/ 634 w 1152"/>
                      <a:gd name="T59" fmla="*/ 0 h 288"/>
                      <a:gd name="T60" fmla="*/ 748 w 1152"/>
                      <a:gd name="T61" fmla="*/ 6 h 288"/>
                      <a:gd name="T62" fmla="*/ 850 w 1152"/>
                      <a:gd name="T63" fmla="*/ 18 h 288"/>
                      <a:gd name="T64" fmla="*/ 942 w 1152"/>
                      <a:gd name="T65" fmla="*/ 32 h 288"/>
                      <a:gd name="T66" fmla="*/ 1020 w 1152"/>
                      <a:gd name="T67" fmla="*/ 52 h 288"/>
                      <a:gd name="T68" fmla="*/ 1082 w 1152"/>
                      <a:gd name="T69" fmla="*/ 76 h 288"/>
                      <a:gd name="T70" fmla="*/ 1126 w 1152"/>
                      <a:gd name="T71" fmla="*/ 102 h 288"/>
                      <a:gd name="T72" fmla="*/ 1146 w 1152"/>
                      <a:gd name="T73" fmla="*/ 122 h 288"/>
                      <a:gd name="T74" fmla="*/ 1152 w 1152"/>
                      <a:gd name="T75" fmla="*/ 136 h 288"/>
                      <a:gd name="T76" fmla="*/ 1152 w 1152"/>
                      <a:gd name="T77" fmla="*/ 144 h 2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52"/>
                      <a:gd name="T118" fmla="*/ 0 h 288"/>
                      <a:gd name="T119" fmla="*/ 1152 w 1152"/>
                      <a:gd name="T120" fmla="*/ 288 h 2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52" h="288">
                        <a:moveTo>
                          <a:pt x="1152" y="144"/>
                        </a:moveTo>
                        <a:lnTo>
                          <a:pt x="1152" y="144"/>
                        </a:lnTo>
                        <a:lnTo>
                          <a:pt x="1152" y="152"/>
                        </a:lnTo>
                        <a:lnTo>
                          <a:pt x="1150" y="158"/>
                        </a:lnTo>
                        <a:lnTo>
                          <a:pt x="1146" y="166"/>
                        </a:lnTo>
                        <a:lnTo>
                          <a:pt x="1140" y="174"/>
                        </a:lnTo>
                        <a:lnTo>
                          <a:pt x="1126" y="186"/>
                        </a:lnTo>
                        <a:lnTo>
                          <a:pt x="1106" y="200"/>
                        </a:lnTo>
                        <a:lnTo>
                          <a:pt x="1082" y="212"/>
                        </a:lnTo>
                        <a:lnTo>
                          <a:pt x="1054" y="224"/>
                        </a:lnTo>
                        <a:lnTo>
                          <a:pt x="1020" y="236"/>
                        </a:lnTo>
                        <a:lnTo>
                          <a:pt x="984" y="246"/>
                        </a:lnTo>
                        <a:lnTo>
                          <a:pt x="942" y="256"/>
                        </a:lnTo>
                        <a:lnTo>
                          <a:pt x="898" y="264"/>
                        </a:lnTo>
                        <a:lnTo>
                          <a:pt x="850" y="270"/>
                        </a:lnTo>
                        <a:lnTo>
                          <a:pt x="800" y="276"/>
                        </a:lnTo>
                        <a:lnTo>
                          <a:pt x="748" y="282"/>
                        </a:lnTo>
                        <a:lnTo>
                          <a:pt x="692" y="286"/>
                        </a:lnTo>
                        <a:lnTo>
                          <a:pt x="634" y="288"/>
                        </a:lnTo>
                        <a:lnTo>
                          <a:pt x="576" y="288"/>
                        </a:lnTo>
                        <a:lnTo>
                          <a:pt x="518" y="288"/>
                        </a:lnTo>
                        <a:lnTo>
                          <a:pt x="460" y="286"/>
                        </a:lnTo>
                        <a:lnTo>
                          <a:pt x="404" y="282"/>
                        </a:lnTo>
                        <a:lnTo>
                          <a:pt x="352" y="276"/>
                        </a:lnTo>
                        <a:lnTo>
                          <a:pt x="302" y="270"/>
                        </a:lnTo>
                        <a:lnTo>
                          <a:pt x="254" y="264"/>
                        </a:lnTo>
                        <a:lnTo>
                          <a:pt x="210" y="256"/>
                        </a:lnTo>
                        <a:lnTo>
                          <a:pt x="168" y="246"/>
                        </a:lnTo>
                        <a:lnTo>
                          <a:pt x="132" y="236"/>
                        </a:lnTo>
                        <a:lnTo>
                          <a:pt x="98" y="224"/>
                        </a:lnTo>
                        <a:lnTo>
                          <a:pt x="70" y="212"/>
                        </a:lnTo>
                        <a:lnTo>
                          <a:pt x="46" y="200"/>
                        </a:lnTo>
                        <a:lnTo>
                          <a:pt x="26" y="186"/>
                        </a:lnTo>
                        <a:lnTo>
                          <a:pt x="12" y="174"/>
                        </a:lnTo>
                        <a:lnTo>
                          <a:pt x="6" y="166"/>
                        </a:lnTo>
                        <a:lnTo>
                          <a:pt x="2" y="158"/>
                        </a:lnTo>
                        <a:lnTo>
                          <a:pt x="0" y="152"/>
                        </a:lnTo>
                        <a:lnTo>
                          <a:pt x="0" y="144"/>
                        </a:lnTo>
                        <a:lnTo>
                          <a:pt x="0" y="136"/>
                        </a:lnTo>
                        <a:lnTo>
                          <a:pt x="2" y="130"/>
                        </a:lnTo>
                        <a:lnTo>
                          <a:pt x="6" y="122"/>
                        </a:lnTo>
                        <a:lnTo>
                          <a:pt x="12" y="114"/>
                        </a:lnTo>
                        <a:lnTo>
                          <a:pt x="26" y="102"/>
                        </a:lnTo>
                        <a:lnTo>
                          <a:pt x="46" y="88"/>
                        </a:lnTo>
                        <a:lnTo>
                          <a:pt x="70" y="76"/>
                        </a:lnTo>
                        <a:lnTo>
                          <a:pt x="98" y="64"/>
                        </a:lnTo>
                        <a:lnTo>
                          <a:pt x="132" y="52"/>
                        </a:lnTo>
                        <a:lnTo>
                          <a:pt x="168" y="42"/>
                        </a:lnTo>
                        <a:lnTo>
                          <a:pt x="210" y="32"/>
                        </a:lnTo>
                        <a:lnTo>
                          <a:pt x="254" y="24"/>
                        </a:lnTo>
                        <a:lnTo>
                          <a:pt x="302" y="18"/>
                        </a:lnTo>
                        <a:lnTo>
                          <a:pt x="352" y="12"/>
                        </a:lnTo>
                        <a:lnTo>
                          <a:pt x="404" y="6"/>
                        </a:lnTo>
                        <a:lnTo>
                          <a:pt x="460" y="2"/>
                        </a:lnTo>
                        <a:lnTo>
                          <a:pt x="518" y="0"/>
                        </a:lnTo>
                        <a:lnTo>
                          <a:pt x="576" y="0"/>
                        </a:lnTo>
                        <a:lnTo>
                          <a:pt x="634" y="0"/>
                        </a:lnTo>
                        <a:lnTo>
                          <a:pt x="692" y="2"/>
                        </a:lnTo>
                        <a:lnTo>
                          <a:pt x="748" y="6"/>
                        </a:lnTo>
                        <a:lnTo>
                          <a:pt x="800" y="12"/>
                        </a:lnTo>
                        <a:lnTo>
                          <a:pt x="850" y="18"/>
                        </a:lnTo>
                        <a:lnTo>
                          <a:pt x="898" y="24"/>
                        </a:lnTo>
                        <a:lnTo>
                          <a:pt x="942" y="32"/>
                        </a:lnTo>
                        <a:lnTo>
                          <a:pt x="984" y="42"/>
                        </a:lnTo>
                        <a:lnTo>
                          <a:pt x="1020" y="52"/>
                        </a:lnTo>
                        <a:lnTo>
                          <a:pt x="1054" y="64"/>
                        </a:lnTo>
                        <a:lnTo>
                          <a:pt x="1082" y="76"/>
                        </a:lnTo>
                        <a:lnTo>
                          <a:pt x="1106" y="88"/>
                        </a:lnTo>
                        <a:lnTo>
                          <a:pt x="1126" y="102"/>
                        </a:lnTo>
                        <a:lnTo>
                          <a:pt x="1140" y="114"/>
                        </a:lnTo>
                        <a:lnTo>
                          <a:pt x="1146" y="122"/>
                        </a:lnTo>
                        <a:lnTo>
                          <a:pt x="1150" y="130"/>
                        </a:lnTo>
                        <a:lnTo>
                          <a:pt x="1152" y="136"/>
                        </a:lnTo>
                        <a:lnTo>
                          <a:pt x="1152" y="144"/>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b="1" smtClean="0">
                      <a:solidFill>
                        <a:srgbClr val="000000"/>
                      </a:solidFill>
                      <a:latin typeface="Arial" charset="0"/>
                      <a:ea typeface="微软雅黑" pitchFamily="34" charset="-122"/>
                    </a:endParaRPr>
                  </a:p>
                </p:txBody>
              </p:sp>
            </p:grpSp>
            <p:sp>
              <p:nvSpPr>
                <p:cNvPr id="81" name="Content Placeholder 2"/>
                <p:cNvSpPr txBox="1">
                  <a:spLocks/>
                </p:cNvSpPr>
                <p:nvPr/>
              </p:nvSpPr>
              <p:spPr>
                <a:xfrm>
                  <a:off x="8132595" y="4089672"/>
                  <a:ext cx="3376246" cy="9379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1600" b="1" dirty="0" smtClean="0">
                      <a:solidFill>
                        <a:schemeClr val="accent4"/>
                      </a:solidFill>
                    </a:rPr>
                    <a:t>Tier 2 &amp; 3</a:t>
                  </a:r>
                </a:p>
                <a:p>
                  <a:pPr marL="0" indent="0">
                    <a:buNone/>
                  </a:pPr>
                  <a:r>
                    <a:rPr lang="en-US" sz="1100" dirty="0" smtClean="0"/>
                    <a:t>Earns between 15000-20000 </a:t>
                  </a:r>
                  <a:r>
                    <a:rPr lang="en-US" sz="1100" dirty="0"/>
                    <a:t>USD per year</a:t>
                  </a:r>
                </a:p>
              </p:txBody>
            </p:sp>
            <p:sp>
              <p:nvSpPr>
                <p:cNvPr id="76" name="Line 22"/>
                <p:cNvSpPr>
                  <a:spLocks noChangeShapeType="1"/>
                </p:cNvSpPr>
                <p:nvPr/>
              </p:nvSpPr>
              <p:spPr bwMode="auto">
                <a:xfrm flipH="1">
                  <a:off x="4298812" y="4315468"/>
                  <a:ext cx="3789038" cy="0"/>
                </a:xfrm>
                <a:prstGeom prst="line">
                  <a:avLst/>
                </a:prstGeom>
                <a:noFill/>
                <a:ln w="25400" cap="rnd">
                  <a:solidFill>
                    <a:schemeClr val="accent4"/>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Arial" charset="0"/>
                    <a:ea typeface="微软雅黑" pitchFamily="34" charset="-122"/>
                  </a:endParaRPr>
                </a:p>
              </p:txBody>
            </p:sp>
          </p:grpSp>
        </p:grpSp>
        <p:sp>
          <p:nvSpPr>
            <p:cNvPr id="84" name="TextBox 83"/>
            <p:cNvSpPr txBox="1"/>
            <p:nvPr/>
          </p:nvSpPr>
          <p:spPr>
            <a:xfrm>
              <a:off x="3006167" y="4425579"/>
              <a:ext cx="1162422" cy="307777"/>
            </a:xfrm>
            <a:prstGeom prst="rect">
              <a:avLst/>
            </a:prstGeom>
            <a:noFill/>
          </p:spPr>
          <p:txBody>
            <a:bodyPr wrap="square" rtlCol="0">
              <a:spAutoFit/>
            </a:bodyPr>
            <a:lstStyle/>
            <a:p>
              <a:r>
                <a:rPr lang="en-US" sz="1400" b="1" dirty="0" smtClean="0">
                  <a:solidFill>
                    <a:schemeClr val="bg1"/>
                  </a:solidFill>
                </a:rPr>
                <a:t>1500-1750 M</a:t>
              </a:r>
              <a:endParaRPr lang="en-US" sz="1400" b="1" dirty="0">
                <a:solidFill>
                  <a:schemeClr val="bg1"/>
                </a:solidFill>
              </a:endParaRPr>
            </a:p>
          </p:txBody>
        </p:sp>
      </p:grpSp>
      <p:grpSp>
        <p:nvGrpSpPr>
          <p:cNvPr id="86" name="Group 85"/>
          <p:cNvGrpSpPr/>
          <p:nvPr/>
        </p:nvGrpSpPr>
        <p:grpSpPr>
          <a:xfrm>
            <a:off x="2776088" y="2732485"/>
            <a:ext cx="8792519" cy="1517035"/>
            <a:chOff x="2776088" y="2732485"/>
            <a:chExt cx="8792519" cy="1517035"/>
          </a:xfrm>
        </p:grpSpPr>
        <p:grpSp>
          <p:nvGrpSpPr>
            <p:cNvPr id="8" name="Group 7"/>
            <p:cNvGrpSpPr/>
            <p:nvPr/>
          </p:nvGrpSpPr>
          <p:grpSpPr>
            <a:xfrm>
              <a:off x="2776088" y="2732485"/>
              <a:ext cx="8792519" cy="1517035"/>
              <a:chOff x="2776088" y="2732485"/>
              <a:chExt cx="8792519" cy="1517035"/>
            </a:xfrm>
          </p:grpSpPr>
          <p:sp>
            <p:nvSpPr>
              <p:cNvPr id="71" name="Oval 11"/>
              <p:cNvSpPr>
                <a:spLocks noChangeArrowheads="1"/>
              </p:cNvSpPr>
              <p:nvPr/>
            </p:nvSpPr>
            <p:spPr bwMode="auto">
              <a:xfrm>
                <a:off x="2776088" y="3717608"/>
                <a:ext cx="1633730" cy="531912"/>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fontAlgn="ctr" hangingPunct="0">
                  <a:lnSpc>
                    <a:spcPct val="120000"/>
                  </a:lnSpc>
                  <a:spcBef>
                    <a:spcPct val="20000"/>
                  </a:spcBef>
                  <a:buClr>
                    <a:schemeClr val="accent1"/>
                  </a:buClr>
                  <a:buSzPct val="60000"/>
                  <a:buFont typeface="Wingdings" pitchFamily="2" charset="2"/>
                  <a:buChar char="l"/>
                  <a:defRPr sz="2000" b="1">
                    <a:solidFill>
                      <a:schemeClr val="tx1"/>
                    </a:solidFill>
                    <a:latin typeface="Arial" charset="0"/>
                    <a:ea typeface="微软雅黑" pitchFamily="34" charset="-122"/>
                  </a:defRPr>
                </a:lvl1pPr>
                <a:lvl2pPr marL="742950" indent="-285750" eaLnBrk="0" fontAlgn="ctr" hangingPunct="0">
                  <a:lnSpc>
                    <a:spcPct val="120000"/>
                  </a:lnSpc>
                  <a:spcBef>
                    <a:spcPct val="20000"/>
                  </a:spcBef>
                  <a:buClr>
                    <a:schemeClr val="accent1"/>
                  </a:buClr>
                  <a:buSzPct val="60000"/>
                  <a:buFont typeface="Wingdings" pitchFamily="2" charset="2"/>
                  <a:buChar char="l"/>
                  <a:defRPr>
                    <a:solidFill>
                      <a:schemeClr val="tx1"/>
                    </a:solidFill>
                    <a:latin typeface="Arial" charset="0"/>
                    <a:ea typeface="微软雅黑" pitchFamily="34" charset="-122"/>
                  </a:defRPr>
                </a:lvl2pPr>
                <a:lvl3pPr marL="1143000" indent="-228600" eaLnBrk="0" fontAlgn="ctr" hangingPunct="0">
                  <a:lnSpc>
                    <a:spcPct val="120000"/>
                  </a:lnSpc>
                  <a:spcBef>
                    <a:spcPct val="20000"/>
                  </a:spcBef>
                  <a:buClr>
                    <a:schemeClr val="accent1"/>
                  </a:buClr>
                  <a:buSzPct val="60000"/>
                  <a:buFont typeface="Wingdings" pitchFamily="2" charset="2"/>
                  <a:buChar char="l"/>
                  <a:defRPr sz="1600">
                    <a:solidFill>
                      <a:schemeClr val="tx1"/>
                    </a:solidFill>
                    <a:latin typeface="Arial" charset="0"/>
                    <a:ea typeface="微软雅黑" pitchFamily="34" charset="-122"/>
                  </a:defRPr>
                </a:lvl3pPr>
                <a:lvl4pPr marL="1600200" indent="-228600" eaLnBrk="0" fontAlgn="ctr" hangingPunct="0">
                  <a:lnSpc>
                    <a:spcPct val="120000"/>
                  </a:lnSpc>
                  <a:spcBef>
                    <a:spcPct val="20000"/>
                  </a:spcBef>
                  <a:buClr>
                    <a:schemeClr val="accent1"/>
                  </a:buClr>
                  <a:buSzPct val="60000"/>
                  <a:buFont typeface="Wingdings" pitchFamily="2" charset="2"/>
                  <a:buChar char="l"/>
                  <a:defRPr sz="1400">
                    <a:solidFill>
                      <a:schemeClr val="tx1"/>
                    </a:solidFill>
                    <a:latin typeface="Arial" charset="0"/>
                    <a:ea typeface="微软雅黑" pitchFamily="34" charset="-122"/>
                  </a:defRPr>
                </a:lvl4pPr>
                <a:lvl5pPr marL="2057400" indent="-228600" eaLnBrk="0" fontAlgn="ctr" hangingPunct="0">
                  <a:lnSpc>
                    <a:spcPct val="120000"/>
                  </a:lnSpc>
                  <a:spcBef>
                    <a:spcPct val="20000"/>
                  </a:spcBef>
                  <a:buClr>
                    <a:schemeClr val="accent1"/>
                  </a:buClr>
                  <a:buSzPct val="60000"/>
                  <a:buFont typeface="Wingdings" pitchFamily="2" charset="2"/>
                  <a:buChar char="l"/>
                  <a:defRPr sz="1200">
                    <a:solidFill>
                      <a:schemeClr val="tx1"/>
                    </a:solidFill>
                    <a:latin typeface="Arial" charset="0"/>
                    <a:ea typeface="微软雅黑"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9pPr>
              </a:lstStyle>
              <a:p>
                <a:pPr marL="0" marR="0" lvl="0" indent="0" defTabSz="914400" eaLnBrk="1" fontAlgn="base"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charset="0"/>
                  <a:ea typeface="微软雅黑" pitchFamily="34" charset="-122"/>
                </a:endParaRPr>
              </a:p>
            </p:txBody>
          </p:sp>
          <p:grpSp>
            <p:nvGrpSpPr>
              <p:cNvPr id="6" name="Group 5"/>
              <p:cNvGrpSpPr/>
              <p:nvPr/>
            </p:nvGrpSpPr>
            <p:grpSpPr>
              <a:xfrm>
                <a:off x="2952443" y="2732485"/>
                <a:ext cx="8616164" cy="1253793"/>
                <a:chOff x="2997266" y="2732485"/>
                <a:chExt cx="8616164" cy="1253793"/>
              </a:xfrm>
            </p:grpSpPr>
            <p:sp>
              <p:nvSpPr>
                <p:cNvPr id="72" name="Freeform 12"/>
                <p:cNvSpPr>
                  <a:spLocks/>
                </p:cNvSpPr>
                <p:nvPr/>
              </p:nvSpPr>
              <p:spPr bwMode="auto">
                <a:xfrm>
                  <a:off x="2997266" y="2732485"/>
                  <a:ext cx="1222583" cy="1253793"/>
                </a:xfrm>
                <a:custGeom>
                  <a:avLst/>
                  <a:gdLst>
                    <a:gd name="T0" fmla="*/ 2147483647 w 576"/>
                    <a:gd name="T1" fmla="*/ 2147483647 h 648"/>
                    <a:gd name="T2" fmla="*/ 2147483647 w 576"/>
                    <a:gd name="T3" fmla="*/ 2147483647 h 648"/>
                    <a:gd name="T4" fmla="*/ 2147483647 w 576"/>
                    <a:gd name="T5" fmla="*/ 2147483647 h 648"/>
                    <a:gd name="T6" fmla="*/ 2147483647 w 576"/>
                    <a:gd name="T7" fmla="*/ 2147483647 h 648"/>
                    <a:gd name="T8" fmla="*/ 2147483647 w 576"/>
                    <a:gd name="T9" fmla="*/ 2147483647 h 648"/>
                    <a:gd name="T10" fmla="*/ 2147483647 w 576"/>
                    <a:gd name="T11" fmla="*/ 2147483647 h 648"/>
                    <a:gd name="T12" fmla="*/ 2147483647 w 576"/>
                    <a:gd name="T13" fmla="*/ 2147483647 h 648"/>
                    <a:gd name="T14" fmla="*/ 2147483647 w 576"/>
                    <a:gd name="T15" fmla="*/ 2147483647 h 648"/>
                    <a:gd name="T16" fmla="*/ 2147483647 w 576"/>
                    <a:gd name="T17" fmla="*/ 2147483647 h 648"/>
                    <a:gd name="T18" fmla="*/ 2147483647 w 576"/>
                    <a:gd name="T19" fmla="*/ 2147483647 h 648"/>
                    <a:gd name="T20" fmla="*/ 2147483647 w 576"/>
                    <a:gd name="T21" fmla="*/ 2147483647 h 648"/>
                    <a:gd name="T22" fmla="*/ 2133573609 w 576"/>
                    <a:gd name="T23" fmla="*/ 2147483647 h 648"/>
                    <a:gd name="T24" fmla="*/ 1775924795 w 576"/>
                    <a:gd name="T25" fmla="*/ 2147483647 h 648"/>
                    <a:gd name="T26" fmla="*/ 1775924795 w 576"/>
                    <a:gd name="T27" fmla="*/ 2147483647 h 648"/>
                    <a:gd name="T28" fmla="*/ 1418273498 w 576"/>
                    <a:gd name="T29" fmla="*/ 2147483647 h 648"/>
                    <a:gd name="T30" fmla="*/ 1085285581 w 576"/>
                    <a:gd name="T31" fmla="*/ 2147483647 h 648"/>
                    <a:gd name="T32" fmla="*/ 776966011 w 576"/>
                    <a:gd name="T33" fmla="*/ 2147483647 h 648"/>
                    <a:gd name="T34" fmla="*/ 517978169 w 576"/>
                    <a:gd name="T35" fmla="*/ 2147483647 h 648"/>
                    <a:gd name="T36" fmla="*/ 308319570 w 576"/>
                    <a:gd name="T37" fmla="*/ 2147483647 h 648"/>
                    <a:gd name="T38" fmla="*/ 209658599 w 576"/>
                    <a:gd name="T39" fmla="*/ 2147483647 h 648"/>
                    <a:gd name="T40" fmla="*/ 135661008 w 576"/>
                    <a:gd name="T41" fmla="*/ 2147483647 h 648"/>
                    <a:gd name="T42" fmla="*/ 73997591 w 576"/>
                    <a:gd name="T43" fmla="*/ 2147483647 h 648"/>
                    <a:gd name="T44" fmla="*/ 36997554 w 576"/>
                    <a:gd name="T45" fmla="*/ 2147483647 h 648"/>
                    <a:gd name="T46" fmla="*/ 12331690 w 576"/>
                    <a:gd name="T47" fmla="*/ 2147483647 h 648"/>
                    <a:gd name="T48" fmla="*/ 0 w 576"/>
                    <a:gd name="T49" fmla="*/ 2147483647 h 648"/>
                    <a:gd name="T50" fmla="*/ 1775924795 w 576"/>
                    <a:gd name="T51" fmla="*/ 0 h 648"/>
                    <a:gd name="T52" fmla="*/ 2147483647 w 576"/>
                    <a:gd name="T53" fmla="*/ 2147483647 h 6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6"/>
                    <a:gd name="T82" fmla="*/ 0 h 648"/>
                    <a:gd name="T83" fmla="*/ 576 w 576"/>
                    <a:gd name="T84" fmla="*/ 648 h 6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6" h="648">
                      <a:moveTo>
                        <a:pt x="576" y="576"/>
                      </a:moveTo>
                      <a:lnTo>
                        <a:pt x="576" y="576"/>
                      </a:lnTo>
                      <a:lnTo>
                        <a:pt x="574" y="584"/>
                      </a:lnTo>
                      <a:lnTo>
                        <a:pt x="570" y="590"/>
                      </a:lnTo>
                      <a:lnTo>
                        <a:pt x="564" y="598"/>
                      </a:lnTo>
                      <a:lnTo>
                        <a:pt x="554" y="604"/>
                      </a:lnTo>
                      <a:lnTo>
                        <a:pt x="542" y="610"/>
                      </a:lnTo>
                      <a:lnTo>
                        <a:pt x="526" y="616"/>
                      </a:lnTo>
                      <a:lnTo>
                        <a:pt x="492" y="626"/>
                      </a:lnTo>
                      <a:lnTo>
                        <a:pt x="450" y="636"/>
                      </a:lnTo>
                      <a:lnTo>
                        <a:pt x="400" y="642"/>
                      </a:lnTo>
                      <a:lnTo>
                        <a:pt x="346" y="646"/>
                      </a:lnTo>
                      <a:lnTo>
                        <a:pt x="288" y="648"/>
                      </a:lnTo>
                      <a:lnTo>
                        <a:pt x="230" y="646"/>
                      </a:lnTo>
                      <a:lnTo>
                        <a:pt x="176" y="642"/>
                      </a:lnTo>
                      <a:lnTo>
                        <a:pt x="126" y="636"/>
                      </a:lnTo>
                      <a:lnTo>
                        <a:pt x="84" y="626"/>
                      </a:lnTo>
                      <a:lnTo>
                        <a:pt x="50" y="616"/>
                      </a:lnTo>
                      <a:lnTo>
                        <a:pt x="34" y="610"/>
                      </a:lnTo>
                      <a:lnTo>
                        <a:pt x="22" y="604"/>
                      </a:lnTo>
                      <a:lnTo>
                        <a:pt x="12" y="598"/>
                      </a:lnTo>
                      <a:lnTo>
                        <a:pt x="6" y="590"/>
                      </a:lnTo>
                      <a:lnTo>
                        <a:pt x="2" y="584"/>
                      </a:lnTo>
                      <a:lnTo>
                        <a:pt x="0" y="576"/>
                      </a:lnTo>
                      <a:lnTo>
                        <a:pt x="288" y="0"/>
                      </a:lnTo>
                      <a:lnTo>
                        <a:pt x="576" y="576"/>
                      </a:lnTo>
                      <a:close/>
                    </a:path>
                  </a:pathLst>
                </a:custGeom>
                <a:solidFill>
                  <a:schemeClr val="accent6"/>
                </a:solidFill>
                <a:ln>
                  <a:noFill/>
                </a:ln>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Arial" charset="0"/>
                    <a:ea typeface="微软雅黑" pitchFamily="34" charset="-122"/>
                  </a:endParaRPr>
                </a:p>
              </p:txBody>
            </p:sp>
            <p:sp>
              <p:nvSpPr>
                <p:cNvPr id="75" name="Line 21"/>
                <p:cNvSpPr>
                  <a:spLocks noChangeShapeType="1"/>
                </p:cNvSpPr>
                <p:nvPr/>
              </p:nvSpPr>
              <p:spPr bwMode="auto">
                <a:xfrm flipH="1">
                  <a:off x="3839881" y="3500698"/>
                  <a:ext cx="4262831" cy="0"/>
                </a:xfrm>
                <a:prstGeom prst="line">
                  <a:avLst/>
                </a:prstGeom>
                <a:noFill/>
                <a:ln w="25400" cap="rnd">
                  <a:solidFill>
                    <a:schemeClr val="accent6"/>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Arial" charset="0"/>
                    <a:ea typeface="微软雅黑" pitchFamily="34" charset="-122"/>
                  </a:endParaRPr>
                </a:p>
              </p:txBody>
            </p:sp>
            <p:sp>
              <p:nvSpPr>
                <p:cNvPr id="80" name="Content Placeholder 2"/>
                <p:cNvSpPr txBox="1">
                  <a:spLocks/>
                </p:cNvSpPr>
                <p:nvPr/>
              </p:nvSpPr>
              <p:spPr>
                <a:xfrm>
                  <a:off x="8237184" y="3003317"/>
                  <a:ext cx="3376246" cy="9379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1600" b="1" dirty="0" smtClean="0">
                      <a:solidFill>
                        <a:schemeClr val="accent6"/>
                      </a:solidFill>
                    </a:rPr>
                    <a:t>Tier 1</a:t>
                  </a:r>
                  <a:endParaRPr lang="en-US" sz="1600" b="1" dirty="0" smtClean="0">
                    <a:solidFill>
                      <a:schemeClr val="accent6"/>
                    </a:solidFill>
                  </a:endParaRPr>
                </a:p>
                <a:p>
                  <a:pPr marL="0" indent="0">
                    <a:buNone/>
                  </a:pPr>
                  <a:r>
                    <a:rPr lang="en-US" sz="1100" dirty="0" smtClean="0"/>
                    <a:t>Earns more than 20000 USD per year.</a:t>
                  </a:r>
                  <a:endParaRPr lang="en-US" sz="1100" dirty="0"/>
                </a:p>
              </p:txBody>
            </p:sp>
          </p:grpSp>
        </p:grpSp>
        <p:sp>
          <p:nvSpPr>
            <p:cNvPr id="83" name="TextBox 82"/>
            <p:cNvSpPr txBox="1"/>
            <p:nvPr/>
          </p:nvSpPr>
          <p:spPr>
            <a:xfrm>
              <a:off x="3167531" y="3331885"/>
              <a:ext cx="896470" cy="276999"/>
            </a:xfrm>
            <a:prstGeom prst="rect">
              <a:avLst/>
            </a:prstGeom>
            <a:noFill/>
          </p:spPr>
          <p:txBody>
            <a:bodyPr wrap="square" rtlCol="0">
              <a:spAutoFit/>
            </a:bodyPr>
            <a:lstStyle/>
            <a:p>
              <a:r>
                <a:rPr lang="en-US" sz="1200" b="1" dirty="0" smtClean="0">
                  <a:solidFill>
                    <a:schemeClr val="bg1"/>
                  </a:solidFill>
                </a:rPr>
                <a:t>75-100 M</a:t>
              </a:r>
              <a:endParaRPr lang="en-US" sz="1200" b="1" dirty="0">
                <a:solidFill>
                  <a:schemeClr val="bg1"/>
                </a:solidFill>
              </a:endParaRPr>
            </a:p>
          </p:txBody>
        </p:sp>
      </p:grpSp>
      <p:pic>
        <p:nvPicPr>
          <p:cNvPr id="38" name="Picture 37"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39" name="Picture 38"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271820468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9" presetClass="entr" presetSubtype="0" fill="hold" grpId="1"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grpId="0" nodeType="clickEffect">
                                  <p:stCondLst>
                                    <p:cond delay="0"/>
                                  </p:stCondLst>
                                  <p:childTnLst>
                                    <p:animEffect transition="out" filter="checkerboard(across)">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5" presetClass="exit" presetSubtype="10" fill="hold" grpId="1" nodeType="withEffect">
                                  <p:stCondLst>
                                    <p:cond delay="0"/>
                                  </p:stCondLst>
                                  <p:childTnLst>
                                    <p:animEffect transition="out" filter="checkerboard(across)">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par>
                          <p:cTn id="29" fill="hold">
                            <p:stCondLst>
                              <p:cond delay="500"/>
                            </p:stCondLst>
                            <p:childTnLst>
                              <p:par>
                                <p:cTn id="30" presetID="9" presetClass="entr" presetSubtype="0" fill="hold" grpId="2"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dissolv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up)">
                                      <p:cBhvr>
                                        <p:cTn id="37" dur="500"/>
                                        <p:tgtEl>
                                          <p:spTgt spid="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wipe(up)">
                                      <p:cBhvr>
                                        <p:cTn id="42" dur="500"/>
                                        <p:tgtEl>
                                          <p:spTgt spid="8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up)">
                                      <p:cBhvr>
                                        <p:cTn id="4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0" grpId="1"/>
      <p:bldP spid="12" grpId="0"/>
      <p:bldP spid="12" grpId="1"/>
      <p:bldP spid="63"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95" y="1099570"/>
            <a:ext cx="1424137" cy="471714"/>
          </a:xfrm>
          <a:prstGeom prst="rect">
            <a:avLst/>
          </a:prstGeom>
        </p:spPr>
      </p:pic>
      <p:grpSp>
        <p:nvGrpSpPr>
          <p:cNvPr id="16" name="Group 15"/>
          <p:cNvGrpSpPr/>
          <p:nvPr/>
        </p:nvGrpSpPr>
        <p:grpSpPr>
          <a:xfrm>
            <a:off x="393066" y="1115834"/>
            <a:ext cx="1653045" cy="390384"/>
            <a:chOff x="399143" y="711296"/>
            <a:chExt cx="1224642" cy="404327"/>
          </a:xfrm>
        </p:grpSpPr>
        <p:sp>
          <p:nvSpPr>
            <p:cNvPr id="30" name="Rectangle 29"/>
            <p:cNvSpPr/>
            <p:nvPr/>
          </p:nvSpPr>
          <p:spPr>
            <a:xfrm>
              <a:off x="399143" y="721016"/>
              <a:ext cx="1224642" cy="394607"/>
            </a:xfrm>
            <a:prstGeom prst="rect">
              <a:avLst/>
            </a:prstGeom>
            <a:solidFill>
              <a:srgbClr val="F46324"/>
            </a:solidFill>
            <a:ln>
              <a:solidFill>
                <a:srgbClr val="F563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03440"/>
                </a:solidFill>
              </a:endParaRPr>
            </a:p>
          </p:txBody>
        </p:sp>
        <p:sp>
          <p:nvSpPr>
            <p:cNvPr id="31" name="TextBox 30"/>
            <p:cNvSpPr txBox="1"/>
            <p:nvPr/>
          </p:nvSpPr>
          <p:spPr>
            <a:xfrm>
              <a:off x="454975" y="711296"/>
              <a:ext cx="1106085" cy="382523"/>
            </a:xfrm>
            <a:prstGeom prst="rect">
              <a:avLst/>
            </a:prstGeom>
            <a:noFill/>
          </p:spPr>
          <p:txBody>
            <a:bodyPr wrap="square" rtlCol="0">
              <a:spAutoFit/>
            </a:bodyPr>
            <a:lstStyle/>
            <a:p>
              <a:r>
                <a:rPr lang="en-US" dirty="0" smtClean="0">
                  <a:solidFill>
                    <a:schemeClr val="bg1"/>
                  </a:solidFill>
                </a:rPr>
                <a:t>Introduction</a:t>
              </a:r>
              <a:endParaRPr lang="en-US" dirty="0">
                <a:solidFill>
                  <a:schemeClr val="bg1"/>
                </a:solidFill>
              </a:endParaRPr>
            </a:p>
          </p:txBody>
        </p:sp>
      </p:grpSp>
      <p:sp>
        <p:nvSpPr>
          <p:cNvPr id="5" name="TextBox 4"/>
          <p:cNvSpPr txBox="1"/>
          <p:nvPr/>
        </p:nvSpPr>
        <p:spPr>
          <a:xfrm>
            <a:off x="3600824" y="1344706"/>
            <a:ext cx="184666" cy="369332"/>
          </a:xfrm>
          <a:prstGeom prst="rect">
            <a:avLst/>
          </a:prstGeom>
          <a:noFill/>
        </p:spPr>
        <p:txBody>
          <a:bodyPr wrap="none" rtlCol="0">
            <a:spAutoFit/>
          </a:bodyPr>
          <a:lstStyle/>
          <a:p>
            <a:endParaRPr lang="en-US" dirty="0"/>
          </a:p>
        </p:txBody>
      </p:sp>
      <p:sp>
        <p:nvSpPr>
          <p:cNvPr id="34" name="AutoShape 1"/>
          <p:cNvSpPr>
            <a:spLocks/>
          </p:cNvSpPr>
          <p:nvPr/>
        </p:nvSpPr>
        <p:spPr bwMode="auto">
          <a:xfrm>
            <a:off x="4198473" y="104589"/>
            <a:ext cx="4303058" cy="6912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000" dirty="0" err="1" smtClean="0">
                <a:solidFill>
                  <a:srgbClr val="53585F"/>
                </a:solidFill>
                <a:cs typeface="League Gothic" charset="0"/>
              </a:rPr>
              <a:t>Effects</a:t>
            </a:r>
            <a:r>
              <a:rPr lang="es-ES" sz="5000" dirty="0" smtClean="0">
                <a:solidFill>
                  <a:srgbClr val="53585F"/>
                </a:solidFill>
                <a:cs typeface="League Gothic" charset="0"/>
              </a:rPr>
              <a:t> of Stroke</a:t>
            </a:r>
          </a:p>
        </p:txBody>
      </p:sp>
      <p:grpSp>
        <p:nvGrpSpPr>
          <p:cNvPr id="14" name="Group 13"/>
          <p:cNvGrpSpPr/>
          <p:nvPr/>
        </p:nvGrpSpPr>
        <p:grpSpPr>
          <a:xfrm>
            <a:off x="4108826" y="851648"/>
            <a:ext cx="4542118" cy="74706"/>
            <a:chOff x="2348939" y="1479363"/>
            <a:chExt cx="2152651" cy="25400"/>
          </a:xfrm>
        </p:grpSpPr>
        <p:sp>
          <p:nvSpPr>
            <p:cNvPr id="17" name="Rectangle 28"/>
            <p:cNvSpPr>
              <a:spLocks noChangeArrowheads="1"/>
            </p:cNvSpPr>
            <p:nvPr/>
          </p:nvSpPr>
          <p:spPr bwMode="auto">
            <a:xfrm>
              <a:off x="2348939" y="1479363"/>
              <a:ext cx="360363" cy="25400"/>
            </a:xfrm>
            <a:prstGeom prst="rect">
              <a:avLst/>
            </a:prstGeom>
            <a:solidFill>
              <a:srgbClr val="FFB3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29"/>
            <p:cNvSpPr>
              <a:spLocks noChangeArrowheads="1"/>
            </p:cNvSpPr>
            <p:nvPr/>
          </p:nvSpPr>
          <p:spPr bwMode="auto">
            <a:xfrm>
              <a:off x="2709302" y="1479363"/>
              <a:ext cx="358775" cy="25400"/>
            </a:xfrm>
            <a:prstGeom prst="rect">
              <a:avLst/>
            </a:prstGeom>
            <a:solidFill>
              <a:srgbClr val="FC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30"/>
            <p:cNvSpPr>
              <a:spLocks noChangeArrowheads="1"/>
            </p:cNvSpPr>
            <p:nvPr/>
          </p:nvSpPr>
          <p:spPr bwMode="auto">
            <a:xfrm>
              <a:off x="3068077" y="1479363"/>
              <a:ext cx="358775" cy="25400"/>
            </a:xfrm>
            <a:prstGeom prst="rect">
              <a:avLst/>
            </a:prstGeom>
            <a:solidFill>
              <a:srgbClr val="E249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31"/>
            <p:cNvSpPr>
              <a:spLocks noChangeArrowheads="1"/>
            </p:cNvSpPr>
            <p:nvPr/>
          </p:nvSpPr>
          <p:spPr bwMode="auto">
            <a:xfrm>
              <a:off x="3426852" y="1479363"/>
              <a:ext cx="355600" cy="25400"/>
            </a:xfrm>
            <a:prstGeom prst="rect">
              <a:avLst/>
            </a:prstGeom>
            <a:solidFill>
              <a:srgbClr val="0652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32"/>
            <p:cNvSpPr>
              <a:spLocks noChangeArrowheads="1"/>
            </p:cNvSpPr>
            <p:nvPr/>
          </p:nvSpPr>
          <p:spPr bwMode="auto">
            <a:xfrm>
              <a:off x="3782452" y="1479363"/>
              <a:ext cx="358775" cy="25400"/>
            </a:xfrm>
            <a:prstGeom prst="rect">
              <a:avLst/>
            </a:prstGeom>
            <a:solidFill>
              <a:srgbClr val="34B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33"/>
            <p:cNvSpPr>
              <a:spLocks noChangeArrowheads="1"/>
            </p:cNvSpPr>
            <p:nvPr/>
          </p:nvSpPr>
          <p:spPr bwMode="auto">
            <a:xfrm>
              <a:off x="4141227" y="1479363"/>
              <a:ext cx="360363" cy="25400"/>
            </a:xfrm>
            <a:prstGeom prst="rect">
              <a:avLst/>
            </a:prstGeom>
            <a:solidFill>
              <a:srgbClr val="64D1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8"/>
          <p:cNvSpPr>
            <a:spLocks/>
          </p:cNvSpPr>
          <p:nvPr/>
        </p:nvSpPr>
        <p:spPr bwMode="auto">
          <a:xfrm>
            <a:off x="4675188" y="4287838"/>
            <a:ext cx="2860675" cy="2570162"/>
          </a:xfrm>
          <a:custGeom>
            <a:avLst/>
            <a:gdLst>
              <a:gd name="T0" fmla="*/ 655 w 655"/>
              <a:gd name="T1" fmla="*/ 588 h 588"/>
              <a:gd name="T2" fmla="*/ 522 w 655"/>
              <a:gd name="T3" fmla="*/ 501 h 588"/>
              <a:gd name="T4" fmla="*/ 456 w 655"/>
              <a:gd name="T5" fmla="*/ 474 h 588"/>
              <a:gd name="T6" fmla="*/ 434 w 655"/>
              <a:gd name="T7" fmla="*/ 385 h 588"/>
              <a:gd name="T8" fmla="*/ 516 w 655"/>
              <a:gd name="T9" fmla="*/ 163 h 588"/>
              <a:gd name="T10" fmla="*/ 379 w 655"/>
              <a:gd name="T11" fmla="*/ 7 h 588"/>
              <a:gd name="T12" fmla="*/ 328 w 655"/>
              <a:gd name="T13" fmla="*/ 0 h 588"/>
              <a:gd name="T14" fmla="*/ 276 w 655"/>
              <a:gd name="T15" fmla="*/ 7 h 588"/>
              <a:gd name="T16" fmla="*/ 139 w 655"/>
              <a:gd name="T17" fmla="*/ 163 h 588"/>
              <a:gd name="T18" fmla="*/ 222 w 655"/>
              <a:gd name="T19" fmla="*/ 385 h 588"/>
              <a:gd name="T20" fmla="*/ 199 w 655"/>
              <a:gd name="T21" fmla="*/ 474 h 588"/>
              <a:gd name="T22" fmla="*/ 133 w 655"/>
              <a:gd name="T23" fmla="*/ 501 h 588"/>
              <a:gd name="T24" fmla="*/ 0 w 655"/>
              <a:gd name="T25"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5" h="588">
                <a:moveTo>
                  <a:pt x="655" y="588"/>
                </a:moveTo>
                <a:cubicBezTo>
                  <a:pt x="617" y="550"/>
                  <a:pt x="571" y="523"/>
                  <a:pt x="522" y="501"/>
                </a:cubicBezTo>
                <a:cubicBezTo>
                  <a:pt x="501" y="491"/>
                  <a:pt x="478" y="483"/>
                  <a:pt x="456" y="474"/>
                </a:cubicBezTo>
                <a:cubicBezTo>
                  <a:pt x="415" y="458"/>
                  <a:pt x="403" y="415"/>
                  <a:pt x="434" y="385"/>
                </a:cubicBezTo>
                <a:cubicBezTo>
                  <a:pt x="496" y="323"/>
                  <a:pt x="519" y="247"/>
                  <a:pt x="516" y="163"/>
                </a:cubicBezTo>
                <a:cubicBezTo>
                  <a:pt x="513" y="74"/>
                  <a:pt x="461" y="27"/>
                  <a:pt x="379" y="7"/>
                </a:cubicBezTo>
                <a:cubicBezTo>
                  <a:pt x="362" y="2"/>
                  <a:pt x="344" y="0"/>
                  <a:pt x="328" y="0"/>
                </a:cubicBezTo>
                <a:cubicBezTo>
                  <a:pt x="311" y="0"/>
                  <a:pt x="294" y="2"/>
                  <a:pt x="276" y="7"/>
                </a:cubicBezTo>
                <a:cubicBezTo>
                  <a:pt x="195" y="27"/>
                  <a:pt x="143" y="74"/>
                  <a:pt x="139" y="163"/>
                </a:cubicBezTo>
                <a:cubicBezTo>
                  <a:pt x="136" y="247"/>
                  <a:pt x="159" y="322"/>
                  <a:pt x="222" y="385"/>
                </a:cubicBezTo>
                <a:cubicBezTo>
                  <a:pt x="252" y="416"/>
                  <a:pt x="241" y="458"/>
                  <a:pt x="199" y="474"/>
                </a:cubicBezTo>
                <a:cubicBezTo>
                  <a:pt x="177" y="483"/>
                  <a:pt x="155" y="491"/>
                  <a:pt x="133" y="501"/>
                </a:cubicBezTo>
                <a:cubicBezTo>
                  <a:pt x="84" y="523"/>
                  <a:pt x="39" y="550"/>
                  <a:pt x="0" y="588"/>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p:nvGrpSpPr>
        <p:grpSpPr>
          <a:xfrm>
            <a:off x="1871196" y="2650472"/>
            <a:ext cx="2724336" cy="2590706"/>
            <a:chOff x="1871196" y="2740119"/>
            <a:chExt cx="2724336" cy="2590706"/>
          </a:xfrm>
        </p:grpSpPr>
        <p:sp>
          <p:nvSpPr>
            <p:cNvPr id="28" name="Freeform 12"/>
            <p:cNvSpPr>
              <a:spLocks/>
            </p:cNvSpPr>
            <p:nvPr/>
          </p:nvSpPr>
          <p:spPr bwMode="auto">
            <a:xfrm>
              <a:off x="3155950" y="4465638"/>
              <a:ext cx="357188" cy="865187"/>
            </a:xfrm>
            <a:custGeom>
              <a:avLst/>
              <a:gdLst>
                <a:gd name="T0" fmla="*/ 0 w 82"/>
                <a:gd name="T1" fmla="*/ 198 h 198"/>
                <a:gd name="T2" fmla="*/ 82 w 82"/>
                <a:gd name="T3" fmla="*/ 0 h 198"/>
              </a:gdLst>
              <a:ahLst/>
              <a:cxnLst>
                <a:cxn ang="0">
                  <a:pos x="T0" y="T1"/>
                </a:cxn>
                <a:cxn ang="0">
                  <a:pos x="T2" y="T3"/>
                </a:cxn>
              </a:cxnLst>
              <a:rect l="0" t="0" r="r" b="b"/>
              <a:pathLst>
                <a:path w="82" h="198">
                  <a:moveTo>
                    <a:pt x="0" y="198"/>
                  </a:moveTo>
                  <a:cubicBezTo>
                    <a:pt x="17" y="129"/>
                    <a:pt x="44" y="62"/>
                    <a:pt x="82" y="0"/>
                  </a:cubicBezTo>
                </a:path>
              </a:pathLst>
            </a:custGeom>
            <a:noFill/>
            <a:ln w="65088" cap="rnd">
              <a:solidFill>
                <a:srgbClr val="594F4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18"/>
            <p:cNvSpPr>
              <a:spLocks noChangeArrowheads="1"/>
            </p:cNvSpPr>
            <p:nvPr/>
          </p:nvSpPr>
          <p:spPr bwMode="auto">
            <a:xfrm>
              <a:off x="1871196" y="2740119"/>
              <a:ext cx="190134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smtClean="0">
                  <a:ln>
                    <a:noFill/>
                  </a:ln>
                  <a:solidFill>
                    <a:srgbClr val="8C103D"/>
                  </a:solidFill>
                  <a:effectLst/>
                  <a:latin typeface="Open Sans Semibold" panose="020B0706030804020204" pitchFamily="34" charset="0"/>
                </a:rPr>
                <a:t>Memory</a:t>
              </a:r>
              <a:r>
                <a:rPr kumimoji="0" lang="en-US" altLang="en-US" sz="2300" b="1" i="0" u="none" strike="noStrike" cap="none" normalizeH="0" dirty="0" smtClean="0">
                  <a:ln>
                    <a:noFill/>
                  </a:ln>
                  <a:solidFill>
                    <a:srgbClr val="8C103D"/>
                  </a:solidFill>
                  <a:effectLst/>
                  <a:latin typeface="Open Sans Semibold" panose="020B0706030804020204" pitchFamily="34" charset="0"/>
                </a:rPr>
                <a:t> Loss</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grpSp>
          <p:nvGrpSpPr>
            <p:cNvPr id="4" name="Group 3"/>
            <p:cNvGrpSpPr/>
            <p:nvPr/>
          </p:nvGrpSpPr>
          <p:grpSpPr>
            <a:xfrm>
              <a:off x="3382682" y="3294062"/>
              <a:ext cx="1212850" cy="1214437"/>
              <a:chOff x="1395506" y="2905592"/>
              <a:chExt cx="1212850" cy="1214437"/>
            </a:xfrm>
          </p:grpSpPr>
          <p:sp>
            <p:nvSpPr>
              <p:cNvPr id="39" name="Freeform 16"/>
              <p:cNvSpPr>
                <a:spLocks/>
              </p:cNvSpPr>
              <p:nvPr/>
            </p:nvSpPr>
            <p:spPr bwMode="auto">
              <a:xfrm>
                <a:off x="1395506" y="2905592"/>
                <a:ext cx="1212850" cy="1214437"/>
              </a:xfrm>
              <a:custGeom>
                <a:avLst/>
                <a:gdLst>
                  <a:gd name="T0" fmla="*/ 229 w 278"/>
                  <a:gd name="T1" fmla="*/ 49 h 278"/>
                  <a:gd name="T2" fmla="*/ 229 w 278"/>
                  <a:gd name="T3" fmla="*/ 229 h 278"/>
                  <a:gd name="T4" fmla="*/ 49 w 278"/>
                  <a:gd name="T5" fmla="*/ 229 h 278"/>
                  <a:gd name="T6" fmla="*/ 49 w 278"/>
                  <a:gd name="T7" fmla="*/ 49 h 278"/>
                  <a:gd name="T8" fmla="*/ 229 w 278"/>
                  <a:gd name="T9" fmla="*/ 49 h 278"/>
                </a:gdLst>
                <a:ahLst/>
                <a:cxnLst>
                  <a:cxn ang="0">
                    <a:pos x="T0" y="T1"/>
                  </a:cxn>
                  <a:cxn ang="0">
                    <a:pos x="T2" y="T3"/>
                  </a:cxn>
                  <a:cxn ang="0">
                    <a:pos x="T4" y="T5"/>
                  </a:cxn>
                  <a:cxn ang="0">
                    <a:pos x="T6" y="T7"/>
                  </a:cxn>
                  <a:cxn ang="0">
                    <a:pos x="T8" y="T9"/>
                  </a:cxn>
                </a:cxnLst>
                <a:rect l="0" t="0" r="r" b="b"/>
                <a:pathLst>
                  <a:path w="278" h="278">
                    <a:moveTo>
                      <a:pt x="229" y="49"/>
                    </a:moveTo>
                    <a:cubicBezTo>
                      <a:pt x="278" y="99"/>
                      <a:pt x="278" y="179"/>
                      <a:pt x="229" y="229"/>
                    </a:cubicBezTo>
                    <a:cubicBezTo>
                      <a:pt x="179" y="278"/>
                      <a:pt x="99" y="278"/>
                      <a:pt x="49" y="229"/>
                    </a:cubicBezTo>
                    <a:cubicBezTo>
                      <a:pt x="0" y="179"/>
                      <a:pt x="0" y="99"/>
                      <a:pt x="49" y="49"/>
                    </a:cubicBezTo>
                    <a:cubicBezTo>
                      <a:pt x="99" y="0"/>
                      <a:pt x="179" y="0"/>
                      <a:pt x="229" y="49"/>
                    </a:cubicBezTo>
                    <a:close/>
                  </a:path>
                </a:pathLst>
              </a:custGeom>
              <a:solidFill>
                <a:srgbClr val="8C1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images (2).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479178" y="3027460"/>
                <a:ext cx="1052606" cy="967138"/>
              </a:xfrm>
              <a:prstGeom prst="rect">
                <a:avLst/>
              </a:prstGeom>
            </p:spPr>
          </p:pic>
        </p:grpSp>
      </p:grpSp>
      <p:grpSp>
        <p:nvGrpSpPr>
          <p:cNvPr id="50" name="Group 49"/>
          <p:cNvGrpSpPr/>
          <p:nvPr/>
        </p:nvGrpSpPr>
        <p:grpSpPr>
          <a:xfrm>
            <a:off x="4505325" y="1489075"/>
            <a:ext cx="2147888" cy="2079625"/>
            <a:chOff x="4505325" y="1489075"/>
            <a:chExt cx="2147888" cy="2079625"/>
          </a:xfrm>
        </p:grpSpPr>
        <p:sp>
          <p:nvSpPr>
            <p:cNvPr id="27" name="Freeform 11"/>
            <p:cNvSpPr>
              <a:spLocks/>
            </p:cNvSpPr>
            <p:nvPr/>
          </p:nvSpPr>
          <p:spPr bwMode="auto">
            <a:xfrm>
              <a:off x="4505325" y="3092450"/>
              <a:ext cx="900113" cy="376237"/>
            </a:xfrm>
            <a:custGeom>
              <a:avLst/>
              <a:gdLst>
                <a:gd name="T0" fmla="*/ 0 w 206"/>
                <a:gd name="T1" fmla="*/ 86 h 86"/>
                <a:gd name="T2" fmla="*/ 206 w 206"/>
                <a:gd name="T3" fmla="*/ 0 h 86"/>
              </a:gdLst>
              <a:ahLst/>
              <a:cxnLst>
                <a:cxn ang="0">
                  <a:pos x="T0" y="T1"/>
                </a:cxn>
                <a:cxn ang="0">
                  <a:pos x="T2" y="T3"/>
                </a:cxn>
              </a:cxnLst>
              <a:rect l="0" t="0" r="r" b="b"/>
              <a:pathLst>
                <a:path w="206" h="86">
                  <a:moveTo>
                    <a:pt x="0" y="86"/>
                  </a:moveTo>
                  <a:cubicBezTo>
                    <a:pt x="64" y="46"/>
                    <a:pt x="134" y="17"/>
                    <a:pt x="206" y="0"/>
                  </a:cubicBezTo>
                </a:path>
              </a:pathLst>
            </a:custGeom>
            <a:noFill/>
            <a:ln w="65088" cap="rnd">
              <a:solidFill>
                <a:srgbClr val="594F4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21"/>
            <p:cNvSpPr>
              <a:spLocks noChangeArrowheads="1"/>
            </p:cNvSpPr>
            <p:nvPr/>
          </p:nvSpPr>
          <p:spPr bwMode="auto">
            <a:xfrm>
              <a:off x="5447927" y="1489075"/>
              <a:ext cx="11305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b="1" dirty="0" smtClean="0">
                  <a:solidFill>
                    <a:srgbClr val="065280"/>
                  </a:solidFill>
                  <a:latin typeface="Open Sans Semibold" panose="020B0706030804020204" pitchFamily="34" charset="0"/>
                </a:rPr>
                <a:t>Muscle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b="1" dirty="0" smtClean="0">
                  <a:solidFill>
                    <a:srgbClr val="065280"/>
                  </a:solidFill>
                  <a:latin typeface="Open Sans Semibold" panose="020B0706030804020204" pitchFamily="34" charset="0"/>
                </a:rPr>
                <a:t>Atrophy</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grpSp>
          <p:nvGrpSpPr>
            <p:cNvPr id="7" name="Group 6"/>
            <p:cNvGrpSpPr/>
            <p:nvPr/>
          </p:nvGrpSpPr>
          <p:grpSpPr>
            <a:xfrm>
              <a:off x="5545138" y="2459038"/>
              <a:ext cx="1108075" cy="1109662"/>
              <a:chOff x="5545138" y="2459038"/>
              <a:chExt cx="1108075" cy="1109662"/>
            </a:xfrm>
          </p:grpSpPr>
          <p:sp>
            <p:nvSpPr>
              <p:cNvPr id="40" name="Oval 17"/>
              <p:cNvSpPr>
                <a:spLocks noChangeArrowheads="1"/>
              </p:cNvSpPr>
              <p:nvPr/>
            </p:nvSpPr>
            <p:spPr bwMode="auto">
              <a:xfrm>
                <a:off x="5545138" y="2459038"/>
                <a:ext cx="1108075" cy="1109662"/>
              </a:xfrm>
              <a:prstGeom prst="ellipse">
                <a:avLst/>
              </a:prstGeom>
              <a:solidFill>
                <a:srgbClr val="065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body-pain-man-aaa004-512.png"/>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ChalkSketch/>
                        </a14:imgEffect>
                      </a14:imgLayer>
                    </a14:imgProps>
                  </a:ext>
                  <a:ext uri="{28A0092B-C50C-407E-A947-70E740481C1C}">
                    <a14:useLocalDpi xmlns:a14="http://schemas.microsoft.com/office/drawing/2010/main" val="0"/>
                  </a:ext>
                </a:extLst>
              </a:blip>
              <a:stretch>
                <a:fillRect/>
              </a:stretch>
            </p:blipFill>
            <p:spPr>
              <a:xfrm>
                <a:off x="5825399" y="2599764"/>
                <a:ext cx="668151" cy="717177"/>
              </a:xfrm>
              <a:prstGeom prst="rect">
                <a:avLst/>
              </a:prstGeom>
            </p:spPr>
          </p:pic>
        </p:grpSp>
      </p:grpSp>
      <p:grpSp>
        <p:nvGrpSpPr>
          <p:cNvPr id="52" name="Group 51"/>
          <p:cNvGrpSpPr/>
          <p:nvPr/>
        </p:nvGrpSpPr>
        <p:grpSpPr>
          <a:xfrm>
            <a:off x="6797675" y="2840039"/>
            <a:ext cx="3275775" cy="1668461"/>
            <a:chOff x="6797675" y="2840039"/>
            <a:chExt cx="3275775" cy="1668461"/>
          </a:xfrm>
        </p:grpSpPr>
        <p:sp>
          <p:nvSpPr>
            <p:cNvPr id="26" name="Freeform 10"/>
            <p:cNvSpPr>
              <a:spLocks/>
            </p:cNvSpPr>
            <p:nvPr/>
          </p:nvSpPr>
          <p:spPr bwMode="auto">
            <a:xfrm>
              <a:off x="6797675" y="3092450"/>
              <a:ext cx="904875" cy="381000"/>
            </a:xfrm>
            <a:custGeom>
              <a:avLst/>
              <a:gdLst>
                <a:gd name="T0" fmla="*/ 0 w 207"/>
                <a:gd name="T1" fmla="*/ 0 h 87"/>
                <a:gd name="T2" fmla="*/ 207 w 207"/>
                <a:gd name="T3" fmla="*/ 87 h 87"/>
              </a:gdLst>
              <a:ahLst/>
              <a:cxnLst>
                <a:cxn ang="0">
                  <a:pos x="T0" y="T1"/>
                </a:cxn>
                <a:cxn ang="0">
                  <a:pos x="T2" y="T3"/>
                </a:cxn>
              </a:cxnLst>
              <a:rect l="0" t="0" r="r" b="b"/>
              <a:pathLst>
                <a:path w="207" h="87">
                  <a:moveTo>
                    <a:pt x="0" y="0"/>
                  </a:moveTo>
                  <a:cubicBezTo>
                    <a:pt x="72" y="17"/>
                    <a:pt x="142" y="46"/>
                    <a:pt x="207" y="87"/>
                  </a:cubicBezTo>
                </a:path>
              </a:pathLst>
            </a:custGeom>
            <a:noFill/>
            <a:ln w="65088" cap="rnd">
              <a:solidFill>
                <a:srgbClr val="594F4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p:cNvSpPr>
            <p:nvPr/>
          </p:nvSpPr>
          <p:spPr bwMode="auto">
            <a:xfrm>
              <a:off x="7632700" y="3294063"/>
              <a:ext cx="1217613" cy="1214437"/>
            </a:xfrm>
            <a:custGeom>
              <a:avLst/>
              <a:gdLst>
                <a:gd name="T0" fmla="*/ 229 w 279"/>
                <a:gd name="T1" fmla="*/ 229 h 278"/>
                <a:gd name="T2" fmla="*/ 50 w 279"/>
                <a:gd name="T3" fmla="*/ 229 h 278"/>
                <a:gd name="T4" fmla="*/ 50 w 279"/>
                <a:gd name="T5" fmla="*/ 49 h 278"/>
                <a:gd name="T6" fmla="*/ 229 w 279"/>
                <a:gd name="T7" fmla="*/ 49 h 278"/>
                <a:gd name="T8" fmla="*/ 229 w 279"/>
                <a:gd name="T9" fmla="*/ 229 h 278"/>
              </a:gdLst>
              <a:ahLst/>
              <a:cxnLst>
                <a:cxn ang="0">
                  <a:pos x="T0" y="T1"/>
                </a:cxn>
                <a:cxn ang="0">
                  <a:pos x="T2" y="T3"/>
                </a:cxn>
                <a:cxn ang="0">
                  <a:pos x="T4" y="T5"/>
                </a:cxn>
                <a:cxn ang="0">
                  <a:pos x="T6" y="T7"/>
                </a:cxn>
                <a:cxn ang="0">
                  <a:pos x="T8" y="T9"/>
                </a:cxn>
              </a:cxnLst>
              <a:rect l="0" t="0" r="r" b="b"/>
              <a:pathLst>
                <a:path w="279" h="278">
                  <a:moveTo>
                    <a:pt x="229" y="229"/>
                  </a:moveTo>
                  <a:cubicBezTo>
                    <a:pt x="180" y="278"/>
                    <a:pt x="99" y="278"/>
                    <a:pt x="50" y="229"/>
                  </a:cubicBezTo>
                  <a:cubicBezTo>
                    <a:pt x="0" y="179"/>
                    <a:pt x="0" y="99"/>
                    <a:pt x="50" y="49"/>
                  </a:cubicBezTo>
                  <a:cubicBezTo>
                    <a:pt x="99" y="0"/>
                    <a:pt x="180" y="0"/>
                    <a:pt x="229" y="49"/>
                  </a:cubicBezTo>
                  <a:cubicBezTo>
                    <a:pt x="279" y="99"/>
                    <a:pt x="279" y="179"/>
                    <a:pt x="229" y="229"/>
                  </a:cubicBezTo>
                  <a:close/>
                </a:path>
              </a:pathLst>
            </a:custGeom>
            <a:solidFill>
              <a:srgbClr val="34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9"/>
            <p:cNvSpPr>
              <a:spLocks noChangeArrowheads="1"/>
            </p:cNvSpPr>
            <p:nvPr/>
          </p:nvSpPr>
          <p:spPr bwMode="auto">
            <a:xfrm>
              <a:off x="8777848" y="2840039"/>
              <a:ext cx="12956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smtClean="0">
                  <a:ln>
                    <a:noFill/>
                  </a:ln>
                  <a:solidFill>
                    <a:srgbClr val="34B2E3"/>
                  </a:solidFill>
                  <a:effectLst/>
                  <a:latin typeface="Open Sans Semibold" panose="020B0706030804020204" pitchFamily="34" charset="0"/>
                </a:rPr>
                <a:t>Paralysis</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pic>
          <p:nvPicPr>
            <p:cNvPr id="8" name="Picture 7" descr="palsy-clipart-paralysis-clipart-wheelchair-sign-clip-art.png"/>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7874000" y="3451409"/>
              <a:ext cx="834338" cy="804892"/>
            </a:xfrm>
            <a:prstGeom prst="rect">
              <a:avLst/>
            </a:prstGeom>
          </p:spPr>
        </p:pic>
      </p:grpSp>
      <p:grpSp>
        <p:nvGrpSpPr>
          <p:cNvPr id="53" name="Group 52"/>
          <p:cNvGrpSpPr/>
          <p:nvPr/>
        </p:nvGrpSpPr>
        <p:grpSpPr>
          <a:xfrm>
            <a:off x="8575675" y="4460875"/>
            <a:ext cx="2511698" cy="2138362"/>
            <a:chOff x="8575675" y="4460875"/>
            <a:chExt cx="2511698" cy="2138362"/>
          </a:xfrm>
        </p:grpSpPr>
        <p:sp>
          <p:nvSpPr>
            <p:cNvPr id="25" name="Freeform 9"/>
            <p:cNvSpPr>
              <a:spLocks/>
            </p:cNvSpPr>
            <p:nvPr/>
          </p:nvSpPr>
          <p:spPr bwMode="auto">
            <a:xfrm>
              <a:off x="8685213" y="4460875"/>
              <a:ext cx="361950" cy="874712"/>
            </a:xfrm>
            <a:custGeom>
              <a:avLst/>
              <a:gdLst>
                <a:gd name="T0" fmla="*/ 0 w 83"/>
                <a:gd name="T1" fmla="*/ 0 h 200"/>
                <a:gd name="T2" fmla="*/ 83 w 83"/>
                <a:gd name="T3" fmla="*/ 200 h 200"/>
              </a:gdLst>
              <a:ahLst/>
              <a:cxnLst>
                <a:cxn ang="0">
                  <a:pos x="T0" y="T1"/>
                </a:cxn>
                <a:cxn ang="0">
                  <a:pos x="T2" y="T3"/>
                </a:cxn>
              </a:cxnLst>
              <a:rect l="0" t="0" r="r" b="b"/>
              <a:pathLst>
                <a:path w="83" h="200">
                  <a:moveTo>
                    <a:pt x="0" y="0"/>
                  </a:moveTo>
                  <a:cubicBezTo>
                    <a:pt x="38" y="63"/>
                    <a:pt x="66" y="130"/>
                    <a:pt x="83" y="200"/>
                  </a:cubicBezTo>
                </a:path>
              </a:pathLst>
            </a:custGeom>
            <a:noFill/>
            <a:ln w="65088" cap="rnd">
              <a:solidFill>
                <a:srgbClr val="594F4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Oval 14"/>
            <p:cNvSpPr>
              <a:spLocks noChangeArrowheads="1"/>
            </p:cNvSpPr>
            <p:nvPr/>
          </p:nvSpPr>
          <p:spPr bwMode="auto">
            <a:xfrm>
              <a:off x="8575675" y="5492750"/>
              <a:ext cx="1104900" cy="1106487"/>
            </a:xfrm>
            <a:prstGeom prst="ellipse">
              <a:avLst/>
            </a:prstGeom>
            <a:solidFill>
              <a:srgbClr val="70D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2"/>
            <p:cNvSpPr>
              <a:spLocks noChangeArrowheads="1"/>
            </p:cNvSpPr>
            <p:nvPr/>
          </p:nvSpPr>
          <p:spPr bwMode="auto">
            <a:xfrm>
              <a:off x="9743236" y="5171141"/>
              <a:ext cx="1344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smtClean="0">
                  <a:ln>
                    <a:noFill/>
                  </a:ln>
                  <a:solidFill>
                    <a:srgbClr val="69D1DA"/>
                  </a:solidFill>
                  <a:effectLst/>
                  <a:latin typeface="Open Sans Semibold" panose="020B0706030804020204" pitchFamily="34" charset="0"/>
                </a:rPr>
                <a:t>Vision</a:t>
              </a:r>
              <a:r>
                <a:rPr kumimoji="0" lang="en-US" altLang="en-US" sz="2300" b="1" i="0" u="none" strike="noStrike" cap="none" normalizeH="0" dirty="0" smtClean="0">
                  <a:ln>
                    <a:noFill/>
                  </a:ln>
                  <a:solidFill>
                    <a:srgbClr val="69D1DA"/>
                  </a:solidFill>
                  <a:effectLst/>
                  <a:latin typeface="Open Sans Semibold" panose="020B07060308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300" b="1" dirty="0" smtClean="0">
                  <a:solidFill>
                    <a:srgbClr val="69D1DA"/>
                  </a:solidFill>
                  <a:latin typeface="Open Sans Semibold" panose="020B0706030804020204" pitchFamily="34" charset="0"/>
                </a:rPr>
                <a:t>Problems</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pic>
          <p:nvPicPr>
            <p:cNvPr id="11" name="Picture 10" descr="vision-icon-1080x675.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644364" y="5707529"/>
              <a:ext cx="980144" cy="612590"/>
            </a:xfrm>
            <a:prstGeom prst="rect">
              <a:avLst/>
            </a:prstGeom>
          </p:spPr>
        </p:pic>
      </p:grpSp>
      <p:grpSp>
        <p:nvGrpSpPr>
          <p:cNvPr id="35" name="Group 34"/>
          <p:cNvGrpSpPr/>
          <p:nvPr/>
        </p:nvGrpSpPr>
        <p:grpSpPr>
          <a:xfrm>
            <a:off x="1451256" y="5163577"/>
            <a:ext cx="2176182" cy="1480485"/>
            <a:chOff x="1451256" y="5163577"/>
            <a:chExt cx="2176182" cy="1480485"/>
          </a:xfrm>
        </p:grpSpPr>
        <p:sp>
          <p:nvSpPr>
            <p:cNvPr id="43" name="Rectangle 20"/>
            <p:cNvSpPr>
              <a:spLocks noChangeArrowheads="1"/>
            </p:cNvSpPr>
            <p:nvPr/>
          </p:nvSpPr>
          <p:spPr bwMode="auto">
            <a:xfrm>
              <a:off x="1451256" y="5163577"/>
              <a:ext cx="1229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eaLnBrk="0" fontAlgn="base" hangingPunct="0">
                <a:spcBef>
                  <a:spcPct val="0"/>
                </a:spcBef>
                <a:spcAft>
                  <a:spcPct val="0"/>
                </a:spcAft>
                <a:defRPr>
                  <a:solidFill>
                    <a:schemeClr val="tx1"/>
                  </a:solidFill>
                  <a:latin typeface="Calibri" panose="020F0502020204030204" pitchFamily="34" charset="0"/>
                </a:defRPr>
              </a:lvl6pPr>
              <a:lvl7pPr eaLnBrk="0" fontAlgn="base" hangingPunct="0">
                <a:spcBef>
                  <a:spcPct val="0"/>
                </a:spcBef>
                <a:spcAft>
                  <a:spcPct val="0"/>
                </a:spcAft>
                <a:defRPr>
                  <a:solidFill>
                    <a:schemeClr val="tx1"/>
                  </a:solidFill>
                  <a:latin typeface="Calibri" panose="020F0502020204030204" pitchFamily="34" charset="0"/>
                </a:defRPr>
              </a:lvl7pPr>
              <a:lvl8pPr eaLnBrk="0" fontAlgn="base" hangingPunct="0">
                <a:spcBef>
                  <a:spcPct val="0"/>
                </a:spcBef>
                <a:spcAft>
                  <a:spcPct val="0"/>
                </a:spcAft>
                <a:defRPr>
                  <a:solidFill>
                    <a:schemeClr val="tx1"/>
                  </a:solidFill>
                  <a:latin typeface="Calibri" panose="020F0502020204030204" pitchFamily="34" charset="0"/>
                </a:defRPr>
              </a:lvl8pPr>
              <a:lvl9pPr eaLnBrk="0" fontAlgn="base" hangingPunct="0">
                <a:spcBef>
                  <a:spcPct val="0"/>
                </a:spcBef>
                <a:spcAft>
                  <a:spcPct val="0"/>
                </a:spcAft>
                <a:defRPr>
                  <a:solidFill>
                    <a:schemeClr val="tx1"/>
                  </a:solidFill>
                  <a:latin typeface="Calibri" panose="020F0502020204030204" pitchFamily="34" charset="0"/>
                </a:defRPr>
              </a:lvl9pPr>
            </a:lstStyle>
            <a:p>
              <a:pPr lvl="0" eaLnBrk="0" fontAlgn="base" hangingPunct="0">
                <a:spcBef>
                  <a:spcPct val="0"/>
                </a:spcBef>
                <a:spcAft>
                  <a:spcPct val="0"/>
                </a:spcAft>
              </a:pPr>
              <a:r>
                <a:rPr lang="en-US" altLang="en-US" sz="2300" b="1" dirty="0" smtClean="0">
                  <a:solidFill>
                    <a:srgbClr val="FF872B"/>
                  </a:solidFill>
                  <a:latin typeface="Open Sans Semibold" panose="020B0706030804020204" pitchFamily="34" charset="0"/>
                </a:rPr>
                <a:t>Impaired </a:t>
              </a:r>
            </a:p>
            <a:p>
              <a:pPr lvl="0" eaLnBrk="0" fontAlgn="base" hangingPunct="0">
                <a:spcBef>
                  <a:spcPct val="0"/>
                </a:spcBef>
                <a:spcAft>
                  <a:spcPct val="0"/>
                </a:spcAft>
              </a:pPr>
              <a:r>
                <a:rPr lang="en-US" altLang="en-US" sz="2300" b="1" dirty="0" smtClean="0">
                  <a:solidFill>
                    <a:srgbClr val="FF872B"/>
                  </a:solidFill>
                  <a:latin typeface="Open Sans Semibold" panose="020B0706030804020204" pitchFamily="34" charset="0"/>
                </a:rPr>
                <a:t>Speech</a:t>
              </a:r>
              <a:r>
                <a:rPr kumimoji="0" lang="en-US" altLang="en-US" sz="2300" b="1" i="0" u="none" strike="noStrike" cap="none" normalizeH="0" dirty="0" smtClean="0">
                  <a:ln>
                    <a:noFill/>
                  </a:ln>
                  <a:solidFill>
                    <a:srgbClr val="FF872B"/>
                  </a:solidFill>
                  <a:effectLst/>
                  <a:latin typeface="Open Sans Semibold" panose="020B0706030804020204" pitchFamily="34" charset="0"/>
                </a:rPr>
                <a:t> </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grpSp>
          <p:nvGrpSpPr>
            <p:cNvPr id="23" name="Group 22"/>
            <p:cNvGrpSpPr/>
            <p:nvPr/>
          </p:nvGrpSpPr>
          <p:grpSpPr>
            <a:xfrm>
              <a:off x="2517775" y="5537575"/>
              <a:ext cx="1109663" cy="1106487"/>
              <a:chOff x="366246" y="3161927"/>
              <a:chExt cx="1109663" cy="1106487"/>
            </a:xfrm>
          </p:grpSpPr>
          <p:sp>
            <p:nvSpPr>
              <p:cNvPr id="37" name="Oval 15"/>
              <p:cNvSpPr>
                <a:spLocks noChangeArrowheads="1"/>
              </p:cNvSpPr>
              <p:nvPr/>
            </p:nvSpPr>
            <p:spPr bwMode="auto">
              <a:xfrm>
                <a:off x="366246" y="3161927"/>
                <a:ext cx="1109663" cy="1106487"/>
              </a:xfrm>
              <a:prstGeom prst="ellipse">
                <a:avLst/>
              </a:prstGeom>
              <a:solidFill>
                <a:srgbClr val="FF8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3" name="Picture 12" descr="1202-200.png"/>
              <p:cNvPicPr>
                <a:picLocks noChangeAspect="1"/>
              </p:cNvPicPr>
              <p:nvPr/>
            </p:nvPicPr>
            <p:blipFill>
              <a:blip r:embed="rId11">
                <a:lum bright="70000" contrast="-70000"/>
                <a:extLst>
                  <a:ext uri="{BEBA8EAE-BF5A-486C-A8C5-ECC9F3942E4B}">
                    <a14:imgProps xmlns:a14="http://schemas.microsoft.com/office/drawing/2010/main">
                      <a14:imgLayer r:embed="rId12">
                        <a14:imgEffect>
                          <a14:artisticChalkSketch/>
                        </a14:imgEffect>
                        <a14:imgEffect>
                          <a14:sharpenSoften amount="-50000"/>
                        </a14:imgEffect>
                        <a14:imgEffect>
                          <a14:colorTemperature colorTemp="8800"/>
                        </a14:imgEffect>
                      </a14:imgLayer>
                    </a14:imgProps>
                  </a:ext>
                  <a:ext uri="{28A0092B-C50C-407E-A947-70E740481C1C}">
                    <a14:useLocalDpi xmlns:a14="http://schemas.microsoft.com/office/drawing/2010/main" val="0"/>
                  </a:ext>
                </a:extLst>
              </a:blip>
              <a:stretch>
                <a:fillRect/>
              </a:stretch>
            </p:blipFill>
            <p:spPr>
              <a:xfrm>
                <a:off x="567764" y="3272118"/>
                <a:ext cx="806823" cy="806823"/>
              </a:xfrm>
              <a:prstGeom prst="rect">
                <a:avLst/>
              </a:prstGeom>
            </p:spPr>
          </p:pic>
        </p:grpSp>
      </p:grpSp>
      <p:grpSp>
        <p:nvGrpSpPr>
          <p:cNvPr id="46" name="Group 4"/>
          <p:cNvGrpSpPr>
            <a:grpSpLocks noChangeAspect="1"/>
          </p:cNvGrpSpPr>
          <p:nvPr/>
        </p:nvGrpSpPr>
        <p:grpSpPr bwMode="auto">
          <a:xfrm flipH="1">
            <a:off x="5362054" y="4358390"/>
            <a:ext cx="1473778" cy="1201829"/>
            <a:chOff x="1322" y="566"/>
            <a:chExt cx="4477" cy="3356"/>
          </a:xfrm>
          <a:solidFill>
            <a:schemeClr val="tx1"/>
          </a:solidFill>
        </p:grpSpPr>
        <p:grpSp>
          <p:nvGrpSpPr>
            <p:cNvPr id="47" name="Group 205"/>
            <p:cNvGrpSpPr>
              <a:grpSpLocks/>
            </p:cNvGrpSpPr>
            <p:nvPr/>
          </p:nvGrpSpPr>
          <p:grpSpPr bwMode="auto">
            <a:xfrm>
              <a:off x="3433" y="649"/>
              <a:ext cx="2340" cy="2015"/>
              <a:chOff x="3433" y="649"/>
              <a:chExt cx="2340" cy="2015"/>
            </a:xfrm>
            <a:grpFill/>
          </p:grpSpPr>
          <p:sp>
            <p:nvSpPr>
              <p:cNvPr id="812" name="Freeform 5"/>
              <p:cNvSpPr>
                <a:spLocks/>
              </p:cNvSpPr>
              <p:nvPr/>
            </p:nvSpPr>
            <p:spPr bwMode="auto">
              <a:xfrm>
                <a:off x="3438" y="698"/>
                <a:ext cx="28" cy="34"/>
              </a:xfrm>
              <a:custGeom>
                <a:avLst/>
                <a:gdLst>
                  <a:gd name="T0" fmla="*/ 3 w 16"/>
                  <a:gd name="T1" fmla="*/ 18 h 19"/>
                  <a:gd name="T2" fmla="*/ 8 w 16"/>
                  <a:gd name="T3" fmla="*/ 9 h 19"/>
                  <a:gd name="T4" fmla="*/ 15 w 16"/>
                  <a:gd name="T5" fmla="*/ 3 h 19"/>
                  <a:gd name="T6" fmla="*/ 13 w 16"/>
                  <a:gd name="T7" fmla="*/ 1 h 19"/>
                  <a:gd name="T8" fmla="*/ 0 w 16"/>
                  <a:gd name="T9" fmla="*/ 16 h 19"/>
                  <a:gd name="T10" fmla="*/ 3 w 16"/>
                  <a:gd name="T11" fmla="*/ 18 h 19"/>
                </a:gdLst>
                <a:ahLst/>
                <a:cxnLst>
                  <a:cxn ang="0">
                    <a:pos x="T0" y="T1"/>
                  </a:cxn>
                  <a:cxn ang="0">
                    <a:pos x="T2" y="T3"/>
                  </a:cxn>
                  <a:cxn ang="0">
                    <a:pos x="T4" y="T5"/>
                  </a:cxn>
                  <a:cxn ang="0">
                    <a:pos x="T6" y="T7"/>
                  </a:cxn>
                  <a:cxn ang="0">
                    <a:pos x="T8" y="T9"/>
                  </a:cxn>
                  <a:cxn ang="0">
                    <a:pos x="T10" y="T11"/>
                  </a:cxn>
                </a:cxnLst>
                <a:rect l="0" t="0" r="r" b="b"/>
                <a:pathLst>
                  <a:path w="16" h="19">
                    <a:moveTo>
                      <a:pt x="3" y="18"/>
                    </a:moveTo>
                    <a:cubicBezTo>
                      <a:pt x="4" y="15"/>
                      <a:pt x="6" y="12"/>
                      <a:pt x="8" y="9"/>
                    </a:cubicBezTo>
                    <a:cubicBezTo>
                      <a:pt x="10" y="7"/>
                      <a:pt x="12" y="5"/>
                      <a:pt x="15" y="3"/>
                    </a:cubicBezTo>
                    <a:cubicBezTo>
                      <a:pt x="16" y="2"/>
                      <a:pt x="15" y="0"/>
                      <a:pt x="13" y="1"/>
                    </a:cubicBezTo>
                    <a:cubicBezTo>
                      <a:pt x="6" y="2"/>
                      <a:pt x="1" y="10"/>
                      <a:pt x="0" y="16"/>
                    </a:cubicBezTo>
                    <a:cubicBezTo>
                      <a:pt x="0" y="18"/>
                      <a:pt x="2"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6"/>
              <p:cNvSpPr>
                <a:spLocks/>
              </p:cNvSpPr>
              <p:nvPr/>
            </p:nvSpPr>
            <p:spPr bwMode="auto">
              <a:xfrm>
                <a:off x="3433" y="712"/>
                <a:ext cx="49" cy="49"/>
              </a:xfrm>
              <a:custGeom>
                <a:avLst/>
                <a:gdLst>
                  <a:gd name="T0" fmla="*/ 4 w 28"/>
                  <a:gd name="T1" fmla="*/ 27 h 28"/>
                  <a:gd name="T2" fmla="*/ 14 w 28"/>
                  <a:gd name="T3" fmla="*/ 13 h 28"/>
                  <a:gd name="T4" fmla="*/ 27 w 28"/>
                  <a:gd name="T5" fmla="*/ 3 h 28"/>
                  <a:gd name="T6" fmla="*/ 26 w 28"/>
                  <a:gd name="T7" fmla="*/ 1 h 28"/>
                  <a:gd name="T8" fmla="*/ 1 w 28"/>
                  <a:gd name="T9" fmla="*/ 25 h 28"/>
                  <a:gd name="T10" fmla="*/ 4 w 28"/>
                  <a:gd name="T11" fmla="*/ 27 h 28"/>
                </a:gdLst>
                <a:ahLst/>
                <a:cxnLst>
                  <a:cxn ang="0">
                    <a:pos x="T0" y="T1"/>
                  </a:cxn>
                  <a:cxn ang="0">
                    <a:pos x="T2" y="T3"/>
                  </a:cxn>
                  <a:cxn ang="0">
                    <a:pos x="T4" y="T5"/>
                  </a:cxn>
                  <a:cxn ang="0">
                    <a:pos x="T6" y="T7"/>
                  </a:cxn>
                  <a:cxn ang="0">
                    <a:pos x="T8" y="T9"/>
                  </a:cxn>
                  <a:cxn ang="0">
                    <a:pos x="T10" y="T11"/>
                  </a:cxn>
                </a:cxnLst>
                <a:rect l="0" t="0" r="r" b="b"/>
                <a:pathLst>
                  <a:path w="28" h="28">
                    <a:moveTo>
                      <a:pt x="4" y="27"/>
                    </a:moveTo>
                    <a:cubicBezTo>
                      <a:pt x="7" y="22"/>
                      <a:pt x="10" y="17"/>
                      <a:pt x="14" y="13"/>
                    </a:cubicBezTo>
                    <a:cubicBezTo>
                      <a:pt x="18" y="9"/>
                      <a:pt x="23" y="7"/>
                      <a:pt x="27" y="3"/>
                    </a:cubicBezTo>
                    <a:cubicBezTo>
                      <a:pt x="28" y="2"/>
                      <a:pt x="27" y="0"/>
                      <a:pt x="26" y="1"/>
                    </a:cubicBezTo>
                    <a:cubicBezTo>
                      <a:pt x="15" y="4"/>
                      <a:pt x="6" y="15"/>
                      <a:pt x="1" y="25"/>
                    </a:cubicBezTo>
                    <a:cubicBezTo>
                      <a:pt x="0" y="27"/>
                      <a:pt x="3" y="28"/>
                      <a:pt x="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7"/>
              <p:cNvSpPr>
                <a:spLocks/>
              </p:cNvSpPr>
              <p:nvPr/>
            </p:nvSpPr>
            <p:spPr bwMode="auto">
              <a:xfrm>
                <a:off x="3445" y="735"/>
                <a:ext cx="44" cy="39"/>
              </a:xfrm>
              <a:custGeom>
                <a:avLst/>
                <a:gdLst>
                  <a:gd name="T0" fmla="*/ 3 w 25"/>
                  <a:gd name="T1" fmla="*/ 21 h 22"/>
                  <a:gd name="T2" fmla="*/ 24 w 25"/>
                  <a:gd name="T3" fmla="*/ 3 h 22"/>
                  <a:gd name="T4" fmla="*/ 23 w 25"/>
                  <a:gd name="T5" fmla="*/ 0 h 22"/>
                  <a:gd name="T6" fmla="*/ 1 w 25"/>
                  <a:gd name="T7" fmla="*/ 19 h 22"/>
                  <a:gd name="T8" fmla="*/ 3 w 25"/>
                  <a:gd name="T9" fmla="*/ 21 h 22"/>
                </a:gdLst>
                <a:ahLst/>
                <a:cxnLst>
                  <a:cxn ang="0">
                    <a:pos x="T0" y="T1"/>
                  </a:cxn>
                  <a:cxn ang="0">
                    <a:pos x="T2" y="T3"/>
                  </a:cxn>
                  <a:cxn ang="0">
                    <a:pos x="T4" y="T5"/>
                  </a:cxn>
                  <a:cxn ang="0">
                    <a:pos x="T6" y="T7"/>
                  </a:cxn>
                  <a:cxn ang="0">
                    <a:pos x="T8" y="T9"/>
                  </a:cxn>
                </a:cxnLst>
                <a:rect l="0" t="0" r="r" b="b"/>
                <a:pathLst>
                  <a:path w="25" h="22">
                    <a:moveTo>
                      <a:pt x="3" y="21"/>
                    </a:moveTo>
                    <a:cubicBezTo>
                      <a:pt x="9" y="13"/>
                      <a:pt x="16" y="8"/>
                      <a:pt x="24" y="3"/>
                    </a:cubicBezTo>
                    <a:cubicBezTo>
                      <a:pt x="25" y="2"/>
                      <a:pt x="24" y="0"/>
                      <a:pt x="23" y="0"/>
                    </a:cubicBezTo>
                    <a:cubicBezTo>
                      <a:pt x="13" y="3"/>
                      <a:pt x="5" y="11"/>
                      <a:pt x="1" y="19"/>
                    </a:cubicBezTo>
                    <a:cubicBezTo>
                      <a:pt x="0" y="21"/>
                      <a:pt x="2" y="22"/>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8"/>
              <p:cNvSpPr>
                <a:spLocks/>
              </p:cNvSpPr>
              <p:nvPr/>
            </p:nvSpPr>
            <p:spPr bwMode="auto">
              <a:xfrm>
                <a:off x="3489" y="747"/>
                <a:ext cx="18" cy="25"/>
              </a:xfrm>
              <a:custGeom>
                <a:avLst/>
                <a:gdLst>
                  <a:gd name="T0" fmla="*/ 5 w 10"/>
                  <a:gd name="T1" fmla="*/ 11 h 14"/>
                  <a:gd name="T2" fmla="*/ 9 w 10"/>
                  <a:gd name="T3" fmla="*/ 3 h 14"/>
                  <a:gd name="T4" fmla="*/ 7 w 10"/>
                  <a:gd name="T5" fmla="*/ 1 h 14"/>
                  <a:gd name="T6" fmla="*/ 1 w 10"/>
                  <a:gd name="T7" fmla="*/ 10 h 14"/>
                  <a:gd name="T8" fmla="*/ 5 w 10"/>
                  <a:gd name="T9" fmla="*/ 11 h 14"/>
                </a:gdLst>
                <a:ahLst/>
                <a:cxnLst>
                  <a:cxn ang="0">
                    <a:pos x="T0" y="T1"/>
                  </a:cxn>
                  <a:cxn ang="0">
                    <a:pos x="T2" y="T3"/>
                  </a:cxn>
                  <a:cxn ang="0">
                    <a:pos x="T4" y="T5"/>
                  </a:cxn>
                  <a:cxn ang="0">
                    <a:pos x="T6" y="T7"/>
                  </a:cxn>
                  <a:cxn ang="0">
                    <a:pos x="T8" y="T9"/>
                  </a:cxn>
                </a:cxnLst>
                <a:rect l="0" t="0" r="r" b="b"/>
                <a:pathLst>
                  <a:path w="10" h="14">
                    <a:moveTo>
                      <a:pt x="5" y="11"/>
                    </a:moveTo>
                    <a:cubicBezTo>
                      <a:pt x="6" y="8"/>
                      <a:pt x="8" y="6"/>
                      <a:pt x="9" y="3"/>
                    </a:cubicBezTo>
                    <a:cubicBezTo>
                      <a:pt x="10" y="2"/>
                      <a:pt x="8" y="0"/>
                      <a:pt x="7" y="1"/>
                    </a:cubicBezTo>
                    <a:cubicBezTo>
                      <a:pt x="4" y="3"/>
                      <a:pt x="2" y="7"/>
                      <a:pt x="1" y="10"/>
                    </a:cubicBezTo>
                    <a:cubicBezTo>
                      <a:pt x="0" y="13"/>
                      <a:pt x="4" y="14"/>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9"/>
              <p:cNvSpPr>
                <a:spLocks/>
              </p:cNvSpPr>
              <p:nvPr/>
            </p:nvSpPr>
            <p:spPr bwMode="auto">
              <a:xfrm>
                <a:off x="3711" y="654"/>
                <a:ext cx="12" cy="63"/>
              </a:xfrm>
              <a:custGeom>
                <a:avLst/>
                <a:gdLst>
                  <a:gd name="T0" fmla="*/ 7 w 7"/>
                  <a:gd name="T1" fmla="*/ 34 h 36"/>
                  <a:gd name="T2" fmla="*/ 6 w 7"/>
                  <a:gd name="T3" fmla="*/ 18 h 36"/>
                  <a:gd name="T4" fmla="*/ 5 w 7"/>
                  <a:gd name="T5" fmla="*/ 3 h 36"/>
                  <a:gd name="T6" fmla="*/ 2 w 7"/>
                  <a:gd name="T7" fmla="*/ 2 h 36"/>
                  <a:gd name="T8" fmla="*/ 4 w 7"/>
                  <a:gd name="T9" fmla="*/ 34 h 36"/>
                  <a:gd name="T10" fmla="*/ 7 w 7"/>
                  <a:gd name="T11" fmla="*/ 34 h 36"/>
                </a:gdLst>
                <a:ahLst/>
                <a:cxnLst>
                  <a:cxn ang="0">
                    <a:pos x="T0" y="T1"/>
                  </a:cxn>
                  <a:cxn ang="0">
                    <a:pos x="T2" y="T3"/>
                  </a:cxn>
                  <a:cxn ang="0">
                    <a:pos x="T4" y="T5"/>
                  </a:cxn>
                  <a:cxn ang="0">
                    <a:pos x="T6" y="T7"/>
                  </a:cxn>
                  <a:cxn ang="0">
                    <a:pos x="T8" y="T9"/>
                  </a:cxn>
                  <a:cxn ang="0">
                    <a:pos x="T10" y="T11"/>
                  </a:cxn>
                </a:cxnLst>
                <a:rect l="0" t="0" r="r" b="b"/>
                <a:pathLst>
                  <a:path w="7" h="36">
                    <a:moveTo>
                      <a:pt x="7" y="34"/>
                    </a:moveTo>
                    <a:cubicBezTo>
                      <a:pt x="7" y="29"/>
                      <a:pt x="6" y="24"/>
                      <a:pt x="6" y="18"/>
                    </a:cubicBezTo>
                    <a:cubicBezTo>
                      <a:pt x="6" y="13"/>
                      <a:pt x="6" y="8"/>
                      <a:pt x="5" y="3"/>
                    </a:cubicBezTo>
                    <a:cubicBezTo>
                      <a:pt x="5" y="1"/>
                      <a:pt x="3" y="0"/>
                      <a:pt x="2" y="2"/>
                    </a:cubicBezTo>
                    <a:cubicBezTo>
                      <a:pt x="0" y="12"/>
                      <a:pt x="1" y="25"/>
                      <a:pt x="4" y="34"/>
                    </a:cubicBezTo>
                    <a:cubicBezTo>
                      <a:pt x="5" y="36"/>
                      <a:pt x="7" y="36"/>
                      <a:pt x="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10"/>
              <p:cNvSpPr>
                <a:spLocks/>
              </p:cNvSpPr>
              <p:nvPr/>
            </p:nvSpPr>
            <p:spPr bwMode="auto">
              <a:xfrm>
                <a:off x="3742" y="658"/>
                <a:ext cx="9" cy="33"/>
              </a:xfrm>
              <a:custGeom>
                <a:avLst/>
                <a:gdLst>
                  <a:gd name="T0" fmla="*/ 5 w 5"/>
                  <a:gd name="T1" fmla="*/ 17 h 19"/>
                  <a:gd name="T2" fmla="*/ 4 w 5"/>
                  <a:gd name="T3" fmla="*/ 9 h 19"/>
                  <a:gd name="T4" fmla="*/ 4 w 5"/>
                  <a:gd name="T5" fmla="*/ 1 h 19"/>
                  <a:gd name="T6" fmla="*/ 1 w 5"/>
                  <a:gd name="T7" fmla="*/ 1 h 19"/>
                  <a:gd name="T8" fmla="*/ 2 w 5"/>
                  <a:gd name="T9" fmla="*/ 17 h 19"/>
                  <a:gd name="T10" fmla="*/ 5 w 5"/>
                  <a:gd name="T11" fmla="*/ 17 h 19"/>
                </a:gdLst>
                <a:ahLst/>
                <a:cxnLst>
                  <a:cxn ang="0">
                    <a:pos x="T0" y="T1"/>
                  </a:cxn>
                  <a:cxn ang="0">
                    <a:pos x="T2" y="T3"/>
                  </a:cxn>
                  <a:cxn ang="0">
                    <a:pos x="T4" y="T5"/>
                  </a:cxn>
                  <a:cxn ang="0">
                    <a:pos x="T6" y="T7"/>
                  </a:cxn>
                  <a:cxn ang="0">
                    <a:pos x="T8" y="T9"/>
                  </a:cxn>
                  <a:cxn ang="0">
                    <a:pos x="T10" y="T11"/>
                  </a:cxn>
                </a:cxnLst>
                <a:rect l="0" t="0" r="r" b="b"/>
                <a:pathLst>
                  <a:path w="5" h="19">
                    <a:moveTo>
                      <a:pt x="5" y="17"/>
                    </a:moveTo>
                    <a:cubicBezTo>
                      <a:pt x="5" y="14"/>
                      <a:pt x="4" y="11"/>
                      <a:pt x="4" y="9"/>
                    </a:cubicBezTo>
                    <a:cubicBezTo>
                      <a:pt x="4" y="6"/>
                      <a:pt x="4" y="4"/>
                      <a:pt x="4" y="1"/>
                    </a:cubicBezTo>
                    <a:cubicBezTo>
                      <a:pt x="4" y="0"/>
                      <a:pt x="2" y="0"/>
                      <a:pt x="1" y="1"/>
                    </a:cubicBezTo>
                    <a:cubicBezTo>
                      <a:pt x="0" y="6"/>
                      <a:pt x="0" y="13"/>
                      <a:pt x="2" y="17"/>
                    </a:cubicBezTo>
                    <a:cubicBezTo>
                      <a:pt x="2" y="19"/>
                      <a:pt x="5" y="19"/>
                      <a:pt x="5"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11"/>
              <p:cNvSpPr>
                <a:spLocks/>
              </p:cNvSpPr>
              <p:nvPr/>
            </p:nvSpPr>
            <p:spPr bwMode="auto">
              <a:xfrm>
                <a:off x="3772" y="652"/>
                <a:ext cx="9" cy="30"/>
              </a:xfrm>
              <a:custGeom>
                <a:avLst/>
                <a:gdLst>
                  <a:gd name="T0" fmla="*/ 4 w 5"/>
                  <a:gd name="T1" fmla="*/ 15 h 17"/>
                  <a:gd name="T2" fmla="*/ 3 w 5"/>
                  <a:gd name="T3" fmla="*/ 2 h 17"/>
                  <a:gd name="T4" fmla="*/ 1 w 5"/>
                  <a:gd name="T5" fmla="*/ 1 h 17"/>
                  <a:gd name="T6" fmla="*/ 2 w 5"/>
                  <a:gd name="T7" fmla="*/ 16 h 17"/>
                  <a:gd name="T8" fmla="*/ 4 w 5"/>
                  <a:gd name="T9" fmla="*/ 15 h 17"/>
                </a:gdLst>
                <a:ahLst/>
                <a:cxnLst>
                  <a:cxn ang="0">
                    <a:pos x="T0" y="T1"/>
                  </a:cxn>
                  <a:cxn ang="0">
                    <a:pos x="T2" y="T3"/>
                  </a:cxn>
                  <a:cxn ang="0">
                    <a:pos x="T4" y="T5"/>
                  </a:cxn>
                  <a:cxn ang="0">
                    <a:pos x="T6" y="T7"/>
                  </a:cxn>
                  <a:cxn ang="0">
                    <a:pos x="T8" y="T9"/>
                  </a:cxn>
                </a:cxnLst>
                <a:rect l="0" t="0" r="r" b="b"/>
                <a:pathLst>
                  <a:path w="5" h="17">
                    <a:moveTo>
                      <a:pt x="4" y="15"/>
                    </a:moveTo>
                    <a:cubicBezTo>
                      <a:pt x="5" y="11"/>
                      <a:pt x="4" y="6"/>
                      <a:pt x="3" y="2"/>
                    </a:cubicBezTo>
                    <a:cubicBezTo>
                      <a:pt x="3" y="0"/>
                      <a:pt x="1" y="0"/>
                      <a:pt x="1" y="1"/>
                    </a:cubicBezTo>
                    <a:cubicBezTo>
                      <a:pt x="0" y="6"/>
                      <a:pt x="0" y="12"/>
                      <a:pt x="2" y="16"/>
                    </a:cubicBezTo>
                    <a:cubicBezTo>
                      <a:pt x="2" y="17"/>
                      <a:pt x="4" y="16"/>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12"/>
              <p:cNvSpPr>
                <a:spLocks/>
              </p:cNvSpPr>
              <p:nvPr/>
            </p:nvSpPr>
            <p:spPr bwMode="auto">
              <a:xfrm>
                <a:off x="3802" y="649"/>
                <a:ext cx="9" cy="21"/>
              </a:xfrm>
              <a:custGeom>
                <a:avLst/>
                <a:gdLst>
                  <a:gd name="T0" fmla="*/ 4 w 5"/>
                  <a:gd name="T1" fmla="*/ 10 h 12"/>
                  <a:gd name="T2" fmla="*/ 4 w 5"/>
                  <a:gd name="T3" fmla="*/ 2 h 12"/>
                  <a:gd name="T4" fmla="*/ 1 w 5"/>
                  <a:gd name="T5" fmla="*/ 2 h 12"/>
                  <a:gd name="T6" fmla="*/ 1 w 5"/>
                  <a:gd name="T7" fmla="*/ 10 h 12"/>
                  <a:gd name="T8" fmla="*/ 4 w 5"/>
                  <a:gd name="T9" fmla="*/ 10 h 12"/>
                </a:gdLst>
                <a:ahLst/>
                <a:cxnLst>
                  <a:cxn ang="0">
                    <a:pos x="T0" y="T1"/>
                  </a:cxn>
                  <a:cxn ang="0">
                    <a:pos x="T2" y="T3"/>
                  </a:cxn>
                  <a:cxn ang="0">
                    <a:pos x="T4" y="T5"/>
                  </a:cxn>
                  <a:cxn ang="0">
                    <a:pos x="T6" y="T7"/>
                  </a:cxn>
                  <a:cxn ang="0">
                    <a:pos x="T8" y="T9"/>
                  </a:cxn>
                </a:cxnLst>
                <a:rect l="0" t="0" r="r" b="b"/>
                <a:pathLst>
                  <a:path w="5" h="12">
                    <a:moveTo>
                      <a:pt x="4" y="10"/>
                    </a:moveTo>
                    <a:cubicBezTo>
                      <a:pt x="4" y="7"/>
                      <a:pt x="5" y="4"/>
                      <a:pt x="4" y="2"/>
                    </a:cubicBezTo>
                    <a:cubicBezTo>
                      <a:pt x="4" y="0"/>
                      <a:pt x="2" y="0"/>
                      <a:pt x="1" y="2"/>
                    </a:cubicBezTo>
                    <a:cubicBezTo>
                      <a:pt x="0" y="4"/>
                      <a:pt x="1" y="7"/>
                      <a:pt x="1" y="10"/>
                    </a:cubicBezTo>
                    <a:cubicBezTo>
                      <a:pt x="1" y="12"/>
                      <a:pt x="4" y="12"/>
                      <a:pt x="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13"/>
              <p:cNvSpPr>
                <a:spLocks/>
              </p:cNvSpPr>
              <p:nvPr/>
            </p:nvSpPr>
            <p:spPr bwMode="auto">
              <a:xfrm>
                <a:off x="3676" y="661"/>
                <a:ext cx="12" cy="35"/>
              </a:xfrm>
              <a:custGeom>
                <a:avLst/>
                <a:gdLst>
                  <a:gd name="T0" fmla="*/ 7 w 7"/>
                  <a:gd name="T1" fmla="*/ 18 h 20"/>
                  <a:gd name="T2" fmla="*/ 6 w 7"/>
                  <a:gd name="T3" fmla="*/ 9 h 20"/>
                  <a:gd name="T4" fmla="*/ 5 w 7"/>
                  <a:gd name="T5" fmla="*/ 1 h 20"/>
                  <a:gd name="T6" fmla="*/ 2 w 7"/>
                  <a:gd name="T7" fmla="*/ 1 h 20"/>
                  <a:gd name="T8" fmla="*/ 4 w 7"/>
                  <a:gd name="T9" fmla="*/ 19 h 20"/>
                  <a:gd name="T10" fmla="*/ 7 w 7"/>
                  <a:gd name="T11" fmla="*/ 18 h 20"/>
                </a:gdLst>
                <a:ahLst/>
                <a:cxnLst>
                  <a:cxn ang="0">
                    <a:pos x="T0" y="T1"/>
                  </a:cxn>
                  <a:cxn ang="0">
                    <a:pos x="T2" y="T3"/>
                  </a:cxn>
                  <a:cxn ang="0">
                    <a:pos x="T4" y="T5"/>
                  </a:cxn>
                  <a:cxn ang="0">
                    <a:pos x="T6" y="T7"/>
                  </a:cxn>
                  <a:cxn ang="0">
                    <a:pos x="T8" y="T9"/>
                  </a:cxn>
                  <a:cxn ang="0">
                    <a:pos x="T10" y="T11"/>
                  </a:cxn>
                </a:cxnLst>
                <a:rect l="0" t="0" r="r" b="b"/>
                <a:pathLst>
                  <a:path w="7" h="20">
                    <a:moveTo>
                      <a:pt x="7" y="18"/>
                    </a:moveTo>
                    <a:cubicBezTo>
                      <a:pt x="7" y="15"/>
                      <a:pt x="6" y="12"/>
                      <a:pt x="6" y="9"/>
                    </a:cubicBezTo>
                    <a:cubicBezTo>
                      <a:pt x="6" y="7"/>
                      <a:pt x="6" y="4"/>
                      <a:pt x="5" y="1"/>
                    </a:cubicBezTo>
                    <a:cubicBezTo>
                      <a:pt x="5" y="0"/>
                      <a:pt x="3" y="0"/>
                      <a:pt x="2" y="1"/>
                    </a:cubicBezTo>
                    <a:cubicBezTo>
                      <a:pt x="0" y="6"/>
                      <a:pt x="1" y="14"/>
                      <a:pt x="4" y="19"/>
                    </a:cubicBezTo>
                    <a:cubicBezTo>
                      <a:pt x="5" y="20"/>
                      <a:pt x="7" y="19"/>
                      <a:pt x="7"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14"/>
              <p:cNvSpPr>
                <a:spLocks/>
              </p:cNvSpPr>
              <p:nvPr/>
            </p:nvSpPr>
            <p:spPr bwMode="auto">
              <a:xfrm>
                <a:off x="3644" y="661"/>
                <a:ext cx="12" cy="23"/>
              </a:xfrm>
              <a:custGeom>
                <a:avLst/>
                <a:gdLst>
                  <a:gd name="T0" fmla="*/ 6 w 7"/>
                  <a:gd name="T1" fmla="*/ 10 h 13"/>
                  <a:gd name="T2" fmla="*/ 5 w 7"/>
                  <a:gd name="T3" fmla="*/ 2 h 13"/>
                  <a:gd name="T4" fmla="*/ 2 w 7"/>
                  <a:gd name="T5" fmla="*/ 1 h 13"/>
                  <a:gd name="T6" fmla="*/ 3 w 7"/>
                  <a:gd name="T7" fmla="*/ 12 h 13"/>
                  <a:gd name="T8" fmla="*/ 6 w 7"/>
                  <a:gd name="T9" fmla="*/ 10 h 13"/>
                </a:gdLst>
                <a:ahLst/>
                <a:cxnLst>
                  <a:cxn ang="0">
                    <a:pos x="T0" y="T1"/>
                  </a:cxn>
                  <a:cxn ang="0">
                    <a:pos x="T2" y="T3"/>
                  </a:cxn>
                  <a:cxn ang="0">
                    <a:pos x="T4" y="T5"/>
                  </a:cxn>
                  <a:cxn ang="0">
                    <a:pos x="T6" y="T7"/>
                  </a:cxn>
                  <a:cxn ang="0">
                    <a:pos x="T8" y="T9"/>
                  </a:cxn>
                </a:cxnLst>
                <a:rect l="0" t="0" r="r" b="b"/>
                <a:pathLst>
                  <a:path w="7" h="13">
                    <a:moveTo>
                      <a:pt x="6" y="10"/>
                    </a:moveTo>
                    <a:cubicBezTo>
                      <a:pt x="5" y="8"/>
                      <a:pt x="5" y="5"/>
                      <a:pt x="5" y="2"/>
                    </a:cubicBezTo>
                    <a:cubicBezTo>
                      <a:pt x="5" y="0"/>
                      <a:pt x="3" y="0"/>
                      <a:pt x="2" y="1"/>
                    </a:cubicBezTo>
                    <a:cubicBezTo>
                      <a:pt x="0" y="4"/>
                      <a:pt x="1" y="9"/>
                      <a:pt x="3" y="12"/>
                    </a:cubicBezTo>
                    <a:cubicBezTo>
                      <a:pt x="4" y="13"/>
                      <a:pt x="7" y="12"/>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15"/>
              <p:cNvSpPr>
                <a:spLocks/>
              </p:cNvSpPr>
              <p:nvPr/>
            </p:nvSpPr>
            <p:spPr bwMode="auto">
              <a:xfrm>
                <a:off x="3612" y="659"/>
                <a:ext cx="9" cy="22"/>
              </a:xfrm>
              <a:custGeom>
                <a:avLst/>
                <a:gdLst>
                  <a:gd name="T0" fmla="*/ 4 w 5"/>
                  <a:gd name="T1" fmla="*/ 9 h 12"/>
                  <a:gd name="T2" fmla="*/ 4 w 5"/>
                  <a:gd name="T3" fmla="*/ 2 h 12"/>
                  <a:gd name="T4" fmla="*/ 1 w 5"/>
                  <a:gd name="T5" fmla="*/ 1 h 12"/>
                  <a:gd name="T6" fmla="*/ 1 w 5"/>
                  <a:gd name="T7" fmla="*/ 10 h 12"/>
                  <a:gd name="T8" fmla="*/ 4 w 5"/>
                  <a:gd name="T9" fmla="*/ 9 h 12"/>
                </a:gdLst>
                <a:ahLst/>
                <a:cxnLst>
                  <a:cxn ang="0">
                    <a:pos x="T0" y="T1"/>
                  </a:cxn>
                  <a:cxn ang="0">
                    <a:pos x="T2" y="T3"/>
                  </a:cxn>
                  <a:cxn ang="0">
                    <a:pos x="T4" y="T5"/>
                  </a:cxn>
                  <a:cxn ang="0">
                    <a:pos x="T6" y="T7"/>
                  </a:cxn>
                  <a:cxn ang="0">
                    <a:pos x="T8" y="T9"/>
                  </a:cxn>
                </a:cxnLst>
                <a:rect l="0" t="0" r="r" b="b"/>
                <a:pathLst>
                  <a:path w="5" h="12">
                    <a:moveTo>
                      <a:pt x="4" y="9"/>
                    </a:moveTo>
                    <a:cubicBezTo>
                      <a:pt x="4" y="6"/>
                      <a:pt x="4" y="4"/>
                      <a:pt x="4" y="2"/>
                    </a:cubicBezTo>
                    <a:cubicBezTo>
                      <a:pt x="4" y="1"/>
                      <a:pt x="2" y="0"/>
                      <a:pt x="1" y="1"/>
                    </a:cubicBezTo>
                    <a:cubicBezTo>
                      <a:pt x="0" y="4"/>
                      <a:pt x="0" y="7"/>
                      <a:pt x="1" y="10"/>
                    </a:cubicBezTo>
                    <a:cubicBezTo>
                      <a:pt x="2" y="12"/>
                      <a:pt x="5" y="10"/>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16"/>
              <p:cNvSpPr>
                <a:spLocks/>
              </p:cNvSpPr>
              <p:nvPr/>
            </p:nvSpPr>
            <p:spPr bwMode="auto">
              <a:xfrm>
                <a:off x="3771" y="665"/>
                <a:ext cx="63" cy="23"/>
              </a:xfrm>
              <a:custGeom>
                <a:avLst/>
                <a:gdLst>
                  <a:gd name="T0" fmla="*/ 2 w 36"/>
                  <a:gd name="T1" fmla="*/ 12 h 13"/>
                  <a:gd name="T2" fmla="*/ 33 w 36"/>
                  <a:gd name="T3" fmla="*/ 10 h 13"/>
                  <a:gd name="T4" fmla="*/ 35 w 36"/>
                  <a:gd name="T5" fmla="*/ 7 h 13"/>
                  <a:gd name="T6" fmla="*/ 1 w 36"/>
                  <a:gd name="T7" fmla="*/ 9 h 13"/>
                  <a:gd name="T8" fmla="*/ 2 w 36"/>
                  <a:gd name="T9" fmla="*/ 12 h 13"/>
                </a:gdLst>
                <a:ahLst/>
                <a:cxnLst>
                  <a:cxn ang="0">
                    <a:pos x="T0" y="T1"/>
                  </a:cxn>
                  <a:cxn ang="0">
                    <a:pos x="T2" y="T3"/>
                  </a:cxn>
                  <a:cxn ang="0">
                    <a:pos x="T4" y="T5"/>
                  </a:cxn>
                  <a:cxn ang="0">
                    <a:pos x="T6" y="T7"/>
                  </a:cxn>
                  <a:cxn ang="0">
                    <a:pos x="T8" y="T9"/>
                  </a:cxn>
                </a:cxnLst>
                <a:rect l="0" t="0" r="r" b="b"/>
                <a:pathLst>
                  <a:path w="36" h="13">
                    <a:moveTo>
                      <a:pt x="2" y="12"/>
                    </a:moveTo>
                    <a:cubicBezTo>
                      <a:pt x="13" y="8"/>
                      <a:pt x="22" y="7"/>
                      <a:pt x="33" y="10"/>
                    </a:cubicBezTo>
                    <a:cubicBezTo>
                      <a:pt x="35" y="10"/>
                      <a:pt x="36" y="8"/>
                      <a:pt x="35" y="7"/>
                    </a:cubicBezTo>
                    <a:cubicBezTo>
                      <a:pt x="25" y="0"/>
                      <a:pt x="11" y="5"/>
                      <a:pt x="1" y="9"/>
                    </a:cubicBezTo>
                    <a:cubicBezTo>
                      <a:pt x="0" y="10"/>
                      <a:pt x="1" y="13"/>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17"/>
              <p:cNvSpPr>
                <a:spLocks/>
              </p:cNvSpPr>
              <p:nvPr/>
            </p:nvSpPr>
            <p:spPr bwMode="auto">
              <a:xfrm>
                <a:off x="3732" y="695"/>
                <a:ext cx="67" cy="22"/>
              </a:xfrm>
              <a:custGeom>
                <a:avLst/>
                <a:gdLst>
                  <a:gd name="T0" fmla="*/ 3 w 38"/>
                  <a:gd name="T1" fmla="*/ 12 h 13"/>
                  <a:gd name="T2" fmla="*/ 37 w 38"/>
                  <a:gd name="T3" fmla="*/ 6 h 13"/>
                  <a:gd name="T4" fmla="*/ 37 w 38"/>
                  <a:gd name="T5" fmla="*/ 3 h 13"/>
                  <a:gd name="T6" fmla="*/ 2 w 38"/>
                  <a:gd name="T7" fmla="*/ 9 h 13"/>
                  <a:gd name="T8" fmla="*/ 3 w 38"/>
                  <a:gd name="T9" fmla="*/ 12 h 13"/>
                </a:gdLst>
                <a:ahLst/>
                <a:cxnLst>
                  <a:cxn ang="0">
                    <a:pos x="T0" y="T1"/>
                  </a:cxn>
                  <a:cxn ang="0">
                    <a:pos x="T2" y="T3"/>
                  </a:cxn>
                  <a:cxn ang="0">
                    <a:pos x="T4" y="T5"/>
                  </a:cxn>
                  <a:cxn ang="0">
                    <a:pos x="T6" y="T7"/>
                  </a:cxn>
                  <a:cxn ang="0">
                    <a:pos x="T8" y="T9"/>
                  </a:cxn>
                </a:cxnLst>
                <a:rect l="0" t="0" r="r" b="b"/>
                <a:pathLst>
                  <a:path w="38" h="13">
                    <a:moveTo>
                      <a:pt x="3" y="12"/>
                    </a:moveTo>
                    <a:cubicBezTo>
                      <a:pt x="14" y="8"/>
                      <a:pt x="25" y="8"/>
                      <a:pt x="37" y="6"/>
                    </a:cubicBezTo>
                    <a:cubicBezTo>
                      <a:pt x="38" y="6"/>
                      <a:pt x="38" y="3"/>
                      <a:pt x="37" y="3"/>
                    </a:cubicBezTo>
                    <a:cubicBezTo>
                      <a:pt x="25" y="0"/>
                      <a:pt x="12" y="4"/>
                      <a:pt x="2" y="9"/>
                    </a:cubicBezTo>
                    <a:cubicBezTo>
                      <a:pt x="0" y="10"/>
                      <a:pt x="2"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18"/>
              <p:cNvSpPr>
                <a:spLocks/>
              </p:cNvSpPr>
              <p:nvPr/>
            </p:nvSpPr>
            <p:spPr bwMode="auto">
              <a:xfrm>
                <a:off x="3721" y="730"/>
                <a:ext cx="62" cy="26"/>
              </a:xfrm>
              <a:custGeom>
                <a:avLst/>
                <a:gdLst>
                  <a:gd name="T0" fmla="*/ 4 w 35"/>
                  <a:gd name="T1" fmla="*/ 14 h 15"/>
                  <a:gd name="T2" fmla="*/ 34 w 35"/>
                  <a:gd name="T3" fmla="*/ 5 h 15"/>
                  <a:gd name="T4" fmla="*/ 34 w 35"/>
                  <a:gd name="T5" fmla="*/ 1 h 15"/>
                  <a:gd name="T6" fmla="*/ 1 w 35"/>
                  <a:gd name="T7" fmla="*/ 11 h 15"/>
                  <a:gd name="T8" fmla="*/ 4 w 35"/>
                  <a:gd name="T9" fmla="*/ 14 h 15"/>
                </a:gdLst>
                <a:ahLst/>
                <a:cxnLst>
                  <a:cxn ang="0">
                    <a:pos x="T0" y="T1"/>
                  </a:cxn>
                  <a:cxn ang="0">
                    <a:pos x="T2" y="T3"/>
                  </a:cxn>
                  <a:cxn ang="0">
                    <a:pos x="T4" y="T5"/>
                  </a:cxn>
                  <a:cxn ang="0">
                    <a:pos x="T6" y="T7"/>
                  </a:cxn>
                  <a:cxn ang="0">
                    <a:pos x="T8" y="T9"/>
                  </a:cxn>
                </a:cxnLst>
                <a:rect l="0" t="0" r="r" b="b"/>
                <a:pathLst>
                  <a:path w="35" h="15">
                    <a:moveTo>
                      <a:pt x="4" y="14"/>
                    </a:moveTo>
                    <a:cubicBezTo>
                      <a:pt x="13" y="6"/>
                      <a:pt x="23" y="7"/>
                      <a:pt x="34" y="5"/>
                    </a:cubicBezTo>
                    <a:cubicBezTo>
                      <a:pt x="35" y="4"/>
                      <a:pt x="35" y="2"/>
                      <a:pt x="34" y="1"/>
                    </a:cubicBezTo>
                    <a:cubicBezTo>
                      <a:pt x="23" y="0"/>
                      <a:pt x="9" y="2"/>
                      <a:pt x="1" y="11"/>
                    </a:cubicBezTo>
                    <a:cubicBezTo>
                      <a:pt x="0" y="13"/>
                      <a:pt x="2" y="15"/>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19"/>
              <p:cNvSpPr>
                <a:spLocks/>
              </p:cNvSpPr>
              <p:nvPr/>
            </p:nvSpPr>
            <p:spPr bwMode="auto">
              <a:xfrm>
                <a:off x="3727" y="760"/>
                <a:ext cx="49" cy="40"/>
              </a:xfrm>
              <a:custGeom>
                <a:avLst/>
                <a:gdLst>
                  <a:gd name="T0" fmla="*/ 3 w 28"/>
                  <a:gd name="T1" fmla="*/ 21 h 23"/>
                  <a:gd name="T2" fmla="*/ 27 w 28"/>
                  <a:gd name="T3" fmla="*/ 4 h 23"/>
                  <a:gd name="T4" fmla="*/ 26 w 28"/>
                  <a:gd name="T5" fmla="*/ 0 h 23"/>
                  <a:gd name="T6" fmla="*/ 1 w 28"/>
                  <a:gd name="T7" fmla="*/ 19 h 23"/>
                  <a:gd name="T8" fmla="*/ 3 w 28"/>
                  <a:gd name="T9" fmla="*/ 21 h 23"/>
                </a:gdLst>
                <a:ahLst/>
                <a:cxnLst>
                  <a:cxn ang="0">
                    <a:pos x="T0" y="T1"/>
                  </a:cxn>
                  <a:cxn ang="0">
                    <a:pos x="T2" y="T3"/>
                  </a:cxn>
                  <a:cxn ang="0">
                    <a:pos x="T4" y="T5"/>
                  </a:cxn>
                  <a:cxn ang="0">
                    <a:pos x="T6" y="T7"/>
                  </a:cxn>
                  <a:cxn ang="0">
                    <a:pos x="T8" y="T9"/>
                  </a:cxn>
                </a:cxnLst>
                <a:rect l="0" t="0" r="r" b="b"/>
                <a:pathLst>
                  <a:path w="28" h="23">
                    <a:moveTo>
                      <a:pt x="3" y="21"/>
                    </a:moveTo>
                    <a:cubicBezTo>
                      <a:pt x="10" y="13"/>
                      <a:pt x="18" y="9"/>
                      <a:pt x="27" y="4"/>
                    </a:cubicBezTo>
                    <a:cubicBezTo>
                      <a:pt x="28" y="3"/>
                      <a:pt x="28" y="0"/>
                      <a:pt x="26" y="0"/>
                    </a:cubicBezTo>
                    <a:cubicBezTo>
                      <a:pt x="15" y="2"/>
                      <a:pt x="6" y="10"/>
                      <a:pt x="1" y="19"/>
                    </a:cubicBezTo>
                    <a:cubicBezTo>
                      <a:pt x="0" y="21"/>
                      <a:pt x="2" y="23"/>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20"/>
              <p:cNvSpPr>
                <a:spLocks/>
              </p:cNvSpPr>
              <p:nvPr/>
            </p:nvSpPr>
            <p:spPr bwMode="auto">
              <a:xfrm>
                <a:off x="3734" y="791"/>
                <a:ext cx="52" cy="44"/>
              </a:xfrm>
              <a:custGeom>
                <a:avLst/>
                <a:gdLst>
                  <a:gd name="T0" fmla="*/ 4 w 30"/>
                  <a:gd name="T1" fmla="*/ 24 h 25"/>
                  <a:gd name="T2" fmla="*/ 14 w 30"/>
                  <a:gd name="T3" fmla="*/ 12 h 25"/>
                  <a:gd name="T4" fmla="*/ 28 w 30"/>
                  <a:gd name="T5" fmla="*/ 3 h 25"/>
                  <a:gd name="T6" fmla="*/ 27 w 30"/>
                  <a:gd name="T7" fmla="*/ 0 h 25"/>
                  <a:gd name="T8" fmla="*/ 1 w 30"/>
                  <a:gd name="T9" fmla="*/ 22 h 25"/>
                  <a:gd name="T10" fmla="*/ 4 w 30"/>
                  <a:gd name="T11" fmla="*/ 24 h 25"/>
                </a:gdLst>
                <a:ahLst/>
                <a:cxnLst>
                  <a:cxn ang="0">
                    <a:pos x="T0" y="T1"/>
                  </a:cxn>
                  <a:cxn ang="0">
                    <a:pos x="T2" y="T3"/>
                  </a:cxn>
                  <a:cxn ang="0">
                    <a:pos x="T4" y="T5"/>
                  </a:cxn>
                  <a:cxn ang="0">
                    <a:pos x="T6" y="T7"/>
                  </a:cxn>
                  <a:cxn ang="0">
                    <a:pos x="T8" y="T9"/>
                  </a:cxn>
                  <a:cxn ang="0">
                    <a:pos x="T10" y="T11"/>
                  </a:cxn>
                </a:cxnLst>
                <a:rect l="0" t="0" r="r" b="b"/>
                <a:pathLst>
                  <a:path w="30" h="25">
                    <a:moveTo>
                      <a:pt x="4" y="24"/>
                    </a:moveTo>
                    <a:cubicBezTo>
                      <a:pt x="7" y="20"/>
                      <a:pt x="10" y="15"/>
                      <a:pt x="14" y="12"/>
                    </a:cubicBezTo>
                    <a:cubicBezTo>
                      <a:pt x="18" y="8"/>
                      <a:pt x="23" y="5"/>
                      <a:pt x="28" y="3"/>
                    </a:cubicBezTo>
                    <a:cubicBezTo>
                      <a:pt x="30" y="2"/>
                      <a:pt x="29" y="0"/>
                      <a:pt x="27" y="0"/>
                    </a:cubicBezTo>
                    <a:cubicBezTo>
                      <a:pt x="16" y="2"/>
                      <a:pt x="4" y="11"/>
                      <a:pt x="1" y="22"/>
                    </a:cubicBezTo>
                    <a:cubicBezTo>
                      <a:pt x="0" y="24"/>
                      <a:pt x="2" y="25"/>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21"/>
              <p:cNvSpPr>
                <a:spLocks/>
              </p:cNvSpPr>
              <p:nvPr/>
            </p:nvSpPr>
            <p:spPr bwMode="auto">
              <a:xfrm>
                <a:off x="3746" y="821"/>
                <a:ext cx="46" cy="46"/>
              </a:xfrm>
              <a:custGeom>
                <a:avLst/>
                <a:gdLst>
                  <a:gd name="T0" fmla="*/ 4 w 26"/>
                  <a:gd name="T1" fmla="*/ 25 h 26"/>
                  <a:gd name="T2" fmla="*/ 13 w 26"/>
                  <a:gd name="T3" fmla="*/ 13 h 26"/>
                  <a:gd name="T4" fmla="*/ 25 w 26"/>
                  <a:gd name="T5" fmla="*/ 3 h 26"/>
                  <a:gd name="T6" fmla="*/ 24 w 26"/>
                  <a:gd name="T7" fmla="*/ 0 h 26"/>
                  <a:gd name="T8" fmla="*/ 1 w 26"/>
                  <a:gd name="T9" fmla="*/ 23 h 26"/>
                  <a:gd name="T10" fmla="*/ 4 w 26"/>
                  <a:gd name="T11" fmla="*/ 25 h 26"/>
                </a:gdLst>
                <a:ahLst/>
                <a:cxnLst>
                  <a:cxn ang="0">
                    <a:pos x="T0" y="T1"/>
                  </a:cxn>
                  <a:cxn ang="0">
                    <a:pos x="T2" y="T3"/>
                  </a:cxn>
                  <a:cxn ang="0">
                    <a:pos x="T4" y="T5"/>
                  </a:cxn>
                  <a:cxn ang="0">
                    <a:pos x="T6" y="T7"/>
                  </a:cxn>
                  <a:cxn ang="0">
                    <a:pos x="T8" y="T9"/>
                  </a:cxn>
                  <a:cxn ang="0">
                    <a:pos x="T10" y="T11"/>
                  </a:cxn>
                </a:cxnLst>
                <a:rect l="0" t="0" r="r" b="b"/>
                <a:pathLst>
                  <a:path w="26" h="26">
                    <a:moveTo>
                      <a:pt x="4" y="25"/>
                    </a:moveTo>
                    <a:cubicBezTo>
                      <a:pt x="7" y="21"/>
                      <a:pt x="10" y="16"/>
                      <a:pt x="13" y="13"/>
                    </a:cubicBezTo>
                    <a:cubicBezTo>
                      <a:pt x="17" y="9"/>
                      <a:pt x="21" y="6"/>
                      <a:pt x="25" y="3"/>
                    </a:cubicBezTo>
                    <a:cubicBezTo>
                      <a:pt x="26" y="2"/>
                      <a:pt x="25" y="0"/>
                      <a:pt x="24" y="0"/>
                    </a:cubicBezTo>
                    <a:cubicBezTo>
                      <a:pt x="14" y="4"/>
                      <a:pt x="5" y="13"/>
                      <a:pt x="1" y="23"/>
                    </a:cubicBezTo>
                    <a:cubicBezTo>
                      <a:pt x="0" y="24"/>
                      <a:pt x="2" y="26"/>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22"/>
              <p:cNvSpPr>
                <a:spLocks/>
              </p:cNvSpPr>
              <p:nvPr/>
            </p:nvSpPr>
            <p:spPr bwMode="auto">
              <a:xfrm>
                <a:off x="3753" y="856"/>
                <a:ext cx="55" cy="23"/>
              </a:xfrm>
              <a:custGeom>
                <a:avLst/>
                <a:gdLst>
                  <a:gd name="T0" fmla="*/ 3 w 31"/>
                  <a:gd name="T1" fmla="*/ 13 h 13"/>
                  <a:gd name="T2" fmla="*/ 29 w 31"/>
                  <a:gd name="T3" fmla="*/ 3 h 13"/>
                  <a:gd name="T4" fmla="*/ 29 w 31"/>
                  <a:gd name="T5" fmla="*/ 0 h 13"/>
                  <a:gd name="T6" fmla="*/ 1 w 31"/>
                  <a:gd name="T7" fmla="*/ 10 h 13"/>
                  <a:gd name="T8" fmla="*/ 3 w 31"/>
                  <a:gd name="T9" fmla="*/ 13 h 13"/>
                </a:gdLst>
                <a:ahLst/>
                <a:cxnLst>
                  <a:cxn ang="0">
                    <a:pos x="T0" y="T1"/>
                  </a:cxn>
                  <a:cxn ang="0">
                    <a:pos x="T2" y="T3"/>
                  </a:cxn>
                  <a:cxn ang="0">
                    <a:pos x="T4" y="T5"/>
                  </a:cxn>
                  <a:cxn ang="0">
                    <a:pos x="T6" y="T7"/>
                  </a:cxn>
                  <a:cxn ang="0">
                    <a:pos x="T8" y="T9"/>
                  </a:cxn>
                </a:cxnLst>
                <a:rect l="0" t="0" r="r" b="b"/>
                <a:pathLst>
                  <a:path w="31" h="13">
                    <a:moveTo>
                      <a:pt x="3" y="13"/>
                    </a:moveTo>
                    <a:cubicBezTo>
                      <a:pt x="11" y="8"/>
                      <a:pt x="20" y="6"/>
                      <a:pt x="29" y="3"/>
                    </a:cubicBezTo>
                    <a:cubicBezTo>
                      <a:pt x="31" y="3"/>
                      <a:pt x="30" y="0"/>
                      <a:pt x="29" y="0"/>
                    </a:cubicBezTo>
                    <a:cubicBezTo>
                      <a:pt x="19" y="0"/>
                      <a:pt x="9" y="4"/>
                      <a:pt x="1" y="10"/>
                    </a:cubicBezTo>
                    <a:cubicBezTo>
                      <a:pt x="0" y="11"/>
                      <a:pt x="1" y="13"/>
                      <a:pt x="3"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23"/>
              <p:cNvSpPr>
                <a:spLocks/>
              </p:cNvSpPr>
              <p:nvPr/>
            </p:nvSpPr>
            <p:spPr bwMode="auto">
              <a:xfrm>
                <a:off x="3878" y="716"/>
                <a:ext cx="32" cy="72"/>
              </a:xfrm>
              <a:custGeom>
                <a:avLst/>
                <a:gdLst>
                  <a:gd name="T0" fmla="*/ 15 w 18"/>
                  <a:gd name="T1" fmla="*/ 1 h 41"/>
                  <a:gd name="T2" fmla="*/ 1 w 18"/>
                  <a:gd name="T3" fmla="*/ 39 h 41"/>
                  <a:gd name="T4" fmla="*/ 5 w 18"/>
                  <a:gd name="T5" fmla="*/ 39 h 41"/>
                  <a:gd name="T6" fmla="*/ 16 w 18"/>
                  <a:gd name="T7" fmla="*/ 3 h 41"/>
                  <a:gd name="T8" fmla="*/ 15 w 18"/>
                  <a:gd name="T9" fmla="*/ 1 h 41"/>
                </a:gdLst>
                <a:ahLst/>
                <a:cxnLst>
                  <a:cxn ang="0">
                    <a:pos x="T0" y="T1"/>
                  </a:cxn>
                  <a:cxn ang="0">
                    <a:pos x="T2" y="T3"/>
                  </a:cxn>
                  <a:cxn ang="0">
                    <a:pos x="T4" y="T5"/>
                  </a:cxn>
                  <a:cxn ang="0">
                    <a:pos x="T6" y="T7"/>
                  </a:cxn>
                  <a:cxn ang="0">
                    <a:pos x="T8" y="T9"/>
                  </a:cxn>
                </a:cxnLst>
                <a:rect l="0" t="0" r="r" b="b"/>
                <a:pathLst>
                  <a:path w="18" h="41">
                    <a:moveTo>
                      <a:pt x="15" y="1"/>
                    </a:moveTo>
                    <a:cubicBezTo>
                      <a:pt x="2" y="7"/>
                      <a:pt x="0" y="27"/>
                      <a:pt x="1" y="39"/>
                    </a:cubicBezTo>
                    <a:cubicBezTo>
                      <a:pt x="2" y="41"/>
                      <a:pt x="4" y="41"/>
                      <a:pt x="5" y="39"/>
                    </a:cubicBezTo>
                    <a:cubicBezTo>
                      <a:pt x="5" y="28"/>
                      <a:pt x="6" y="11"/>
                      <a:pt x="16" y="3"/>
                    </a:cubicBezTo>
                    <a:cubicBezTo>
                      <a:pt x="18" y="2"/>
                      <a:pt x="17" y="0"/>
                      <a:pt x="1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24"/>
              <p:cNvSpPr>
                <a:spLocks/>
              </p:cNvSpPr>
              <p:nvPr/>
            </p:nvSpPr>
            <p:spPr bwMode="auto">
              <a:xfrm>
                <a:off x="3902" y="705"/>
                <a:ext cx="27" cy="58"/>
              </a:xfrm>
              <a:custGeom>
                <a:avLst/>
                <a:gdLst>
                  <a:gd name="T0" fmla="*/ 12 w 15"/>
                  <a:gd name="T1" fmla="*/ 2 h 33"/>
                  <a:gd name="T2" fmla="*/ 3 w 15"/>
                  <a:gd name="T3" fmla="*/ 31 h 33"/>
                  <a:gd name="T4" fmla="*/ 6 w 15"/>
                  <a:gd name="T5" fmla="*/ 31 h 33"/>
                  <a:gd name="T6" fmla="*/ 14 w 15"/>
                  <a:gd name="T7" fmla="*/ 4 h 33"/>
                  <a:gd name="T8" fmla="*/ 12 w 15"/>
                  <a:gd name="T9" fmla="*/ 2 h 33"/>
                </a:gdLst>
                <a:ahLst/>
                <a:cxnLst>
                  <a:cxn ang="0">
                    <a:pos x="T0" y="T1"/>
                  </a:cxn>
                  <a:cxn ang="0">
                    <a:pos x="T2" y="T3"/>
                  </a:cxn>
                  <a:cxn ang="0">
                    <a:pos x="T4" y="T5"/>
                  </a:cxn>
                  <a:cxn ang="0">
                    <a:pos x="T6" y="T7"/>
                  </a:cxn>
                  <a:cxn ang="0">
                    <a:pos x="T8" y="T9"/>
                  </a:cxn>
                </a:cxnLst>
                <a:rect l="0" t="0" r="r" b="b"/>
                <a:pathLst>
                  <a:path w="15" h="33">
                    <a:moveTo>
                      <a:pt x="12" y="2"/>
                    </a:moveTo>
                    <a:cubicBezTo>
                      <a:pt x="5" y="9"/>
                      <a:pt x="0" y="21"/>
                      <a:pt x="3" y="31"/>
                    </a:cubicBezTo>
                    <a:cubicBezTo>
                      <a:pt x="3" y="33"/>
                      <a:pt x="6" y="32"/>
                      <a:pt x="6" y="31"/>
                    </a:cubicBezTo>
                    <a:cubicBezTo>
                      <a:pt x="6" y="20"/>
                      <a:pt x="7" y="12"/>
                      <a:pt x="14" y="4"/>
                    </a:cubicBezTo>
                    <a:cubicBezTo>
                      <a:pt x="15" y="2"/>
                      <a:pt x="13" y="0"/>
                      <a:pt x="1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25"/>
              <p:cNvSpPr>
                <a:spLocks/>
              </p:cNvSpPr>
              <p:nvPr/>
            </p:nvSpPr>
            <p:spPr bwMode="auto">
              <a:xfrm>
                <a:off x="3939" y="700"/>
                <a:ext cx="25" cy="47"/>
              </a:xfrm>
              <a:custGeom>
                <a:avLst/>
                <a:gdLst>
                  <a:gd name="T0" fmla="*/ 11 w 14"/>
                  <a:gd name="T1" fmla="*/ 2 h 27"/>
                  <a:gd name="T2" fmla="*/ 1 w 14"/>
                  <a:gd name="T3" fmla="*/ 25 h 27"/>
                  <a:gd name="T4" fmla="*/ 4 w 14"/>
                  <a:gd name="T5" fmla="*/ 25 h 27"/>
                  <a:gd name="T6" fmla="*/ 13 w 14"/>
                  <a:gd name="T7" fmla="*/ 3 h 27"/>
                  <a:gd name="T8" fmla="*/ 11 w 14"/>
                  <a:gd name="T9" fmla="*/ 2 h 27"/>
                </a:gdLst>
                <a:ahLst/>
                <a:cxnLst>
                  <a:cxn ang="0">
                    <a:pos x="T0" y="T1"/>
                  </a:cxn>
                  <a:cxn ang="0">
                    <a:pos x="T2" y="T3"/>
                  </a:cxn>
                  <a:cxn ang="0">
                    <a:pos x="T4" y="T5"/>
                  </a:cxn>
                  <a:cxn ang="0">
                    <a:pos x="T6" y="T7"/>
                  </a:cxn>
                  <a:cxn ang="0">
                    <a:pos x="T8" y="T9"/>
                  </a:cxn>
                </a:cxnLst>
                <a:rect l="0" t="0" r="r" b="b"/>
                <a:pathLst>
                  <a:path w="14" h="27">
                    <a:moveTo>
                      <a:pt x="11" y="2"/>
                    </a:moveTo>
                    <a:cubicBezTo>
                      <a:pt x="4" y="7"/>
                      <a:pt x="0" y="16"/>
                      <a:pt x="1" y="25"/>
                    </a:cubicBezTo>
                    <a:cubicBezTo>
                      <a:pt x="2" y="27"/>
                      <a:pt x="4" y="26"/>
                      <a:pt x="4" y="25"/>
                    </a:cubicBezTo>
                    <a:cubicBezTo>
                      <a:pt x="5" y="17"/>
                      <a:pt x="7" y="10"/>
                      <a:pt x="13" y="3"/>
                    </a:cubicBezTo>
                    <a:cubicBezTo>
                      <a:pt x="14" y="2"/>
                      <a:pt x="12" y="0"/>
                      <a:pt x="1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26"/>
              <p:cNvSpPr>
                <a:spLocks/>
              </p:cNvSpPr>
              <p:nvPr/>
            </p:nvSpPr>
            <p:spPr bwMode="auto">
              <a:xfrm>
                <a:off x="3966" y="700"/>
                <a:ext cx="14" cy="35"/>
              </a:xfrm>
              <a:custGeom>
                <a:avLst/>
                <a:gdLst>
                  <a:gd name="T0" fmla="*/ 5 w 8"/>
                  <a:gd name="T1" fmla="*/ 1 h 20"/>
                  <a:gd name="T2" fmla="*/ 1 w 8"/>
                  <a:gd name="T3" fmla="*/ 18 h 20"/>
                  <a:gd name="T4" fmla="*/ 4 w 8"/>
                  <a:gd name="T5" fmla="*/ 18 h 20"/>
                  <a:gd name="T6" fmla="*/ 7 w 8"/>
                  <a:gd name="T7" fmla="*/ 3 h 20"/>
                  <a:gd name="T8" fmla="*/ 5 w 8"/>
                  <a:gd name="T9" fmla="*/ 1 h 20"/>
                </a:gdLst>
                <a:ahLst/>
                <a:cxnLst>
                  <a:cxn ang="0">
                    <a:pos x="T0" y="T1"/>
                  </a:cxn>
                  <a:cxn ang="0">
                    <a:pos x="T2" y="T3"/>
                  </a:cxn>
                  <a:cxn ang="0">
                    <a:pos x="T4" y="T5"/>
                  </a:cxn>
                  <a:cxn ang="0">
                    <a:pos x="T6" y="T7"/>
                  </a:cxn>
                  <a:cxn ang="0">
                    <a:pos x="T8" y="T9"/>
                  </a:cxn>
                </a:cxnLst>
                <a:rect l="0" t="0" r="r" b="b"/>
                <a:pathLst>
                  <a:path w="8" h="20">
                    <a:moveTo>
                      <a:pt x="5" y="1"/>
                    </a:moveTo>
                    <a:cubicBezTo>
                      <a:pt x="2" y="7"/>
                      <a:pt x="0" y="12"/>
                      <a:pt x="1" y="18"/>
                    </a:cubicBezTo>
                    <a:cubicBezTo>
                      <a:pt x="2" y="20"/>
                      <a:pt x="4" y="19"/>
                      <a:pt x="4" y="18"/>
                    </a:cubicBezTo>
                    <a:cubicBezTo>
                      <a:pt x="5" y="13"/>
                      <a:pt x="5" y="8"/>
                      <a:pt x="7" y="3"/>
                    </a:cubicBezTo>
                    <a:cubicBezTo>
                      <a:pt x="8" y="1"/>
                      <a:pt x="6" y="0"/>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27"/>
              <p:cNvSpPr>
                <a:spLocks/>
              </p:cNvSpPr>
              <p:nvPr/>
            </p:nvSpPr>
            <p:spPr bwMode="auto">
              <a:xfrm>
                <a:off x="4008" y="700"/>
                <a:ext cx="19" cy="40"/>
              </a:xfrm>
              <a:custGeom>
                <a:avLst/>
                <a:gdLst>
                  <a:gd name="T0" fmla="*/ 7 w 11"/>
                  <a:gd name="T1" fmla="*/ 2 h 23"/>
                  <a:gd name="T2" fmla="*/ 2 w 11"/>
                  <a:gd name="T3" fmla="*/ 21 h 23"/>
                  <a:gd name="T4" fmla="*/ 5 w 11"/>
                  <a:gd name="T5" fmla="*/ 21 h 23"/>
                  <a:gd name="T6" fmla="*/ 7 w 11"/>
                  <a:gd name="T7" fmla="*/ 13 h 23"/>
                  <a:gd name="T8" fmla="*/ 10 w 11"/>
                  <a:gd name="T9" fmla="*/ 4 h 23"/>
                  <a:gd name="T10" fmla="*/ 7 w 11"/>
                  <a:gd name="T11" fmla="*/ 2 h 23"/>
                </a:gdLst>
                <a:ahLst/>
                <a:cxnLst>
                  <a:cxn ang="0">
                    <a:pos x="T0" y="T1"/>
                  </a:cxn>
                  <a:cxn ang="0">
                    <a:pos x="T2" y="T3"/>
                  </a:cxn>
                  <a:cxn ang="0">
                    <a:pos x="T4" y="T5"/>
                  </a:cxn>
                  <a:cxn ang="0">
                    <a:pos x="T6" y="T7"/>
                  </a:cxn>
                  <a:cxn ang="0">
                    <a:pos x="T8" y="T9"/>
                  </a:cxn>
                  <a:cxn ang="0">
                    <a:pos x="T10" y="T11"/>
                  </a:cxn>
                </a:cxnLst>
                <a:rect l="0" t="0" r="r" b="b"/>
                <a:pathLst>
                  <a:path w="11" h="23">
                    <a:moveTo>
                      <a:pt x="7" y="2"/>
                    </a:moveTo>
                    <a:cubicBezTo>
                      <a:pt x="4" y="7"/>
                      <a:pt x="0" y="15"/>
                      <a:pt x="2" y="21"/>
                    </a:cubicBezTo>
                    <a:cubicBezTo>
                      <a:pt x="3" y="23"/>
                      <a:pt x="5" y="23"/>
                      <a:pt x="5" y="21"/>
                    </a:cubicBezTo>
                    <a:cubicBezTo>
                      <a:pt x="6" y="18"/>
                      <a:pt x="6" y="15"/>
                      <a:pt x="7" y="13"/>
                    </a:cubicBezTo>
                    <a:cubicBezTo>
                      <a:pt x="7" y="10"/>
                      <a:pt x="9" y="7"/>
                      <a:pt x="10" y="4"/>
                    </a:cubicBezTo>
                    <a:cubicBezTo>
                      <a:pt x="11" y="2"/>
                      <a:pt x="8"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8"/>
              <p:cNvSpPr>
                <a:spLocks/>
              </p:cNvSpPr>
              <p:nvPr/>
            </p:nvSpPr>
            <p:spPr bwMode="auto">
              <a:xfrm>
                <a:off x="3992" y="709"/>
                <a:ext cx="7" cy="17"/>
              </a:xfrm>
              <a:custGeom>
                <a:avLst/>
                <a:gdLst>
                  <a:gd name="T0" fmla="*/ 0 w 4"/>
                  <a:gd name="T1" fmla="*/ 2 h 10"/>
                  <a:gd name="T2" fmla="*/ 1 w 4"/>
                  <a:gd name="T3" fmla="*/ 9 h 10"/>
                  <a:gd name="T4" fmla="*/ 3 w 4"/>
                  <a:gd name="T5" fmla="*/ 9 h 10"/>
                  <a:gd name="T6" fmla="*/ 4 w 4"/>
                  <a:gd name="T7" fmla="*/ 2 h 10"/>
                  <a:gd name="T8" fmla="*/ 0 w 4"/>
                  <a:gd name="T9" fmla="*/ 2 h 10"/>
                </a:gdLst>
                <a:ahLst/>
                <a:cxnLst>
                  <a:cxn ang="0">
                    <a:pos x="T0" y="T1"/>
                  </a:cxn>
                  <a:cxn ang="0">
                    <a:pos x="T2" y="T3"/>
                  </a:cxn>
                  <a:cxn ang="0">
                    <a:pos x="T4" y="T5"/>
                  </a:cxn>
                  <a:cxn ang="0">
                    <a:pos x="T6" y="T7"/>
                  </a:cxn>
                  <a:cxn ang="0">
                    <a:pos x="T8" y="T9"/>
                  </a:cxn>
                </a:cxnLst>
                <a:rect l="0" t="0" r="r" b="b"/>
                <a:pathLst>
                  <a:path w="4" h="10">
                    <a:moveTo>
                      <a:pt x="0" y="2"/>
                    </a:moveTo>
                    <a:cubicBezTo>
                      <a:pt x="0" y="5"/>
                      <a:pt x="0" y="7"/>
                      <a:pt x="1" y="9"/>
                    </a:cubicBezTo>
                    <a:cubicBezTo>
                      <a:pt x="1" y="10"/>
                      <a:pt x="3" y="10"/>
                      <a:pt x="3" y="9"/>
                    </a:cubicBezTo>
                    <a:cubicBezTo>
                      <a:pt x="4" y="7"/>
                      <a:pt x="4" y="5"/>
                      <a:pt x="4" y="2"/>
                    </a:cubicBezTo>
                    <a:cubicBezTo>
                      <a:pt x="4" y="0"/>
                      <a:pt x="0"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29"/>
              <p:cNvSpPr>
                <a:spLocks/>
              </p:cNvSpPr>
              <p:nvPr/>
            </p:nvSpPr>
            <p:spPr bwMode="auto">
              <a:xfrm>
                <a:off x="4062" y="700"/>
                <a:ext cx="15" cy="24"/>
              </a:xfrm>
              <a:custGeom>
                <a:avLst/>
                <a:gdLst>
                  <a:gd name="T0" fmla="*/ 5 w 8"/>
                  <a:gd name="T1" fmla="*/ 1 h 14"/>
                  <a:gd name="T2" fmla="*/ 0 w 8"/>
                  <a:gd name="T3" fmla="*/ 12 h 14"/>
                  <a:gd name="T4" fmla="*/ 2 w 8"/>
                  <a:gd name="T5" fmla="*/ 13 h 14"/>
                  <a:gd name="T6" fmla="*/ 7 w 8"/>
                  <a:gd name="T7" fmla="*/ 3 h 14"/>
                  <a:gd name="T8" fmla="*/ 5 w 8"/>
                  <a:gd name="T9" fmla="*/ 1 h 14"/>
                </a:gdLst>
                <a:ahLst/>
                <a:cxnLst>
                  <a:cxn ang="0">
                    <a:pos x="T0" y="T1"/>
                  </a:cxn>
                  <a:cxn ang="0">
                    <a:pos x="T2" y="T3"/>
                  </a:cxn>
                  <a:cxn ang="0">
                    <a:pos x="T4" y="T5"/>
                  </a:cxn>
                  <a:cxn ang="0">
                    <a:pos x="T6" y="T7"/>
                  </a:cxn>
                  <a:cxn ang="0">
                    <a:pos x="T8" y="T9"/>
                  </a:cxn>
                </a:cxnLst>
                <a:rect l="0" t="0" r="r" b="b"/>
                <a:pathLst>
                  <a:path w="8" h="14">
                    <a:moveTo>
                      <a:pt x="5" y="1"/>
                    </a:moveTo>
                    <a:cubicBezTo>
                      <a:pt x="2" y="5"/>
                      <a:pt x="0" y="8"/>
                      <a:pt x="0" y="12"/>
                    </a:cubicBezTo>
                    <a:cubicBezTo>
                      <a:pt x="0" y="14"/>
                      <a:pt x="2" y="14"/>
                      <a:pt x="2" y="13"/>
                    </a:cubicBezTo>
                    <a:cubicBezTo>
                      <a:pt x="4" y="10"/>
                      <a:pt x="5" y="6"/>
                      <a:pt x="7" y="3"/>
                    </a:cubicBezTo>
                    <a:cubicBezTo>
                      <a:pt x="8" y="1"/>
                      <a:pt x="6" y="0"/>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30"/>
              <p:cNvSpPr>
                <a:spLocks/>
              </p:cNvSpPr>
              <p:nvPr/>
            </p:nvSpPr>
            <p:spPr bwMode="auto">
              <a:xfrm>
                <a:off x="4043" y="707"/>
                <a:ext cx="12" cy="19"/>
              </a:xfrm>
              <a:custGeom>
                <a:avLst/>
                <a:gdLst>
                  <a:gd name="T0" fmla="*/ 3 w 7"/>
                  <a:gd name="T1" fmla="*/ 2 h 11"/>
                  <a:gd name="T2" fmla="*/ 1 w 7"/>
                  <a:gd name="T3" fmla="*/ 9 h 11"/>
                  <a:gd name="T4" fmla="*/ 4 w 7"/>
                  <a:gd name="T5" fmla="*/ 9 h 11"/>
                  <a:gd name="T6" fmla="*/ 6 w 7"/>
                  <a:gd name="T7" fmla="*/ 5 h 11"/>
                  <a:gd name="T8" fmla="*/ 3 w 7"/>
                  <a:gd name="T9" fmla="*/ 2 h 11"/>
                </a:gdLst>
                <a:ahLst/>
                <a:cxnLst>
                  <a:cxn ang="0">
                    <a:pos x="T0" y="T1"/>
                  </a:cxn>
                  <a:cxn ang="0">
                    <a:pos x="T2" y="T3"/>
                  </a:cxn>
                  <a:cxn ang="0">
                    <a:pos x="T4" y="T5"/>
                  </a:cxn>
                  <a:cxn ang="0">
                    <a:pos x="T6" y="T7"/>
                  </a:cxn>
                  <a:cxn ang="0">
                    <a:pos x="T8" y="T9"/>
                  </a:cxn>
                </a:cxnLst>
                <a:rect l="0" t="0" r="r" b="b"/>
                <a:pathLst>
                  <a:path w="7" h="11">
                    <a:moveTo>
                      <a:pt x="3" y="2"/>
                    </a:moveTo>
                    <a:cubicBezTo>
                      <a:pt x="1" y="4"/>
                      <a:pt x="0" y="7"/>
                      <a:pt x="1" y="9"/>
                    </a:cubicBezTo>
                    <a:cubicBezTo>
                      <a:pt x="1" y="11"/>
                      <a:pt x="3" y="11"/>
                      <a:pt x="4" y="9"/>
                    </a:cubicBezTo>
                    <a:cubicBezTo>
                      <a:pt x="4" y="8"/>
                      <a:pt x="4" y="6"/>
                      <a:pt x="6" y="5"/>
                    </a:cubicBezTo>
                    <a:cubicBezTo>
                      <a:pt x="7" y="3"/>
                      <a:pt x="4" y="0"/>
                      <a:pt x="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31"/>
              <p:cNvSpPr>
                <a:spLocks/>
              </p:cNvSpPr>
              <p:nvPr/>
            </p:nvSpPr>
            <p:spPr bwMode="auto">
              <a:xfrm>
                <a:off x="4099" y="696"/>
                <a:ext cx="13" cy="20"/>
              </a:xfrm>
              <a:custGeom>
                <a:avLst/>
                <a:gdLst>
                  <a:gd name="T0" fmla="*/ 1 w 7"/>
                  <a:gd name="T1" fmla="*/ 4 h 11"/>
                  <a:gd name="T2" fmla="*/ 3 w 7"/>
                  <a:gd name="T3" fmla="*/ 9 h 11"/>
                  <a:gd name="T4" fmla="*/ 6 w 7"/>
                  <a:gd name="T5" fmla="*/ 9 h 11"/>
                  <a:gd name="T6" fmla="*/ 4 w 7"/>
                  <a:gd name="T7" fmla="*/ 2 h 11"/>
                  <a:gd name="T8" fmla="*/ 1 w 7"/>
                  <a:gd name="T9" fmla="*/ 4 h 11"/>
                </a:gdLst>
                <a:ahLst/>
                <a:cxnLst>
                  <a:cxn ang="0">
                    <a:pos x="T0" y="T1"/>
                  </a:cxn>
                  <a:cxn ang="0">
                    <a:pos x="T2" y="T3"/>
                  </a:cxn>
                  <a:cxn ang="0">
                    <a:pos x="T4" y="T5"/>
                  </a:cxn>
                  <a:cxn ang="0">
                    <a:pos x="T6" y="T7"/>
                  </a:cxn>
                  <a:cxn ang="0">
                    <a:pos x="T8" y="T9"/>
                  </a:cxn>
                </a:cxnLst>
                <a:rect l="0" t="0" r="r" b="b"/>
                <a:pathLst>
                  <a:path w="7" h="11">
                    <a:moveTo>
                      <a:pt x="1" y="4"/>
                    </a:moveTo>
                    <a:cubicBezTo>
                      <a:pt x="2" y="6"/>
                      <a:pt x="2" y="7"/>
                      <a:pt x="3" y="9"/>
                    </a:cubicBezTo>
                    <a:cubicBezTo>
                      <a:pt x="3" y="10"/>
                      <a:pt x="5" y="11"/>
                      <a:pt x="6" y="9"/>
                    </a:cubicBezTo>
                    <a:cubicBezTo>
                      <a:pt x="7" y="7"/>
                      <a:pt x="6" y="4"/>
                      <a:pt x="4"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32"/>
              <p:cNvSpPr>
                <a:spLocks/>
              </p:cNvSpPr>
              <p:nvPr/>
            </p:nvSpPr>
            <p:spPr bwMode="auto">
              <a:xfrm>
                <a:off x="4171" y="709"/>
                <a:ext cx="34" cy="31"/>
              </a:xfrm>
              <a:custGeom>
                <a:avLst/>
                <a:gdLst>
                  <a:gd name="T0" fmla="*/ 18 w 19"/>
                  <a:gd name="T1" fmla="*/ 14 h 18"/>
                  <a:gd name="T2" fmla="*/ 9 w 19"/>
                  <a:gd name="T3" fmla="*/ 10 h 18"/>
                  <a:gd name="T4" fmla="*/ 3 w 19"/>
                  <a:gd name="T5" fmla="*/ 2 h 18"/>
                  <a:gd name="T6" fmla="*/ 0 w 19"/>
                  <a:gd name="T7" fmla="*/ 2 h 18"/>
                  <a:gd name="T8" fmla="*/ 17 w 19"/>
                  <a:gd name="T9" fmla="*/ 18 h 18"/>
                  <a:gd name="T10" fmla="*/ 18 w 19"/>
                  <a:gd name="T11" fmla="*/ 14 h 18"/>
                </a:gdLst>
                <a:ahLst/>
                <a:cxnLst>
                  <a:cxn ang="0">
                    <a:pos x="T0" y="T1"/>
                  </a:cxn>
                  <a:cxn ang="0">
                    <a:pos x="T2" y="T3"/>
                  </a:cxn>
                  <a:cxn ang="0">
                    <a:pos x="T4" y="T5"/>
                  </a:cxn>
                  <a:cxn ang="0">
                    <a:pos x="T6" y="T7"/>
                  </a:cxn>
                  <a:cxn ang="0">
                    <a:pos x="T8" y="T9"/>
                  </a:cxn>
                  <a:cxn ang="0">
                    <a:pos x="T10" y="T11"/>
                  </a:cxn>
                </a:cxnLst>
                <a:rect l="0" t="0" r="r" b="b"/>
                <a:pathLst>
                  <a:path w="19" h="18">
                    <a:moveTo>
                      <a:pt x="18" y="14"/>
                    </a:moveTo>
                    <a:cubicBezTo>
                      <a:pt x="14" y="13"/>
                      <a:pt x="11" y="12"/>
                      <a:pt x="9" y="10"/>
                    </a:cubicBezTo>
                    <a:cubicBezTo>
                      <a:pt x="6" y="7"/>
                      <a:pt x="5" y="4"/>
                      <a:pt x="3" y="2"/>
                    </a:cubicBezTo>
                    <a:cubicBezTo>
                      <a:pt x="2" y="0"/>
                      <a:pt x="0" y="1"/>
                      <a:pt x="0" y="2"/>
                    </a:cubicBezTo>
                    <a:cubicBezTo>
                      <a:pt x="0" y="10"/>
                      <a:pt x="9" y="18"/>
                      <a:pt x="17" y="18"/>
                    </a:cubicBezTo>
                    <a:cubicBezTo>
                      <a:pt x="19" y="18"/>
                      <a:pt x="19" y="15"/>
                      <a:pt x="1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33"/>
              <p:cNvSpPr>
                <a:spLocks/>
              </p:cNvSpPr>
              <p:nvPr/>
            </p:nvSpPr>
            <p:spPr bwMode="auto">
              <a:xfrm>
                <a:off x="4196" y="703"/>
                <a:ext cx="26" cy="51"/>
              </a:xfrm>
              <a:custGeom>
                <a:avLst/>
                <a:gdLst>
                  <a:gd name="T0" fmla="*/ 14 w 15"/>
                  <a:gd name="T1" fmla="*/ 25 h 29"/>
                  <a:gd name="T2" fmla="*/ 5 w 15"/>
                  <a:gd name="T3" fmla="*/ 2 h 29"/>
                  <a:gd name="T4" fmla="*/ 3 w 15"/>
                  <a:gd name="T5" fmla="*/ 1 h 29"/>
                  <a:gd name="T6" fmla="*/ 11 w 15"/>
                  <a:gd name="T7" fmla="*/ 27 h 29"/>
                  <a:gd name="T8" fmla="*/ 14 w 15"/>
                  <a:gd name="T9" fmla="*/ 25 h 29"/>
                </a:gdLst>
                <a:ahLst/>
                <a:cxnLst>
                  <a:cxn ang="0">
                    <a:pos x="T0" y="T1"/>
                  </a:cxn>
                  <a:cxn ang="0">
                    <a:pos x="T2" y="T3"/>
                  </a:cxn>
                  <a:cxn ang="0">
                    <a:pos x="T4" y="T5"/>
                  </a:cxn>
                  <a:cxn ang="0">
                    <a:pos x="T6" y="T7"/>
                  </a:cxn>
                  <a:cxn ang="0">
                    <a:pos x="T8" y="T9"/>
                  </a:cxn>
                </a:cxnLst>
                <a:rect l="0" t="0" r="r" b="b"/>
                <a:pathLst>
                  <a:path w="15" h="29">
                    <a:moveTo>
                      <a:pt x="14" y="25"/>
                    </a:moveTo>
                    <a:cubicBezTo>
                      <a:pt x="8" y="18"/>
                      <a:pt x="6" y="10"/>
                      <a:pt x="5" y="2"/>
                    </a:cubicBezTo>
                    <a:cubicBezTo>
                      <a:pt x="5" y="0"/>
                      <a:pt x="3" y="0"/>
                      <a:pt x="3" y="1"/>
                    </a:cubicBezTo>
                    <a:cubicBezTo>
                      <a:pt x="0" y="11"/>
                      <a:pt x="4" y="21"/>
                      <a:pt x="11" y="27"/>
                    </a:cubicBezTo>
                    <a:cubicBezTo>
                      <a:pt x="13" y="29"/>
                      <a:pt x="15" y="26"/>
                      <a:pt x="1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34"/>
              <p:cNvSpPr>
                <a:spLocks/>
              </p:cNvSpPr>
              <p:nvPr/>
            </p:nvSpPr>
            <p:spPr bwMode="auto">
              <a:xfrm>
                <a:off x="4233" y="714"/>
                <a:ext cx="18" cy="51"/>
              </a:xfrm>
              <a:custGeom>
                <a:avLst/>
                <a:gdLst>
                  <a:gd name="T0" fmla="*/ 9 w 10"/>
                  <a:gd name="T1" fmla="*/ 25 h 29"/>
                  <a:gd name="T2" fmla="*/ 6 w 10"/>
                  <a:gd name="T3" fmla="*/ 2 h 29"/>
                  <a:gd name="T4" fmla="*/ 4 w 10"/>
                  <a:gd name="T5" fmla="*/ 1 h 29"/>
                  <a:gd name="T6" fmla="*/ 6 w 10"/>
                  <a:gd name="T7" fmla="*/ 27 h 29"/>
                  <a:gd name="T8" fmla="*/ 9 w 10"/>
                  <a:gd name="T9" fmla="*/ 25 h 29"/>
                </a:gdLst>
                <a:ahLst/>
                <a:cxnLst>
                  <a:cxn ang="0">
                    <a:pos x="T0" y="T1"/>
                  </a:cxn>
                  <a:cxn ang="0">
                    <a:pos x="T2" y="T3"/>
                  </a:cxn>
                  <a:cxn ang="0">
                    <a:pos x="T4" y="T5"/>
                  </a:cxn>
                  <a:cxn ang="0">
                    <a:pos x="T6" y="T7"/>
                  </a:cxn>
                  <a:cxn ang="0">
                    <a:pos x="T8" y="T9"/>
                  </a:cxn>
                </a:cxnLst>
                <a:rect l="0" t="0" r="r" b="b"/>
                <a:pathLst>
                  <a:path w="10" h="29">
                    <a:moveTo>
                      <a:pt x="9" y="25"/>
                    </a:moveTo>
                    <a:cubicBezTo>
                      <a:pt x="6" y="18"/>
                      <a:pt x="6" y="10"/>
                      <a:pt x="6" y="2"/>
                    </a:cubicBezTo>
                    <a:cubicBezTo>
                      <a:pt x="7" y="1"/>
                      <a:pt x="4" y="0"/>
                      <a:pt x="4" y="1"/>
                    </a:cubicBezTo>
                    <a:cubicBezTo>
                      <a:pt x="0" y="10"/>
                      <a:pt x="1" y="19"/>
                      <a:pt x="6" y="27"/>
                    </a:cubicBezTo>
                    <a:cubicBezTo>
                      <a:pt x="8" y="29"/>
                      <a:pt x="10" y="27"/>
                      <a:pt x="9"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35"/>
              <p:cNvSpPr>
                <a:spLocks/>
              </p:cNvSpPr>
              <p:nvPr/>
            </p:nvSpPr>
            <p:spPr bwMode="auto">
              <a:xfrm>
                <a:off x="4268" y="739"/>
                <a:ext cx="11" cy="31"/>
              </a:xfrm>
              <a:custGeom>
                <a:avLst/>
                <a:gdLst>
                  <a:gd name="T0" fmla="*/ 5 w 6"/>
                  <a:gd name="T1" fmla="*/ 16 h 18"/>
                  <a:gd name="T2" fmla="*/ 6 w 6"/>
                  <a:gd name="T3" fmla="*/ 2 h 18"/>
                  <a:gd name="T4" fmla="*/ 3 w 6"/>
                  <a:gd name="T5" fmla="*/ 1 h 18"/>
                  <a:gd name="T6" fmla="*/ 2 w 6"/>
                  <a:gd name="T7" fmla="*/ 16 h 18"/>
                  <a:gd name="T8" fmla="*/ 5 w 6"/>
                  <a:gd name="T9" fmla="*/ 16 h 18"/>
                </a:gdLst>
                <a:ahLst/>
                <a:cxnLst>
                  <a:cxn ang="0">
                    <a:pos x="T0" y="T1"/>
                  </a:cxn>
                  <a:cxn ang="0">
                    <a:pos x="T2" y="T3"/>
                  </a:cxn>
                  <a:cxn ang="0">
                    <a:pos x="T4" y="T5"/>
                  </a:cxn>
                  <a:cxn ang="0">
                    <a:pos x="T6" y="T7"/>
                  </a:cxn>
                  <a:cxn ang="0">
                    <a:pos x="T8" y="T9"/>
                  </a:cxn>
                </a:cxnLst>
                <a:rect l="0" t="0" r="r" b="b"/>
                <a:pathLst>
                  <a:path w="6" h="18">
                    <a:moveTo>
                      <a:pt x="5" y="16"/>
                    </a:moveTo>
                    <a:cubicBezTo>
                      <a:pt x="5" y="11"/>
                      <a:pt x="5" y="6"/>
                      <a:pt x="6" y="2"/>
                    </a:cubicBezTo>
                    <a:cubicBezTo>
                      <a:pt x="6" y="0"/>
                      <a:pt x="4" y="0"/>
                      <a:pt x="3" y="1"/>
                    </a:cubicBezTo>
                    <a:cubicBezTo>
                      <a:pt x="1" y="5"/>
                      <a:pt x="0" y="11"/>
                      <a:pt x="2" y="16"/>
                    </a:cubicBezTo>
                    <a:cubicBezTo>
                      <a:pt x="2" y="18"/>
                      <a:pt x="5" y="18"/>
                      <a:pt x="5"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36"/>
              <p:cNvSpPr>
                <a:spLocks/>
              </p:cNvSpPr>
              <p:nvPr/>
            </p:nvSpPr>
            <p:spPr bwMode="auto">
              <a:xfrm>
                <a:off x="4293" y="726"/>
                <a:ext cx="23" cy="48"/>
              </a:xfrm>
              <a:custGeom>
                <a:avLst/>
                <a:gdLst>
                  <a:gd name="T0" fmla="*/ 3 w 13"/>
                  <a:gd name="T1" fmla="*/ 26 h 27"/>
                  <a:gd name="T2" fmla="*/ 11 w 13"/>
                  <a:gd name="T3" fmla="*/ 2 h 27"/>
                  <a:gd name="T4" fmla="*/ 8 w 13"/>
                  <a:gd name="T5" fmla="*/ 2 h 27"/>
                  <a:gd name="T6" fmla="*/ 1 w 13"/>
                  <a:gd name="T7" fmla="*/ 24 h 27"/>
                  <a:gd name="T8" fmla="*/ 3 w 13"/>
                  <a:gd name="T9" fmla="*/ 26 h 27"/>
                </a:gdLst>
                <a:ahLst/>
                <a:cxnLst>
                  <a:cxn ang="0">
                    <a:pos x="T0" y="T1"/>
                  </a:cxn>
                  <a:cxn ang="0">
                    <a:pos x="T2" y="T3"/>
                  </a:cxn>
                  <a:cxn ang="0">
                    <a:pos x="T4" y="T5"/>
                  </a:cxn>
                  <a:cxn ang="0">
                    <a:pos x="T6" y="T7"/>
                  </a:cxn>
                  <a:cxn ang="0">
                    <a:pos x="T8" y="T9"/>
                  </a:cxn>
                </a:cxnLst>
                <a:rect l="0" t="0" r="r" b="b"/>
                <a:pathLst>
                  <a:path w="13" h="27">
                    <a:moveTo>
                      <a:pt x="3" y="26"/>
                    </a:moveTo>
                    <a:cubicBezTo>
                      <a:pt x="10" y="20"/>
                      <a:pt x="13" y="10"/>
                      <a:pt x="11" y="2"/>
                    </a:cubicBezTo>
                    <a:cubicBezTo>
                      <a:pt x="10" y="0"/>
                      <a:pt x="8" y="1"/>
                      <a:pt x="8" y="2"/>
                    </a:cubicBezTo>
                    <a:cubicBezTo>
                      <a:pt x="8" y="11"/>
                      <a:pt x="6" y="17"/>
                      <a:pt x="1" y="24"/>
                    </a:cubicBezTo>
                    <a:cubicBezTo>
                      <a:pt x="0" y="26"/>
                      <a:pt x="2" y="27"/>
                      <a:pt x="3"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37"/>
              <p:cNvSpPr>
                <a:spLocks/>
              </p:cNvSpPr>
              <p:nvPr/>
            </p:nvSpPr>
            <p:spPr bwMode="auto">
              <a:xfrm>
                <a:off x="4310" y="749"/>
                <a:ext cx="28" cy="26"/>
              </a:xfrm>
              <a:custGeom>
                <a:avLst/>
                <a:gdLst>
                  <a:gd name="T0" fmla="*/ 4 w 16"/>
                  <a:gd name="T1" fmla="*/ 14 h 15"/>
                  <a:gd name="T2" fmla="*/ 16 w 16"/>
                  <a:gd name="T3" fmla="*/ 3 h 15"/>
                  <a:gd name="T4" fmla="*/ 13 w 16"/>
                  <a:gd name="T5" fmla="*/ 2 h 15"/>
                  <a:gd name="T6" fmla="*/ 2 w 16"/>
                  <a:gd name="T7" fmla="*/ 11 h 15"/>
                  <a:gd name="T8" fmla="*/ 4 w 16"/>
                  <a:gd name="T9" fmla="*/ 14 h 15"/>
                </a:gdLst>
                <a:ahLst/>
                <a:cxnLst>
                  <a:cxn ang="0">
                    <a:pos x="T0" y="T1"/>
                  </a:cxn>
                  <a:cxn ang="0">
                    <a:pos x="T2" y="T3"/>
                  </a:cxn>
                  <a:cxn ang="0">
                    <a:pos x="T4" y="T5"/>
                  </a:cxn>
                  <a:cxn ang="0">
                    <a:pos x="T6" y="T7"/>
                  </a:cxn>
                  <a:cxn ang="0">
                    <a:pos x="T8" y="T9"/>
                  </a:cxn>
                </a:cxnLst>
                <a:rect l="0" t="0" r="r" b="b"/>
                <a:pathLst>
                  <a:path w="16" h="15">
                    <a:moveTo>
                      <a:pt x="4" y="14"/>
                    </a:moveTo>
                    <a:cubicBezTo>
                      <a:pt x="9" y="12"/>
                      <a:pt x="13" y="8"/>
                      <a:pt x="16" y="3"/>
                    </a:cubicBezTo>
                    <a:cubicBezTo>
                      <a:pt x="16" y="2"/>
                      <a:pt x="14" y="0"/>
                      <a:pt x="13" y="2"/>
                    </a:cubicBezTo>
                    <a:cubicBezTo>
                      <a:pt x="9" y="5"/>
                      <a:pt x="6" y="9"/>
                      <a:pt x="2" y="11"/>
                    </a:cubicBezTo>
                    <a:cubicBezTo>
                      <a:pt x="0" y="12"/>
                      <a:pt x="2" y="15"/>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38"/>
              <p:cNvSpPr>
                <a:spLocks/>
              </p:cNvSpPr>
              <p:nvPr/>
            </p:nvSpPr>
            <p:spPr bwMode="auto">
              <a:xfrm>
                <a:off x="4375" y="760"/>
                <a:ext cx="78" cy="17"/>
              </a:xfrm>
              <a:custGeom>
                <a:avLst/>
                <a:gdLst>
                  <a:gd name="T0" fmla="*/ 42 w 44"/>
                  <a:gd name="T1" fmla="*/ 0 h 10"/>
                  <a:gd name="T2" fmla="*/ 2 w 44"/>
                  <a:gd name="T3" fmla="*/ 5 h 10"/>
                  <a:gd name="T4" fmla="*/ 2 w 44"/>
                  <a:gd name="T5" fmla="*/ 8 h 10"/>
                  <a:gd name="T6" fmla="*/ 42 w 44"/>
                  <a:gd name="T7" fmla="*/ 4 h 10"/>
                  <a:gd name="T8" fmla="*/ 42 w 44"/>
                  <a:gd name="T9" fmla="*/ 0 h 10"/>
                </a:gdLst>
                <a:ahLst/>
                <a:cxnLst>
                  <a:cxn ang="0">
                    <a:pos x="T0" y="T1"/>
                  </a:cxn>
                  <a:cxn ang="0">
                    <a:pos x="T2" y="T3"/>
                  </a:cxn>
                  <a:cxn ang="0">
                    <a:pos x="T4" y="T5"/>
                  </a:cxn>
                  <a:cxn ang="0">
                    <a:pos x="T6" y="T7"/>
                  </a:cxn>
                  <a:cxn ang="0">
                    <a:pos x="T8" y="T9"/>
                  </a:cxn>
                </a:cxnLst>
                <a:rect l="0" t="0" r="r" b="b"/>
                <a:pathLst>
                  <a:path w="44" h="10">
                    <a:moveTo>
                      <a:pt x="42" y="0"/>
                    </a:moveTo>
                    <a:cubicBezTo>
                      <a:pt x="29" y="2"/>
                      <a:pt x="15" y="3"/>
                      <a:pt x="2" y="5"/>
                    </a:cubicBezTo>
                    <a:cubicBezTo>
                      <a:pt x="0" y="6"/>
                      <a:pt x="1" y="8"/>
                      <a:pt x="2" y="8"/>
                    </a:cubicBezTo>
                    <a:cubicBezTo>
                      <a:pt x="15" y="10"/>
                      <a:pt x="30" y="7"/>
                      <a:pt x="42" y="4"/>
                    </a:cubicBezTo>
                    <a:cubicBezTo>
                      <a:pt x="44" y="3"/>
                      <a:pt x="44" y="0"/>
                      <a:pt x="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39"/>
              <p:cNvSpPr>
                <a:spLocks/>
              </p:cNvSpPr>
              <p:nvPr/>
            </p:nvSpPr>
            <p:spPr bwMode="auto">
              <a:xfrm>
                <a:off x="4421" y="770"/>
                <a:ext cx="58" cy="25"/>
              </a:xfrm>
              <a:custGeom>
                <a:avLst/>
                <a:gdLst>
                  <a:gd name="T0" fmla="*/ 30 w 33"/>
                  <a:gd name="T1" fmla="*/ 1 h 14"/>
                  <a:gd name="T2" fmla="*/ 2 w 33"/>
                  <a:gd name="T3" fmla="*/ 10 h 14"/>
                  <a:gd name="T4" fmla="*/ 2 w 33"/>
                  <a:gd name="T5" fmla="*/ 13 h 14"/>
                  <a:gd name="T6" fmla="*/ 32 w 33"/>
                  <a:gd name="T7" fmla="*/ 3 h 14"/>
                  <a:gd name="T8" fmla="*/ 30 w 33"/>
                  <a:gd name="T9" fmla="*/ 1 h 14"/>
                </a:gdLst>
                <a:ahLst/>
                <a:cxnLst>
                  <a:cxn ang="0">
                    <a:pos x="T0" y="T1"/>
                  </a:cxn>
                  <a:cxn ang="0">
                    <a:pos x="T2" y="T3"/>
                  </a:cxn>
                  <a:cxn ang="0">
                    <a:pos x="T4" y="T5"/>
                  </a:cxn>
                  <a:cxn ang="0">
                    <a:pos x="T6" y="T7"/>
                  </a:cxn>
                  <a:cxn ang="0">
                    <a:pos x="T8" y="T9"/>
                  </a:cxn>
                </a:cxnLst>
                <a:rect l="0" t="0" r="r" b="b"/>
                <a:pathLst>
                  <a:path w="33" h="14">
                    <a:moveTo>
                      <a:pt x="30" y="1"/>
                    </a:moveTo>
                    <a:cubicBezTo>
                      <a:pt x="21" y="7"/>
                      <a:pt x="13" y="9"/>
                      <a:pt x="2" y="10"/>
                    </a:cubicBezTo>
                    <a:cubicBezTo>
                      <a:pt x="1" y="10"/>
                      <a:pt x="0" y="13"/>
                      <a:pt x="2" y="13"/>
                    </a:cubicBezTo>
                    <a:cubicBezTo>
                      <a:pt x="13" y="14"/>
                      <a:pt x="24" y="10"/>
                      <a:pt x="32" y="3"/>
                    </a:cubicBezTo>
                    <a:cubicBezTo>
                      <a:pt x="33" y="2"/>
                      <a:pt x="32" y="0"/>
                      <a:pt x="3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40"/>
              <p:cNvSpPr>
                <a:spLocks/>
              </p:cNvSpPr>
              <p:nvPr/>
            </p:nvSpPr>
            <p:spPr bwMode="auto">
              <a:xfrm>
                <a:off x="4477" y="775"/>
                <a:ext cx="37" cy="23"/>
              </a:xfrm>
              <a:custGeom>
                <a:avLst/>
                <a:gdLst>
                  <a:gd name="T0" fmla="*/ 17 w 21"/>
                  <a:gd name="T1" fmla="*/ 2 h 13"/>
                  <a:gd name="T2" fmla="*/ 9 w 21"/>
                  <a:gd name="T3" fmla="*/ 6 h 13"/>
                  <a:gd name="T4" fmla="*/ 1 w 21"/>
                  <a:gd name="T5" fmla="*/ 10 h 13"/>
                  <a:gd name="T6" fmla="*/ 2 w 21"/>
                  <a:gd name="T7" fmla="*/ 13 h 13"/>
                  <a:gd name="T8" fmla="*/ 19 w 21"/>
                  <a:gd name="T9" fmla="*/ 5 h 13"/>
                  <a:gd name="T10" fmla="*/ 17 w 21"/>
                  <a:gd name="T11" fmla="*/ 2 h 13"/>
                </a:gdLst>
                <a:ahLst/>
                <a:cxnLst>
                  <a:cxn ang="0">
                    <a:pos x="T0" y="T1"/>
                  </a:cxn>
                  <a:cxn ang="0">
                    <a:pos x="T2" y="T3"/>
                  </a:cxn>
                  <a:cxn ang="0">
                    <a:pos x="T4" y="T5"/>
                  </a:cxn>
                  <a:cxn ang="0">
                    <a:pos x="T6" y="T7"/>
                  </a:cxn>
                  <a:cxn ang="0">
                    <a:pos x="T8" y="T9"/>
                  </a:cxn>
                  <a:cxn ang="0">
                    <a:pos x="T10" y="T11"/>
                  </a:cxn>
                </a:cxnLst>
                <a:rect l="0" t="0" r="r" b="b"/>
                <a:pathLst>
                  <a:path w="21" h="13">
                    <a:moveTo>
                      <a:pt x="17" y="2"/>
                    </a:moveTo>
                    <a:cubicBezTo>
                      <a:pt x="14" y="3"/>
                      <a:pt x="12" y="5"/>
                      <a:pt x="9" y="6"/>
                    </a:cubicBezTo>
                    <a:cubicBezTo>
                      <a:pt x="6" y="7"/>
                      <a:pt x="3" y="8"/>
                      <a:pt x="1" y="10"/>
                    </a:cubicBezTo>
                    <a:cubicBezTo>
                      <a:pt x="0" y="11"/>
                      <a:pt x="0" y="13"/>
                      <a:pt x="2" y="13"/>
                    </a:cubicBezTo>
                    <a:cubicBezTo>
                      <a:pt x="8" y="12"/>
                      <a:pt x="14" y="8"/>
                      <a:pt x="19" y="5"/>
                    </a:cubicBezTo>
                    <a:cubicBezTo>
                      <a:pt x="21" y="3"/>
                      <a:pt x="19" y="0"/>
                      <a:pt x="1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Freeform 41"/>
              <p:cNvSpPr>
                <a:spLocks/>
              </p:cNvSpPr>
              <p:nvPr/>
            </p:nvSpPr>
            <p:spPr bwMode="auto">
              <a:xfrm>
                <a:off x="4379" y="737"/>
                <a:ext cx="40" cy="23"/>
              </a:xfrm>
              <a:custGeom>
                <a:avLst/>
                <a:gdLst>
                  <a:gd name="T0" fmla="*/ 19 w 23"/>
                  <a:gd name="T1" fmla="*/ 1 h 13"/>
                  <a:gd name="T2" fmla="*/ 1 w 23"/>
                  <a:gd name="T3" fmla="*/ 10 h 13"/>
                  <a:gd name="T4" fmla="*/ 3 w 23"/>
                  <a:gd name="T5" fmla="*/ 12 h 13"/>
                  <a:gd name="T6" fmla="*/ 21 w 23"/>
                  <a:gd name="T7" fmla="*/ 4 h 13"/>
                  <a:gd name="T8" fmla="*/ 19 w 23"/>
                  <a:gd name="T9" fmla="*/ 1 h 13"/>
                </a:gdLst>
                <a:ahLst/>
                <a:cxnLst>
                  <a:cxn ang="0">
                    <a:pos x="T0" y="T1"/>
                  </a:cxn>
                  <a:cxn ang="0">
                    <a:pos x="T2" y="T3"/>
                  </a:cxn>
                  <a:cxn ang="0">
                    <a:pos x="T4" y="T5"/>
                  </a:cxn>
                  <a:cxn ang="0">
                    <a:pos x="T6" y="T7"/>
                  </a:cxn>
                  <a:cxn ang="0">
                    <a:pos x="T8" y="T9"/>
                  </a:cxn>
                </a:cxnLst>
                <a:rect l="0" t="0" r="r" b="b"/>
                <a:pathLst>
                  <a:path w="23" h="13">
                    <a:moveTo>
                      <a:pt x="19" y="1"/>
                    </a:moveTo>
                    <a:cubicBezTo>
                      <a:pt x="13" y="4"/>
                      <a:pt x="7" y="6"/>
                      <a:pt x="1" y="10"/>
                    </a:cubicBezTo>
                    <a:cubicBezTo>
                      <a:pt x="0" y="11"/>
                      <a:pt x="1" y="13"/>
                      <a:pt x="3" y="12"/>
                    </a:cubicBezTo>
                    <a:cubicBezTo>
                      <a:pt x="9" y="10"/>
                      <a:pt x="15" y="7"/>
                      <a:pt x="21" y="4"/>
                    </a:cubicBezTo>
                    <a:cubicBezTo>
                      <a:pt x="23" y="3"/>
                      <a:pt x="21" y="0"/>
                      <a:pt x="1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42"/>
              <p:cNvSpPr>
                <a:spLocks/>
              </p:cNvSpPr>
              <p:nvPr/>
            </p:nvSpPr>
            <p:spPr bwMode="auto">
              <a:xfrm>
                <a:off x="4588" y="844"/>
                <a:ext cx="77" cy="49"/>
              </a:xfrm>
              <a:custGeom>
                <a:avLst/>
                <a:gdLst>
                  <a:gd name="T0" fmla="*/ 43 w 44"/>
                  <a:gd name="T1" fmla="*/ 24 h 28"/>
                  <a:gd name="T2" fmla="*/ 2 w 44"/>
                  <a:gd name="T3" fmla="*/ 1 h 28"/>
                  <a:gd name="T4" fmla="*/ 1 w 44"/>
                  <a:gd name="T5" fmla="*/ 4 h 28"/>
                  <a:gd name="T6" fmla="*/ 41 w 44"/>
                  <a:gd name="T7" fmla="*/ 27 h 28"/>
                  <a:gd name="T8" fmla="*/ 43 w 44"/>
                  <a:gd name="T9" fmla="*/ 24 h 28"/>
                </a:gdLst>
                <a:ahLst/>
                <a:cxnLst>
                  <a:cxn ang="0">
                    <a:pos x="T0" y="T1"/>
                  </a:cxn>
                  <a:cxn ang="0">
                    <a:pos x="T2" y="T3"/>
                  </a:cxn>
                  <a:cxn ang="0">
                    <a:pos x="T4" y="T5"/>
                  </a:cxn>
                  <a:cxn ang="0">
                    <a:pos x="T6" y="T7"/>
                  </a:cxn>
                  <a:cxn ang="0">
                    <a:pos x="T8" y="T9"/>
                  </a:cxn>
                </a:cxnLst>
                <a:rect l="0" t="0" r="r" b="b"/>
                <a:pathLst>
                  <a:path w="44" h="28">
                    <a:moveTo>
                      <a:pt x="43" y="24"/>
                    </a:moveTo>
                    <a:cubicBezTo>
                      <a:pt x="29" y="18"/>
                      <a:pt x="18" y="2"/>
                      <a:pt x="2" y="1"/>
                    </a:cubicBezTo>
                    <a:cubicBezTo>
                      <a:pt x="0" y="0"/>
                      <a:pt x="0" y="3"/>
                      <a:pt x="1" y="4"/>
                    </a:cubicBezTo>
                    <a:cubicBezTo>
                      <a:pt x="17" y="8"/>
                      <a:pt x="26" y="22"/>
                      <a:pt x="41" y="27"/>
                    </a:cubicBezTo>
                    <a:cubicBezTo>
                      <a:pt x="43" y="28"/>
                      <a:pt x="44" y="25"/>
                      <a:pt x="43"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43"/>
              <p:cNvSpPr>
                <a:spLocks/>
              </p:cNvSpPr>
              <p:nvPr/>
            </p:nvSpPr>
            <p:spPr bwMode="auto">
              <a:xfrm>
                <a:off x="4476" y="858"/>
                <a:ext cx="29" cy="32"/>
              </a:xfrm>
              <a:custGeom>
                <a:avLst/>
                <a:gdLst>
                  <a:gd name="T0" fmla="*/ 16 w 17"/>
                  <a:gd name="T1" fmla="*/ 14 h 18"/>
                  <a:gd name="T2" fmla="*/ 3 w 17"/>
                  <a:gd name="T3" fmla="*/ 1 h 18"/>
                  <a:gd name="T4" fmla="*/ 1 w 17"/>
                  <a:gd name="T5" fmla="*/ 3 h 18"/>
                  <a:gd name="T6" fmla="*/ 12 w 17"/>
                  <a:gd name="T7" fmla="*/ 16 h 18"/>
                  <a:gd name="T8" fmla="*/ 16 w 17"/>
                  <a:gd name="T9" fmla="*/ 14 h 18"/>
                </a:gdLst>
                <a:ahLst/>
                <a:cxnLst>
                  <a:cxn ang="0">
                    <a:pos x="T0" y="T1"/>
                  </a:cxn>
                  <a:cxn ang="0">
                    <a:pos x="T2" y="T3"/>
                  </a:cxn>
                  <a:cxn ang="0">
                    <a:pos x="T4" y="T5"/>
                  </a:cxn>
                  <a:cxn ang="0">
                    <a:pos x="T6" y="T7"/>
                  </a:cxn>
                  <a:cxn ang="0">
                    <a:pos x="T8" y="T9"/>
                  </a:cxn>
                </a:cxnLst>
                <a:rect l="0" t="0" r="r" b="b"/>
                <a:pathLst>
                  <a:path w="17" h="18">
                    <a:moveTo>
                      <a:pt x="16" y="14"/>
                    </a:moveTo>
                    <a:cubicBezTo>
                      <a:pt x="12" y="9"/>
                      <a:pt x="8" y="4"/>
                      <a:pt x="3" y="1"/>
                    </a:cubicBezTo>
                    <a:cubicBezTo>
                      <a:pt x="1" y="0"/>
                      <a:pt x="0" y="2"/>
                      <a:pt x="1" y="3"/>
                    </a:cubicBezTo>
                    <a:cubicBezTo>
                      <a:pt x="5" y="7"/>
                      <a:pt x="9" y="12"/>
                      <a:pt x="12" y="16"/>
                    </a:cubicBezTo>
                    <a:cubicBezTo>
                      <a:pt x="14" y="18"/>
                      <a:pt x="17" y="17"/>
                      <a:pt x="16"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Freeform 44"/>
              <p:cNvSpPr>
                <a:spLocks/>
              </p:cNvSpPr>
              <p:nvPr/>
            </p:nvSpPr>
            <p:spPr bwMode="auto">
              <a:xfrm>
                <a:off x="4521" y="858"/>
                <a:ext cx="25" cy="27"/>
              </a:xfrm>
              <a:custGeom>
                <a:avLst/>
                <a:gdLst>
                  <a:gd name="T0" fmla="*/ 13 w 14"/>
                  <a:gd name="T1" fmla="*/ 11 h 15"/>
                  <a:gd name="T2" fmla="*/ 4 w 14"/>
                  <a:gd name="T3" fmla="*/ 1 h 15"/>
                  <a:gd name="T4" fmla="*/ 1 w 14"/>
                  <a:gd name="T5" fmla="*/ 3 h 15"/>
                  <a:gd name="T6" fmla="*/ 9 w 14"/>
                  <a:gd name="T7" fmla="*/ 13 h 15"/>
                  <a:gd name="T8" fmla="*/ 13 w 14"/>
                  <a:gd name="T9" fmla="*/ 11 h 15"/>
                </a:gdLst>
                <a:ahLst/>
                <a:cxnLst>
                  <a:cxn ang="0">
                    <a:pos x="T0" y="T1"/>
                  </a:cxn>
                  <a:cxn ang="0">
                    <a:pos x="T2" y="T3"/>
                  </a:cxn>
                  <a:cxn ang="0">
                    <a:pos x="T4" y="T5"/>
                  </a:cxn>
                  <a:cxn ang="0">
                    <a:pos x="T6" y="T7"/>
                  </a:cxn>
                  <a:cxn ang="0">
                    <a:pos x="T8" y="T9"/>
                  </a:cxn>
                </a:cxnLst>
                <a:rect l="0" t="0" r="r" b="b"/>
                <a:pathLst>
                  <a:path w="14" h="15">
                    <a:moveTo>
                      <a:pt x="13" y="11"/>
                    </a:moveTo>
                    <a:cubicBezTo>
                      <a:pt x="10" y="7"/>
                      <a:pt x="8" y="3"/>
                      <a:pt x="4" y="1"/>
                    </a:cubicBezTo>
                    <a:cubicBezTo>
                      <a:pt x="2" y="0"/>
                      <a:pt x="0" y="2"/>
                      <a:pt x="1" y="3"/>
                    </a:cubicBezTo>
                    <a:cubicBezTo>
                      <a:pt x="4" y="7"/>
                      <a:pt x="7" y="9"/>
                      <a:pt x="9" y="13"/>
                    </a:cubicBezTo>
                    <a:cubicBezTo>
                      <a:pt x="11" y="15"/>
                      <a:pt x="14" y="13"/>
                      <a:pt x="1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45"/>
              <p:cNvSpPr>
                <a:spLocks/>
              </p:cNvSpPr>
              <p:nvPr/>
            </p:nvSpPr>
            <p:spPr bwMode="auto">
              <a:xfrm>
                <a:off x="4428" y="876"/>
                <a:ext cx="25" cy="26"/>
              </a:xfrm>
              <a:custGeom>
                <a:avLst/>
                <a:gdLst>
                  <a:gd name="T0" fmla="*/ 13 w 14"/>
                  <a:gd name="T1" fmla="*/ 12 h 15"/>
                  <a:gd name="T2" fmla="*/ 3 w 14"/>
                  <a:gd name="T3" fmla="*/ 1 h 15"/>
                  <a:gd name="T4" fmla="*/ 2 w 14"/>
                  <a:gd name="T5" fmla="*/ 3 h 15"/>
                  <a:gd name="T6" fmla="*/ 10 w 14"/>
                  <a:gd name="T7" fmla="*/ 13 h 15"/>
                  <a:gd name="T8" fmla="*/ 13 w 14"/>
                  <a:gd name="T9" fmla="*/ 12 h 15"/>
                </a:gdLst>
                <a:ahLst/>
                <a:cxnLst>
                  <a:cxn ang="0">
                    <a:pos x="T0" y="T1"/>
                  </a:cxn>
                  <a:cxn ang="0">
                    <a:pos x="T2" y="T3"/>
                  </a:cxn>
                  <a:cxn ang="0">
                    <a:pos x="T4" y="T5"/>
                  </a:cxn>
                  <a:cxn ang="0">
                    <a:pos x="T6" y="T7"/>
                  </a:cxn>
                  <a:cxn ang="0">
                    <a:pos x="T8" y="T9"/>
                  </a:cxn>
                </a:cxnLst>
                <a:rect l="0" t="0" r="r" b="b"/>
                <a:pathLst>
                  <a:path w="14" h="15">
                    <a:moveTo>
                      <a:pt x="13" y="12"/>
                    </a:moveTo>
                    <a:cubicBezTo>
                      <a:pt x="11" y="7"/>
                      <a:pt x="8" y="3"/>
                      <a:pt x="3" y="1"/>
                    </a:cubicBezTo>
                    <a:cubicBezTo>
                      <a:pt x="2" y="0"/>
                      <a:pt x="0" y="2"/>
                      <a:pt x="2" y="3"/>
                    </a:cubicBezTo>
                    <a:cubicBezTo>
                      <a:pt x="5" y="6"/>
                      <a:pt x="8" y="10"/>
                      <a:pt x="10" y="13"/>
                    </a:cubicBezTo>
                    <a:cubicBezTo>
                      <a:pt x="11" y="15"/>
                      <a:pt x="14" y="14"/>
                      <a:pt x="1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46"/>
              <p:cNvSpPr>
                <a:spLocks/>
              </p:cNvSpPr>
              <p:nvPr/>
            </p:nvSpPr>
            <p:spPr bwMode="auto">
              <a:xfrm>
                <a:off x="4374" y="878"/>
                <a:ext cx="24" cy="22"/>
              </a:xfrm>
              <a:custGeom>
                <a:avLst/>
                <a:gdLst>
                  <a:gd name="T0" fmla="*/ 14 w 14"/>
                  <a:gd name="T1" fmla="*/ 11 h 13"/>
                  <a:gd name="T2" fmla="*/ 2 w 14"/>
                  <a:gd name="T3" fmla="*/ 1 h 13"/>
                  <a:gd name="T4" fmla="*/ 2 w 14"/>
                  <a:gd name="T5" fmla="*/ 3 h 13"/>
                  <a:gd name="T6" fmla="*/ 10 w 14"/>
                  <a:gd name="T7" fmla="*/ 12 h 13"/>
                  <a:gd name="T8" fmla="*/ 14 w 14"/>
                  <a:gd name="T9" fmla="*/ 11 h 13"/>
                </a:gdLst>
                <a:ahLst/>
                <a:cxnLst>
                  <a:cxn ang="0">
                    <a:pos x="T0" y="T1"/>
                  </a:cxn>
                  <a:cxn ang="0">
                    <a:pos x="T2" y="T3"/>
                  </a:cxn>
                  <a:cxn ang="0">
                    <a:pos x="T4" y="T5"/>
                  </a:cxn>
                  <a:cxn ang="0">
                    <a:pos x="T6" y="T7"/>
                  </a:cxn>
                  <a:cxn ang="0">
                    <a:pos x="T8" y="T9"/>
                  </a:cxn>
                </a:cxnLst>
                <a:rect l="0" t="0" r="r" b="b"/>
                <a:pathLst>
                  <a:path w="14" h="13">
                    <a:moveTo>
                      <a:pt x="14" y="11"/>
                    </a:moveTo>
                    <a:cubicBezTo>
                      <a:pt x="13" y="5"/>
                      <a:pt x="8" y="1"/>
                      <a:pt x="2" y="1"/>
                    </a:cubicBezTo>
                    <a:cubicBezTo>
                      <a:pt x="1" y="0"/>
                      <a:pt x="0" y="3"/>
                      <a:pt x="2" y="3"/>
                    </a:cubicBezTo>
                    <a:cubicBezTo>
                      <a:pt x="6" y="5"/>
                      <a:pt x="9" y="8"/>
                      <a:pt x="10" y="12"/>
                    </a:cubicBezTo>
                    <a:cubicBezTo>
                      <a:pt x="11" y="13"/>
                      <a:pt x="14" y="12"/>
                      <a:pt x="1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47"/>
              <p:cNvSpPr>
                <a:spLocks/>
              </p:cNvSpPr>
              <p:nvPr/>
            </p:nvSpPr>
            <p:spPr bwMode="auto">
              <a:xfrm>
                <a:off x="4861" y="1064"/>
                <a:ext cx="21" cy="42"/>
              </a:xfrm>
              <a:custGeom>
                <a:avLst/>
                <a:gdLst>
                  <a:gd name="T0" fmla="*/ 4 w 12"/>
                  <a:gd name="T1" fmla="*/ 22 h 24"/>
                  <a:gd name="T2" fmla="*/ 11 w 12"/>
                  <a:gd name="T3" fmla="*/ 3 h 24"/>
                  <a:gd name="T4" fmla="*/ 9 w 12"/>
                  <a:gd name="T5" fmla="*/ 1 h 24"/>
                  <a:gd name="T6" fmla="*/ 1 w 12"/>
                  <a:gd name="T7" fmla="*/ 21 h 24"/>
                  <a:gd name="T8" fmla="*/ 4 w 12"/>
                  <a:gd name="T9" fmla="*/ 22 h 24"/>
                </a:gdLst>
                <a:ahLst/>
                <a:cxnLst>
                  <a:cxn ang="0">
                    <a:pos x="T0" y="T1"/>
                  </a:cxn>
                  <a:cxn ang="0">
                    <a:pos x="T2" y="T3"/>
                  </a:cxn>
                  <a:cxn ang="0">
                    <a:pos x="T4" y="T5"/>
                  </a:cxn>
                  <a:cxn ang="0">
                    <a:pos x="T6" y="T7"/>
                  </a:cxn>
                  <a:cxn ang="0">
                    <a:pos x="T8" y="T9"/>
                  </a:cxn>
                </a:cxnLst>
                <a:rect l="0" t="0" r="r" b="b"/>
                <a:pathLst>
                  <a:path w="12" h="24">
                    <a:moveTo>
                      <a:pt x="4" y="22"/>
                    </a:moveTo>
                    <a:cubicBezTo>
                      <a:pt x="5" y="15"/>
                      <a:pt x="8" y="9"/>
                      <a:pt x="11" y="3"/>
                    </a:cubicBezTo>
                    <a:cubicBezTo>
                      <a:pt x="12" y="2"/>
                      <a:pt x="10" y="0"/>
                      <a:pt x="9" y="1"/>
                    </a:cubicBezTo>
                    <a:cubicBezTo>
                      <a:pt x="4" y="7"/>
                      <a:pt x="2" y="13"/>
                      <a:pt x="1"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48"/>
              <p:cNvSpPr>
                <a:spLocks/>
              </p:cNvSpPr>
              <p:nvPr/>
            </p:nvSpPr>
            <p:spPr bwMode="auto">
              <a:xfrm>
                <a:off x="4843" y="1029"/>
                <a:ext cx="23" cy="42"/>
              </a:xfrm>
              <a:custGeom>
                <a:avLst/>
                <a:gdLst>
                  <a:gd name="T0" fmla="*/ 4 w 13"/>
                  <a:gd name="T1" fmla="*/ 22 h 24"/>
                  <a:gd name="T2" fmla="*/ 12 w 13"/>
                  <a:gd name="T3" fmla="*/ 3 h 24"/>
                  <a:gd name="T4" fmla="*/ 10 w 13"/>
                  <a:gd name="T5" fmla="*/ 1 h 24"/>
                  <a:gd name="T6" fmla="*/ 0 w 13"/>
                  <a:gd name="T7" fmla="*/ 21 h 24"/>
                  <a:gd name="T8" fmla="*/ 4 w 13"/>
                  <a:gd name="T9" fmla="*/ 22 h 24"/>
                </a:gdLst>
                <a:ahLst/>
                <a:cxnLst>
                  <a:cxn ang="0">
                    <a:pos x="T0" y="T1"/>
                  </a:cxn>
                  <a:cxn ang="0">
                    <a:pos x="T2" y="T3"/>
                  </a:cxn>
                  <a:cxn ang="0">
                    <a:pos x="T4" y="T5"/>
                  </a:cxn>
                  <a:cxn ang="0">
                    <a:pos x="T6" y="T7"/>
                  </a:cxn>
                  <a:cxn ang="0">
                    <a:pos x="T8" y="T9"/>
                  </a:cxn>
                </a:cxnLst>
                <a:rect l="0" t="0" r="r" b="b"/>
                <a:pathLst>
                  <a:path w="13" h="24">
                    <a:moveTo>
                      <a:pt x="4" y="22"/>
                    </a:moveTo>
                    <a:cubicBezTo>
                      <a:pt x="6" y="15"/>
                      <a:pt x="10" y="9"/>
                      <a:pt x="12" y="3"/>
                    </a:cubicBezTo>
                    <a:cubicBezTo>
                      <a:pt x="13" y="1"/>
                      <a:pt x="11" y="0"/>
                      <a:pt x="10" y="1"/>
                    </a:cubicBezTo>
                    <a:cubicBezTo>
                      <a:pt x="6" y="7"/>
                      <a:pt x="3" y="14"/>
                      <a:pt x="0"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49"/>
              <p:cNvSpPr>
                <a:spLocks/>
              </p:cNvSpPr>
              <p:nvPr/>
            </p:nvSpPr>
            <p:spPr bwMode="auto">
              <a:xfrm>
                <a:off x="4815" y="1001"/>
                <a:ext cx="16" cy="38"/>
              </a:xfrm>
              <a:custGeom>
                <a:avLst/>
                <a:gdLst>
                  <a:gd name="T0" fmla="*/ 4 w 9"/>
                  <a:gd name="T1" fmla="*/ 19 h 22"/>
                  <a:gd name="T2" fmla="*/ 9 w 9"/>
                  <a:gd name="T3" fmla="*/ 3 h 22"/>
                  <a:gd name="T4" fmla="*/ 6 w 9"/>
                  <a:gd name="T5" fmla="*/ 2 h 22"/>
                  <a:gd name="T6" fmla="*/ 1 w 9"/>
                  <a:gd name="T7" fmla="*/ 18 h 22"/>
                  <a:gd name="T8" fmla="*/ 4 w 9"/>
                  <a:gd name="T9" fmla="*/ 19 h 22"/>
                </a:gdLst>
                <a:ahLst/>
                <a:cxnLst>
                  <a:cxn ang="0">
                    <a:pos x="T0" y="T1"/>
                  </a:cxn>
                  <a:cxn ang="0">
                    <a:pos x="T2" y="T3"/>
                  </a:cxn>
                  <a:cxn ang="0">
                    <a:pos x="T4" y="T5"/>
                  </a:cxn>
                  <a:cxn ang="0">
                    <a:pos x="T6" y="T7"/>
                  </a:cxn>
                  <a:cxn ang="0">
                    <a:pos x="T8" y="T9"/>
                  </a:cxn>
                </a:cxnLst>
                <a:rect l="0" t="0" r="r" b="b"/>
                <a:pathLst>
                  <a:path w="9" h="22">
                    <a:moveTo>
                      <a:pt x="4" y="19"/>
                    </a:moveTo>
                    <a:cubicBezTo>
                      <a:pt x="6" y="14"/>
                      <a:pt x="8" y="8"/>
                      <a:pt x="9" y="3"/>
                    </a:cubicBezTo>
                    <a:cubicBezTo>
                      <a:pt x="9" y="1"/>
                      <a:pt x="7" y="0"/>
                      <a:pt x="6" y="2"/>
                    </a:cubicBezTo>
                    <a:cubicBezTo>
                      <a:pt x="3" y="7"/>
                      <a:pt x="2" y="13"/>
                      <a:pt x="1" y="18"/>
                    </a:cubicBezTo>
                    <a:cubicBezTo>
                      <a:pt x="0" y="21"/>
                      <a:pt x="3" y="22"/>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50"/>
              <p:cNvSpPr>
                <a:spLocks/>
              </p:cNvSpPr>
              <p:nvPr/>
            </p:nvSpPr>
            <p:spPr bwMode="auto">
              <a:xfrm>
                <a:off x="4787" y="972"/>
                <a:ext cx="16" cy="41"/>
              </a:xfrm>
              <a:custGeom>
                <a:avLst/>
                <a:gdLst>
                  <a:gd name="T0" fmla="*/ 3 w 9"/>
                  <a:gd name="T1" fmla="*/ 21 h 23"/>
                  <a:gd name="T2" fmla="*/ 8 w 9"/>
                  <a:gd name="T3" fmla="*/ 3 h 23"/>
                  <a:gd name="T4" fmla="*/ 6 w 9"/>
                  <a:gd name="T5" fmla="*/ 1 h 23"/>
                  <a:gd name="T6" fmla="*/ 0 w 9"/>
                  <a:gd name="T7" fmla="*/ 20 h 23"/>
                  <a:gd name="T8" fmla="*/ 3 w 9"/>
                  <a:gd name="T9" fmla="*/ 21 h 23"/>
                </a:gdLst>
                <a:ahLst/>
                <a:cxnLst>
                  <a:cxn ang="0">
                    <a:pos x="T0" y="T1"/>
                  </a:cxn>
                  <a:cxn ang="0">
                    <a:pos x="T2" y="T3"/>
                  </a:cxn>
                  <a:cxn ang="0">
                    <a:pos x="T4" y="T5"/>
                  </a:cxn>
                  <a:cxn ang="0">
                    <a:pos x="T6" y="T7"/>
                  </a:cxn>
                  <a:cxn ang="0">
                    <a:pos x="T8" y="T9"/>
                  </a:cxn>
                </a:cxnLst>
                <a:rect l="0" t="0" r="r" b="b"/>
                <a:pathLst>
                  <a:path w="9" h="23">
                    <a:moveTo>
                      <a:pt x="3" y="21"/>
                    </a:moveTo>
                    <a:cubicBezTo>
                      <a:pt x="5" y="15"/>
                      <a:pt x="7" y="9"/>
                      <a:pt x="8" y="3"/>
                    </a:cubicBezTo>
                    <a:cubicBezTo>
                      <a:pt x="9" y="1"/>
                      <a:pt x="7" y="0"/>
                      <a:pt x="6" y="1"/>
                    </a:cubicBezTo>
                    <a:cubicBezTo>
                      <a:pt x="2" y="7"/>
                      <a:pt x="1" y="14"/>
                      <a:pt x="0" y="20"/>
                    </a:cubicBezTo>
                    <a:cubicBezTo>
                      <a:pt x="0" y="22"/>
                      <a:pt x="3" y="23"/>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51"/>
              <p:cNvSpPr>
                <a:spLocks/>
              </p:cNvSpPr>
              <p:nvPr/>
            </p:nvSpPr>
            <p:spPr bwMode="auto">
              <a:xfrm>
                <a:off x="4762" y="943"/>
                <a:ext cx="16" cy="33"/>
              </a:xfrm>
              <a:custGeom>
                <a:avLst/>
                <a:gdLst>
                  <a:gd name="T0" fmla="*/ 4 w 9"/>
                  <a:gd name="T1" fmla="*/ 17 h 19"/>
                  <a:gd name="T2" fmla="*/ 9 w 9"/>
                  <a:gd name="T3" fmla="*/ 2 h 19"/>
                  <a:gd name="T4" fmla="*/ 6 w 9"/>
                  <a:gd name="T5" fmla="*/ 1 h 19"/>
                  <a:gd name="T6" fmla="*/ 1 w 9"/>
                  <a:gd name="T7" fmla="*/ 16 h 19"/>
                  <a:gd name="T8" fmla="*/ 4 w 9"/>
                  <a:gd name="T9" fmla="*/ 17 h 19"/>
                </a:gdLst>
                <a:ahLst/>
                <a:cxnLst>
                  <a:cxn ang="0">
                    <a:pos x="T0" y="T1"/>
                  </a:cxn>
                  <a:cxn ang="0">
                    <a:pos x="T2" y="T3"/>
                  </a:cxn>
                  <a:cxn ang="0">
                    <a:pos x="T4" y="T5"/>
                  </a:cxn>
                  <a:cxn ang="0">
                    <a:pos x="T6" y="T7"/>
                  </a:cxn>
                  <a:cxn ang="0">
                    <a:pos x="T8" y="T9"/>
                  </a:cxn>
                </a:cxnLst>
                <a:rect l="0" t="0" r="r" b="b"/>
                <a:pathLst>
                  <a:path w="9" h="19">
                    <a:moveTo>
                      <a:pt x="4" y="17"/>
                    </a:moveTo>
                    <a:cubicBezTo>
                      <a:pt x="6" y="12"/>
                      <a:pt x="8" y="7"/>
                      <a:pt x="9" y="2"/>
                    </a:cubicBezTo>
                    <a:cubicBezTo>
                      <a:pt x="9" y="1"/>
                      <a:pt x="7" y="0"/>
                      <a:pt x="6" y="1"/>
                    </a:cubicBezTo>
                    <a:cubicBezTo>
                      <a:pt x="4" y="6"/>
                      <a:pt x="2" y="11"/>
                      <a:pt x="1" y="16"/>
                    </a:cubicBezTo>
                    <a:cubicBezTo>
                      <a:pt x="0" y="18"/>
                      <a:pt x="4"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52"/>
              <p:cNvSpPr>
                <a:spLocks/>
              </p:cNvSpPr>
              <p:nvPr/>
            </p:nvSpPr>
            <p:spPr bwMode="auto">
              <a:xfrm>
                <a:off x="4732" y="914"/>
                <a:ext cx="27" cy="34"/>
              </a:xfrm>
              <a:custGeom>
                <a:avLst/>
                <a:gdLst>
                  <a:gd name="T0" fmla="*/ 5 w 15"/>
                  <a:gd name="T1" fmla="*/ 17 h 19"/>
                  <a:gd name="T2" fmla="*/ 14 w 15"/>
                  <a:gd name="T3" fmla="*/ 4 h 19"/>
                  <a:gd name="T4" fmla="*/ 12 w 15"/>
                  <a:gd name="T5" fmla="*/ 1 h 19"/>
                  <a:gd name="T6" fmla="*/ 1 w 15"/>
                  <a:gd name="T7" fmla="*/ 15 h 19"/>
                  <a:gd name="T8" fmla="*/ 5 w 15"/>
                  <a:gd name="T9" fmla="*/ 17 h 19"/>
                </a:gdLst>
                <a:ahLst/>
                <a:cxnLst>
                  <a:cxn ang="0">
                    <a:pos x="T0" y="T1"/>
                  </a:cxn>
                  <a:cxn ang="0">
                    <a:pos x="T2" y="T3"/>
                  </a:cxn>
                  <a:cxn ang="0">
                    <a:pos x="T4" y="T5"/>
                  </a:cxn>
                  <a:cxn ang="0">
                    <a:pos x="T6" y="T7"/>
                  </a:cxn>
                  <a:cxn ang="0">
                    <a:pos x="T8" y="T9"/>
                  </a:cxn>
                </a:cxnLst>
                <a:rect l="0" t="0" r="r" b="b"/>
                <a:pathLst>
                  <a:path w="15" h="19">
                    <a:moveTo>
                      <a:pt x="5" y="17"/>
                    </a:moveTo>
                    <a:cubicBezTo>
                      <a:pt x="7" y="12"/>
                      <a:pt x="11" y="8"/>
                      <a:pt x="14" y="4"/>
                    </a:cubicBezTo>
                    <a:cubicBezTo>
                      <a:pt x="15" y="2"/>
                      <a:pt x="14" y="0"/>
                      <a:pt x="12" y="1"/>
                    </a:cubicBezTo>
                    <a:cubicBezTo>
                      <a:pt x="7" y="5"/>
                      <a:pt x="4" y="10"/>
                      <a:pt x="1" y="15"/>
                    </a:cubicBezTo>
                    <a:cubicBezTo>
                      <a:pt x="0" y="17"/>
                      <a:pt x="3" y="19"/>
                      <a:pt x="5"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53"/>
              <p:cNvSpPr>
                <a:spLocks/>
              </p:cNvSpPr>
              <p:nvPr/>
            </p:nvSpPr>
            <p:spPr bwMode="auto">
              <a:xfrm>
                <a:off x="4887" y="1073"/>
                <a:ext cx="19" cy="33"/>
              </a:xfrm>
              <a:custGeom>
                <a:avLst/>
                <a:gdLst>
                  <a:gd name="T0" fmla="*/ 5 w 11"/>
                  <a:gd name="T1" fmla="*/ 17 h 19"/>
                  <a:gd name="T2" fmla="*/ 11 w 11"/>
                  <a:gd name="T3" fmla="*/ 2 h 19"/>
                  <a:gd name="T4" fmla="*/ 8 w 11"/>
                  <a:gd name="T5" fmla="*/ 1 h 19"/>
                  <a:gd name="T6" fmla="*/ 1 w 11"/>
                  <a:gd name="T7" fmla="*/ 16 h 19"/>
                  <a:gd name="T8" fmla="*/ 5 w 11"/>
                  <a:gd name="T9" fmla="*/ 17 h 19"/>
                </a:gdLst>
                <a:ahLst/>
                <a:cxnLst>
                  <a:cxn ang="0">
                    <a:pos x="T0" y="T1"/>
                  </a:cxn>
                  <a:cxn ang="0">
                    <a:pos x="T2" y="T3"/>
                  </a:cxn>
                  <a:cxn ang="0">
                    <a:pos x="T4" y="T5"/>
                  </a:cxn>
                  <a:cxn ang="0">
                    <a:pos x="T6" y="T7"/>
                  </a:cxn>
                  <a:cxn ang="0">
                    <a:pos x="T8" y="T9"/>
                  </a:cxn>
                </a:cxnLst>
                <a:rect l="0" t="0" r="r" b="b"/>
                <a:pathLst>
                  <a:path w="11" h="19">
                    <a:moveTo>
                      <a:pt x="5" y="17"/>
                    </a:moveTo>
                    <a:cubicBezTo>
                      <a:pt x="7" y="12"/>
                      <a:pt x="9" y="7"/>
                      <a:pt x="11" y="2"/>
                    </a:cubicBezTo>
                    <a:cubicBezTo>
                      <a:pt x="11" y="1"/>
                      <a:pt x="9" y="0"/>
                      <a:pt x="8" y="1"/>
                    </a:cubicBezTo>
                    <a:cubicBezTo>
                      <a:pt x="5" y="6"/>
                      <a:pt x="3" y="11"/>
                      <a:pt x="1" y="16"/>
                    </a:cubicBezTo>
                    <a:cubicBezTo>
                      <a:pt x="0" y="18"/>
                      <a:pt x="4" y="19"/>
                      <a:pt x="5"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54"/>
              <p:cNvSpPr>
                <a:spLocks/>
              </p:cNvSpPr>
              <p:nvPr/>
            </p:nvSpPr>
            <p:spPr bwMode="auto">
              <a:xfrm>
                <a:off x="4920" y="1071"/>
                <a:ext cx="20" cy="33"/>
              </a:xfrm>
              <a:custGeom>
                <a:avLst/>
                <a:gdLst>
                  <a:gd name="T0" fmla="*/ 4 w 11"/>
                  <a:gd name="T1" fmla="*/ 17 h 19"/>
                  <a:gd name="T2" fmla="*/ 10 w 11"/>
                  <a:gd name="T3" fmla="*/ 3 h 19"/>
                  <a:gd name="T4" fmla="*/ 8 w 11"/>
                  <a:gd name="T5" fmla="*/ 1 h 19"/>
                  <a:gd name="T6" fmla="*/ 0 w 11"/>
                  <a:gd name="T7" fmla="*/ 17 h 19"/>
                  <a:gd name="T8" fmla="*/ 4 w 11"/>
                  <a:gd name="T9" fmla="*/ 17 h 19"/>
                </a:gdLst>
                <a:ahLst/>
                <a:cxnLst>
                  <a:cxn ang="0">
                    <a:pos x="T0" y="T1"/>
                  </a:cxn>
                  <a:cxn ang="0">
                    <a:pos x="T2" y="T3"/>
                  </a:cxn>
                  <a:cxn ang="0">
                    <a:pos x="T4" y="T5"/>
                  </a:cxn>
                  <a:cxn ang="0">
                    <a:pos x="T6" y="T7"/>
                  </a:cxn>
                  <a:cxn ang="0">
                    <a:pos x="T8" y="T9"/>
                  </a:cxn>
                </a:cxnLst>
                <a:rect l="0" t="0" r="r" b="b"/>
                <a:pathLst>
                  <a:path w="11" h="19">
                    <a:moveTo>
                      <a:pt x="4" y="17"/>
                    </a:moveTo>
                    <a:cubicBezTo>
                      <a:pt x="4" y="11"/>
                      <a:pt x="6" y="7"/>
                      <a:pt x="10" y="3"/>
                    </a:cubicBezTo>
                    <a:cubicBezTo>
                      <a:pt x="11" y="2"/>
                      <a:pt x="9" y="0"/>
                      <a:pt x="8" y="1"/>
                    </a:cubicBezTo>
                    <a:cubicBezTo>
                      <a:pt x="2" y="4"/>
                      <a:pt x="0" y="10"/>
                      <a:pt x="0" y="17"/>
                    </a:cubicBezTo>
                    <a:cubicBezTo>
                      <a:pt x="0" y="19"/>
                      <a:pt x="4"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55"/>
              <p:cNvSpPr>
                <a:spLocks/>
              </p:cNvSpPr>
              <p:nvPr/>
            </p:nvSpPr>
            <p:spPr bwMode="auto">
              <a:xfrm>
                <a:off x="4955" y="1076"/>
                <a:ext cx="16" cy="32"/>
              </a:xfrm>
              <a:custGeom>
                <a:avLst/>
                <a:gdLst>
                  <a:gd name="T0" fmla="*/ 4 w 9"/>
                  <a:gd name="T1" fmla="*/ 15 h 18"/>
                  <a:gd name="T2" fmla="*/ 9 w 9"/>
                  <a:gd name="T3" fmla="*/ 3 h 18"/>
                  <a:gd name="T4" fmla="*/ 6 w 9"/>
                  <a:gd name="T5" fmla="*/ 2 h 18"/>
                  <a:gd name="T6" fmla="*/ 1 w 9"/>
                  <a:gd name="T7" fmla="*/ 13 h 18"/>
                  <a:gd name="T8" fmla="*/ 4 w 9"/>
                  <a:gd name="T9" fmla="*/ 15 h 18"/>
                </a:gdLst>
                <a:ahLst/>
                <a:cxnLst>
                  <a:cxn ang="0">
                    <a:pos x="T0" y="T1"/>
                  </a:cxn>
                  <a:cxn ang="0">
                    <a:pos x="T2" y="T3"/>
                  </a:cxn>
                  <a:cxn ang="0">
                    <a:pos x="T4" y="T5"/>
                  </a:cxn>
                  <a:cxn ang="0">
                    <a:pos x="T6" y="T7"/>
                  </a:cxn>
                  <a:cxn ang="0">
                    <a:pos x="T8" y="T9"/>
                  </a:cxn>
                </a:cxnLst>
                <a:rect l="0" t="0" r="r" b="b"/>
                <a:pathLst>
                  <a:path w="9" h="18">
                    <a:moveTo>
                      <a:pt x="4" y="15"/>
                    </a:moveTo>
                    <a:cubicBezTo>
                      <a:pt x="6" y="11"/>
                      <a:pt x="8" y="8"/>
                      <a:pt x="9" y="3"/>
                    </a:cubicBezTo>
                    <a:cubicBezTo>
                      <a:pt x="9" y="2"/>
                      <a:pt x="7" y="0"/>
                      <a:pt x="6" y="2"/>
                    </a:cubicBezTo>
                    <a:cubicBezTo>
                      <a:pt x="4" y="6"/>
                      <a:pt x="3" y="10"/>
                      <a:pt x="1" y="13"/>
                    </a:cubicBezTo>
                    <a:cubicBezTo>
                      <a:pt x="0" y="16"/>
                      <a:pt x="3" y="18"/>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56"/>
              <p:cNvSpPr>
                <a:spLocks/>
              </p:cNvSpPr>
              <p:nvPr/>
            </p:nvSpPr>
            <p:spPr bwMode="auto">
              <a:xfrm>
                <a:off x="4773" y="1108"/>
                <a:ext cx="81" cy="14"/>
              </a:xfrm>
              <a:custGeom>
                <a:avLst/>
                <a:gdLst>
                  <a:gd name="T0" fmla="*/ 44 w 46"/>
                  <a:gd name="T1" fmla="*/ 4 h 8"/>
                  <a:gd name="T2" fmla="*/ 2 w 46"/>
                  <a:gd name="T3" fmla="*/ 4 h 8"/>
                  <a:gd name="T4" fmla="*/ 2 w 46"/>
                  <a:gd name="T5" fmla="*/ 7 h 8"/>
                  <a:gd name="T6" fmla="*/ 43 w 46"/>
                  <a:gd name="T7" fmla="*/ 7 h 8"/>
                  <a:gd name="T8" fmla="*/ 44 w 46"/>
                  <a:gd name="T9" fmla="*/ 4 h 8"/>
                </a:gdLst>
                <a:ahLst/>
                <a:cxnLst>
                  <a:cxn ang="0">
                    <a:pos x="T0" y="T1"/>
                  </a:cxn>
                  <a:cxn ang="0">
                    <a:pos x="T2" y="T3"/>
                  </a:cxn>
                  <a:cxn ang="0">
                    <a:pos x="T4" y="T5"/>
                  </a:cxn>
                  <a:cxn ang="0">
                    <a:pos x="T6" y="T7"/>
                  </a:cxn>
                  <a:cxn ang="0">
                    <a:pos x="T8" y="T9"/>
                  </a:cxn>
                </a:cxnLst>
                <a:rect l="0" t="0" r="r" b="b"/>
                <a:pathLst>
                  <a:path w="46" h="8">
                    <a:moveTo>
                      <a:pt x="44" y="4"/>
                    </a:moveTo>
                    <a:cubicBezTo>
                      <a:pt x="30" y="0"/>
                      <a:pt x="15" y="0"/>
                      <a:pt x="2" y="4"/>
                    </a:cubicBezTo>
                    <a:cubicBezTo>
                      <a:pt x="0" y="5"/>
                      <a:pt x="1" y="8"/>
                      <a:pt x="2" y="7"/>
                    </a:cubicBezTo>
                    <a:cubicBezTo>
                      <a:pt x="16" y="6"/>
                      <a:pt x="29" y="5"/>
                      <a:pt x="43" y="7"/>
                    </a:cubicBezTo>
                    <a:cubicBezTo>
                      <a:pt x="45" y="8"/>
                      <a:pt x="46" y="5"/>
                      <a:pt x="4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57"/>
              <p:cNvSpPr>
                <a:spLocks/>
              </p:cNvSpPr>
              <p:nvPr/>
            </p:nvSpPr>
            <p:spPr bwMode="auto">
              <a:xfrm>
                <a:off x="4783" y="1074"/>
                <a:ext cx="65" cy="22"/>
              </a:xfrm>
              <a:custGeom>
                <a:avLst/>
                <a:gdLst>
                  <a:gd name="T0" fmla="*/ 36 w 37"/>
                  <a:gd name="T1" fmla="*/ 9 h 12"/>
                  <a:gd name="T2" fmla="*/ 3 w 37"/>
                  <a:gd name="T3" fmla="*/ 0 h 12"/>
                  <a:gd name="T4" fmla="*/ 2 w 37"/>
                  <a:gd name="T5" fmla="*/ 3 h 12"/>
                  <a:gd name="T6" fmla="*/ 35 w 37"/>
                  <a:gd name="T7" fmla="*/ 12 h 12"/>
                  <a:gd name="T8" fmla="*/ 36 w 37"/>
                  <a:gd name="T9" fmla="*/ 9 h 12"/>
                </a:gdLst>
                <a:ahLst/>
                <a:cxnLst>
                  <a:cxn ang="0">
                    <a:pos x="T0" y="T1"/>
                  </a:cxn>
                  <a:cxn ang="0">
                    <a:pos x="T2" y="T3"/>
                  </a:cxn>
                  <a:cxn ang="0">
                    <a:pos x="T4" y="T5"/>
                  </a:cxn>
                  <a:cxn ang="0">
                    <a:pos x="T6" y="T7"/>
                  </a:cxn>
                  <a:cxn ang="0">
                    <a:pos x="T8" y="T9"/>
                  </a:cxn>
                </a:cxnLst>
                <a:rect l="0" t="0" r="r" b="b"/>
                <a:pathLst>
                  <a:path w="37" h="12">
                    <a:moveTo>
                      <a:pt x="36" y="9"/>
                    </a:moveTo>
                    <a:cubicBezTo>
                      <a:pt x="26" y="4"/>
                      <a:pt x="14" y="0"/>
                      <a:pt x="3" y="0"/>
                    </a:cubicBezTo>
                    <a:cubicBezTo>
                      <a:pt x="1" y="0"/>
                      <a:pt x="0" y="3"/>
                      <a:pt x="2" y="3"/>
                    </a:cubicBezTo>
                    <a:cubicBezTo>
                      <a:pt x="13" y="5"/>
                      <a:pt x="24" y="8"/>
                      <a:pt x="35" y="12"/>
                    </a:cubicBezTo>
                    <a:cubicBezTo>
                      <a:pt x="36" y="12"/>
                      <a:pt x="37" y="10"/>
                      <a:pt x="3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58"/>
              <p:cNvSpPr>
                <a:spLocks/>
              </p:cNvSpPr>
              <p:nvPr/>
            </p:nvSpPr>
            <p:spPr bwMode="auto">
              <a:xfrm>
                <a:off x="4760" y="1034"/>
                <a:ext cx="53" cy="19"/>
              </a:xfrm>
              <a:custGeom>
                <a:avLst/>
                <a:gdLst>
                  <a:gd name="T0" fmla="*/ 29 w 30"/>
                  <a:gd name="T1" fmla="*/ 7 h 11"/>
                  <a:gd name="T2" fmla="*/ 3 w 30"/>
                  <a:gd name="T3" fmla="*/ 1 h 11"/>
                  <a:gd name="T4" fmla="*/ 2 w 30"/>
                  <a:gd name="T5" fmla="*/ 4 h 11"/>
                  <a:gd name="T6" fmla="*/ 27 w 30"/>
                  <a:gd name="T7" fmla="*/ 10 h 11"/>
                  <a:gd name="T8" fmla="*/ 29 w 30"/>
                  <a:gd name="T9" fmla="*/ 7 h 11"/>
                </a:gdLst>
                <a:ahLst/>
                <a:cxnLst>
                  <a:cxn ang="0">
                    <a:pos x="T0" y="T1"/>
                  </a:cxn>
                  <a:cxn ang="0">
                    <a:pos x="T2" y="T3"/>
                  </a:cxn>
                  <a:cxn ang="0">
                    <a:pos x="T4" y="T5"/>
                  </a:cxn>
                  <a:cxn ang="0">
                    <a:pos x="T6" y="T7"/>
                  </a:cxn>
                  <a:cxn ang="0">
                    <a:pos x="T8" y="T9"/>
                  </a:cxn>
                </a:cxnLst>
                <a:rect l="0" t="0" r="r" b="b"/>
                <a:pathLst>
                  <a:path w="30" h="11">
                    <a:moveTo>
                      <a:pt x="29" y="7"/>
                    </a:moveTo>
                    <a:cubicBezTo>
                      <a:pt x="21" y="3"/>
                      <a:pt x="12" y="0"/>
                      <a:pt x="3" y="1"/>
                    </a:cubicBezTo>
                    <a:cubicBezTo>
                      <a:pt x="1" y="1"/>
                      <a:pt x="0" y="4"/>
                      <a:pt x="2" y="4"/>
                    </a:cubicBezTo>
                    <a:cubicBezTo>
                      <a:pt x="11" y="6"/>
                      <a:pt x="19" y="7"/>
                      <a:pt x="27" y="10"/>
                    </a:cubicBezTo>
                    <a:cubicBezTo>
                      <a:pt x="29" y="11"/>
                      <a:pt x="30" y="8"/>
                      <a:pt x="2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59"/>
              <p:cNvSpPr>
                <a:spLocks/>
              </p:cNvSpPr>
              <p:nvPr/>
            </p:nvSpPr>
            <p:spPr bwMode="auto">
              <a:xfrm>
                <a:off x="4729" y="997"/>
                <a:ext cx="61" cy="21"/>
              </a:xfrm>
              <a:custGeom>
                <a:avLst/>
                <a:gdLst>
                  <a:gd name="T0" fmla="*/ 33 w 35"/>
                  <a:gd name="T1" fmla="*/ 8 h 12"/>
                  <a:gd name="T2" fmla="*/ 1 w 35"/>
                  <a:gd name="T3" fmla="*/ 3 h 12"/>
                  <a:gd name="T4" fmla="*/ 2 w 35"/>
                  <a:gd name="T5" fmla="*/ 6 h 12"/>
                  <a:gd name="T6" fmla="*/ 31 w 35"/>
                  <a:gd name="T7" fmla="*/ 11 h 12"/>
                  <a:gd name="T8" fmla="*/ 33 w 35"/>
                  <a:gd name="T9" fmla="*/ 8 h 12"/>
                </a:gdLst>
                <a:ahLst/>
                <a:cxnLst>
                  <a:cxn ang="0">
                    <a:pos x="T0" y="T1"/>
                  </a:cxn>
                  <a:cxn ang="0">
                    <a:pos x="T2" y="T3"/>
                  </a:cxn>
                  <a:cxn ang="0">
                    <a:pos x="T4" y="T5"/>
                  </a:cxn>
                  <a:cxn ang="0">
                    <a:pos x="T6" y="T7"/>
                  </a:cxn>
                  <a:cxn ang="0">
                    <a:pos x="T8" y="T9"/>
                  </a:cxn>
                </a:cxnLst>
                <a:rect l="0" t="0" r="r" b="b"/>
                <a:pathLst>
                  <a:path w="35" h="12">
                    <a:moveTo>
                      <a:pt x="33" y="8"/>
                    </a:moveTo>
                    <a:cubicBezTo>
                      <a:pt x="24" y="2"/>
                      <a:pt x="12" y="0"/>
                      <a:pt x="1" y="3"/>
                    </a:cubicBezTo>
                    <a:cubicBezTo>
                      <a:pt x="0" y="4"/>
                      <a:pt x="0" y="6"/>
                      <a:pt x="2" y="6"/>
                    </a:cubicBezTo>
                    <a:cubicBezTo>
                      <a:pt x="12" y="5"/>
                      <a:pt x="22" y="7"/>
                      <a:pt x="31" y="11"/>
                    </a:cubicBezTo>
                    <a:cubicBezTo>
                      <a:pt x="33" y="12"/>
                      <a:pt x="35" y="9"/>
                      <a:pt x="3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7" name="Freeform 60"/>
              <p:cNvSpPr>
                <a:spLocks/>
              </p:cNvSpPr>
              <p:nvPr/>
            </p:nvSpPr>
            <p:spPr bwMode="auto">
              <a:xfrm>
                <a:off x="4694" y="951"/>
                <a:ext cx="49" cy="14"/>
              </a:xfrm>
              <a:custGeom>
                <a:avLst/>
                <a:gdLst>
                  <a:gd name="T0" fmla="*/ 26 w 28"/>
                  <a:gd name="T1" fmla="*/ 4 h 8"/>
                  <a:gd name="T2" fmla="*/ 2 w 28"/>
                  <a:gd name="T3" fmla="*/ 2 h 8"/>
                  <a:gd name="T4" fmla="*/ 2 w 28"/>
                  <a:gd name="T5" fmla="*/ 4 h 8"/>
                  <a:gd name="T6" fmla="*/ 25 w 28"/>
                  <a:gd name="T7" fmla="*/ 7 h 8"/>
                  <a:gd name="T8" fmla="*/ 26 w 28"/>
                  <a:gd name="T9" fmla="*/ 4 h 8"/>
                </a:gdLst>
                <a:ahLst/>
                <a:cxnLst>
                  <a:cxn ang="0">
                    <a:pos x="T0" y="T1"/>
                  </a:cxn>
                  <a:cxn ang="0">
                    <a:pos x="T2" y="T3"/>
                  </a:cxn>
                  <a:cxn ang="0">
                    <a:pos x="T4" y="T5"/>
                  </a:cxn>
                  <a:cxn ang="0">
                    <a:pos x="T6" y="T7"/>
                  </a:cxn>
                  <a:cxn ang="0">
                    <a:pos x="T8" y="T9"/>
                  </a:cxn>
                </a:cxnLst>
                <a:rect l="0" t="0" r="r" b="b"/>
                <a:pathLst>
                  <a:path w="28" h="8">
                    <a:moveTo>
                      <a:pt x="26" y="4"/>
                    </a:moveTo>
                    <a:cubicBezTo>
                      <a:pt x="18" y="1"/>
                      <a:pt x="10" y="0"/>
                      <a:pt x="2" y="2"/>
                    </a:cubicBezTo>
                    <a:cubicBezTo>
                      <a:pt x="0" y="2"/>
                      <a:pt x="1" y="4"/>
                      <a:pt x="2" y="4"/>
                    </a:cubicBezTo>
                    <a:cubicBezTo>
                      <a:pt x="10" y="5"/>
                      <a:pt x="17" y="5"/>
                      <a:pt x="25" y="7"/>
                    </a:cubicBezTo>
                    <a:cubicBezTo>
                      <a:pt x="27" y="8"/>
                      <a:pt x="28" y="5"/>
                      <a:pt x="2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8" name="Freeform 61"/>
              <p:cNvSpPr>
                <a:spLocks/>
              </p:cNvSpPr>
              <p:nvPr/>
            </p:nvSpPr>
            <p:spPr bwMode="auto">
              <a:xfrm>
                <a:off x="4671" y="921"/>
                <a:ext cx="31" cy="13"/>
              </a:xfrm>
              <a:custGeom>
                <a:avLst/>
                <a:gdLst>
                  <a:gd name="T0" fmla="*/ 17 w 18"/>
                  <a:gd name="T1" fmla="*/ 5 h 7"/>
                  <a:gd name="T2" fmla="*/ 14 w 18"/>
                  <a:gd name="T3" fmla="*/ 1 h 7"/>
                  <a:gd name="T4" fmla="*/ 1 w 18"/>
                  <a:gd name="T5" fmla="*/ 3 h 7"/>
                  <a:gd name="T6" fmla="*/ 2 w 18"/>
                  <a:gd name="T7" fmla="*/ 5 h 7"/>
                  <a:gd name="T8" fmla="*/ 9 w 18"/>
                  <a:gd name="T9" fmla="*/ 5 h 7"/>
                  <a:gd name="T10" fmla="*/ 15 w 18"/>
                  <a:gd name="T11" fmla="*/ 5 h 7"/>
                  <a:gd name="T12" fmla="*/ 17 w 18"/>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17" y="5"/>
                    </a:moveTo>
                    <a:cubicBezTo>
                      <a:pt x="18" y="3"/>
                      <a:pt x="16" y="1"/>
                      <a:pt x="14" y="1"/>
                    </a:cubicBezTo>
                    <a:cubicBezTo>
                      <a:pt x="10" y="0"/>
                      <a:pt x="5" y="1"/>
                      <a:pt x="1" y="3"/>
                    </a:cubicBezTo>
                    <a:cubicBezTo>
                      <a:pt x="0" y="3"/>
                      <a:pt x="0" y="6"/>
                      <a:pt x="2" y="5"/>
                    </a:cubicBezTo>
                    <a:cubicBezTo>
                      <a:pt x="4" y="5"/>
                      <a:pt x="6" y="5"/>
                      <a:pt x="9" y="5"/>
                    </a:cubicBezTo>
                    <a:cubicBezTo>
                      <a:pt x="9" y="5"/>
                      <a:pt x="15" y="5"/>
                      <a:pt x="15" y="5"/>
                    </a:cubicBezTo>
                    <a:cubicBezTo>
                      <a:pt x="14" y="6"/>
                      <a:pt x="17" y="7"/>
                      <a:pt x="17"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9" name="Freeform 62"/>
              <p:cNvSpPr>
                <a:spLocks/>
              </p:cNvSpPr>
              <p:nvPr/>
            </p:nvSpPr>
            <p:spPr bwMode="auto">
              <a:xfrm>
                <a:off x="4618" y="1229"/>
                <a:ext cx="61" cy="100"/>
              </a:xfrm>
              <a:custGeom>
                <a:avLst/>
                <a:gdLst>
                  <a:gd name="T0" fmla="*/ 3 w 35"/>
                  <a:gd name="T1" fmla="*/ 55 h 57"/>
                  <a:gd name="T2" fmla="*/ 34 w 35"/>
                  <a:gd name="T3" fmla="*/ 4 h 57"/>
                  <a:gd name="T4" fmla="*/ 32 w 35"/>
                  <a:gd name="T5" fmla="*/ 2 h 57"/>
                  <a:gd name="T6" fmla="*/ 0 w 35"/>
                  <a:gd name="T7" fmla="*/ 54 h 57"/>
                  <a:gd name="T8" fmla="*/ 3 w 35"/>
                  <a:gd name="T9" fmla="*/ 55 h 57"/>
                </a:gdLst>
                <a:ahLst/>
                <a:cxnLst>
                  <a:cxn ang="0">
                    <a:pos x="T0" y="T1"/>
                  </a:cxn>
                  <a:cxn ang="0">
                    <a:pos x="T2" y="T3"/>
                  </a:cxn>
                  <a:cxn ang="0">
                    <a:pos x="T4" y="T5"/>
                  </a:cxn>
                  <a:cxn ang="0">
                    <a:pos x="T6" y="T7"/>
                  </a:cxn>
                  <a:cxn ang="0">
                    <a:pos x="T8" y="T9"/>
                  </a:cxn>
                </a:cxnLst>
                <a:rect l="0" t="0" r="r" b="b"/>
                <a:pathLst>
                  <a:path w="35" h="57">
                    <a:moveTo>
                      <a:pt x="3" y="55"/>
                    </a:moveTo>
                    <a:cubicBezTo>
                      <a:pt x="10" y="35"/>
                      <a:pt x="21" y="20"/>
                      <a:pt x="34" y="4"/>
                    </a:cubicBezTo>
                    <a:cubicBezTo>
                      <a:pt x="35" y="3"/>
                      <a:pt x="34" y="0"/>
                      <a:pt x="32" y="2"/>
                    </a:cubicBezTo>
                    <a:cubicBezTo>
                      <a:pt x="16" y="13"/>
                      <a:pt x="4" y="34"/>
                      <a:pt x="0" y="54"/>
                    </a:cubicBezTo>
                    <a:cubicBezTo>
                      <a:pt x="0" y="56"/>
                      <a:pt x="3" y="57"/>
                      <a:pt x="3"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0" name="Freeform 63"/>
              <p:cNvSpPr>
                <a:spLocks/>
              </p:cNvSpPr>
              <p:nvPr/>
            </p:nvSpPr>
            <p:spPr bwMode="auto">
              <a:xfrm>
                <a:off x="4600" y="1240"/>
                <a:ext cx="36" cy="74"/>
              </a:xfrm>
              <a:custGeom>
                <a:avLst/>
                <a:gdLst>
                  <a:gd name="T0" fmla="*/ 4 w 20"/>
                  <a:gd name="T1" fmla="*/ 40 h 42"/>
                  <a:gd name="T2" fmla="*/ 9 w 20"/>
                  <a:gd name="T3" fmla="*/ 19 h 42"/>
                  <a:gd name="T4" fmla="*/ 19 w 20"/>
                  <a:gd name="T5" fmla="*/ 3 h 42"/>
                  <a:gd name="T6" fmla="*/ 17 w 20"/>
                  <a:gd name="T7" fmla="*/ 1 h 42"/>
                  <a:gd name="T8" fmla="*/ 1 w 20"/>
                  <a:gd name="T9" fmla="*/ 40 h 42"/>
                  <a:gd name="T10" fmla="*/ 4 w 20"/>
                  <a:gd name="T11" fmla="*/ 40 h 42"/>
                </a:gdLst>
                <a:ahLst/>
                <a:cxnLst>
                  <a:cxn ang="0">
                    <a:pos x="T0" y="T1"/>
                  </a:cxn>
                  <a:cxn ang="0">
                    <a:pos x="T2" y="T3"/>
                  </a:cxn>
                  <a:cxn ang="0">
                    <a:pos x="T4" y="T5"/>
                  </a:cxn>
                  <a:cxn ang="0">
                    <a:pos x="T6" y="T7"/>
                  </a:cxn>
                  <a:cxn ang="0">
                    <a:pos x="T8" y="T9"/>
                  </a:cxn>
                  <a:cxn ang="0">
                    <a:pos x="T10" y="T11"/>
                  </a:cxn>
                </a:cxnLst>
                <a:rect l="0" t="0" r="r" b="b"/>
                <a:pathLst>
                  <a:path w="20" h="42">
                    <a:moveTo>
                      <a:pt x="4" y="40"/>
                    </a:moveTo>
                    <a:cubicBezTo>
                      <a:pt x="5" y="33"/>
                      <a:pt x="6" y="25"/>
                      <a:pt x="9" y="19"/>
                    </a:cubicBezTo>
                    <a:cubicBezTo>
                      <a:pt x="12" y="13"/>
                      <a:pt x="16" y="8"/>
                      <a:pt x="19" y="3"/>
                    </a:cubicBezTo>
                    <a:cubicBezTo>
                      <a:pt x="20" y="2"/>
                      <a:pt x="18" y="0"/>
                      <a:pt x="17" y="1"/>
                    </a:cubicBezTo>
                    <a:cubicBezTo>
                      <a:pt x="5" y="9"/>
                      <a:pt x="0" y="26"/>
                      <a:pt x="1" y="40"/>
                    </a:cubicBezTo>
                    <a:cubicBezTo>
                      <a:pt x="1" y="42"/>
                      <a:pt x="4" y="42"/>
                      <a:pt x="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1" name="Freeform 64"/>
              <p:cNvSpPr>
                <a:spLocks/>
              </p:cNvSpPr>
              <p:nvPr/>
            </p:nvSpPr>
            <p:spPr bwMode="auto">
              <a:xfrm>
                <a:off x="4583" y="1224"/>
                <a:ext cx="35" cy="67"/>
              </a:xfrm>
              <a:custGeom>
                <a:avLst/>
                <a:gdLst>
                  <a:gd name="T0" fmla="*/ 4 w 20"/>
                  <a:gd name="T1" fmla="*/ 35 h 38"/>
                  <a:gd name="T2" fmla="*/ 19 w 20"/>
                  <a:gd name="T3" fmla="*/ 4 h 38"/>
                  <a:gd name="T4" fmla="*/ 16 w 20"/>
                  <a:gd name="T5" fmla="*/ 2 h 38"/>
                  <a:gd name="T6" fmla="*/ 5 w 20"/>
                  <a:gd name="T7" fmla="*/ 19 h 38"/>
                  <a:gd name="T8" fmla="*/ 0 w 20"/>
                  <a:gd name="T9" fmla="*/ 35 h 38"/>
                  <a:gd name="T10" fmla="*/ 4 w 20"/>
                  <a:gd name="T11" fmla="*/ 35 h 38"/>
                </a:gdLst>
                <a:ahLst/>
                <a:cxnLst>
                  <a:cxn ang="0">
                    <a:pos x="T0" y="T1"/>
                  </a:cxn>
                  <a:cxn ang="0">
                    <a:pos x="T2" y="T3"/>
                  </a:cxn>
                  <a:cxn ang="0">
                    <a:pos x="T4" y="T5"/>
                  </a:cxn>
                  <a:cxn ang="0">
                    <a:pos x="T6" y="T7"/>
                  </a:cxn>
                  <a:cxn ang="0">
                    <a:pos x="T8" y="T9"/>
                  </a:cxn>
                  <a:cxn ang="0">
                    <a:pos x="T10" y="T11"/>
                  </a:cxn>
                </a:cxnLst>
                <a:rect l="0" t="0" r="r" b="b"/>
                <a:pathLst>
                  <a:path w="20" h="38">
                    <a:moveTo>
                      <a:pt x="4" y="35"/>
                    </a:moveTo>
                    <a:cubicBezTo>
                      <a:pt x="5" y="24"/>
                      <a:pt x="15" y="14"/>
                      <a:pt x="19" y="4"/>
                    </a:cubicBezTo>
                    <a:cubicBezTo>
                      <a:pt x="20" y="2"/>
                      <a:pt x="18" y="0"/>
                      <a:pt x="16" y="2"/>
                    </a:cubicBezTo>
                    <a:cubicBezTo>
                      <a:pt x="12" y="7"/>
                      <a:pt x="9" y="13"/>
                      <a:pt x="5" y="19"/>
                    </a:cubicBezTo>
                    <a:cubicBezTo>
                      <a:pt x="3" y="24"/>
                      <a:pt x="0" y="29"/>
                      <a:pt x="0" y="35"/>
                    </a:cubicBezTo>
                    <a:cubicBezTo>
                      <a:pt x="0" y="38"/>
                      <a:pt x="4" y="38"/>
                      <a:pt x="4"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2" name="Freeform 65"/>
              <p:cNvSpPr>
                <a:spLocks/>
              </p:cNvSpPr>
              <p:nvPr/>
            </p:nvSpPr>
            <p:spPr bwMode="auto">
              <a:xfrm>
                <a:off x="4563" y="1206"/>
                <a:ext cx="36" cy="55"/>
              </a:xfrm>
              <a:custGeom>
                <a:avLst/>
                <a:gdLst>
                  <a:gd name="T0" fmla="*/ 4 w 20"/>
                  <a:gd name="T1" fmla="*/ 29 h 31"/>
                  <a:gd name="T2" fmla="*/ 11 w 20"/>
                  <a:gd name="T3" fmla="*/ 15 h 31"/>
                  <a:gd name="T4" fmla="*/ 19 w 20"/>
                  <a:gd name="T5" fmla="*/ 3 h 31"/>
                  <a:gd name="T6" fmla="*/ 17 w 20"/>
                  <a:gd name="T7" fmla="*/ 1 h 31"/>
                  <a:gd name="T8" fmla="*/ 1 w 20"/>
                  <a:gd name="T9" fmla="*/ 28 h 31"/>
                  <a:gd name="T10" fmla="*/ 4 w 20"/>
                  <a:gd name="T11" fmla="*/ 29 h 31"/>
                </a:gdLst>
                <a:ahLst/>
                <a:cxnLst>
                  <a:cxn ang="0">
                    <a:pos x="T0" y="T1"/>
                  </a:cxn>
                  <a:cxn ang="0">
                    <a:pos x="T2" y="T3"/>
                  </a:cxn>
                  <a:cxn ang="0">
                    <a:pos x="T4" y="T5"/>
                  </a:cxn>
                  <a:cxn ang="0">
                    <a:pos x="T6" y="T7"/>
                  </a:cxn>
                  <a:cxn ang="0">
                    <a:pos x="T8" y="T9"/>
                  </a:cxn>
                  <a:cxn ang="0">
                    <a:pos x="T10" y="T11"/>
                  </a:cxn>
                </a:cxnLst>
                <a:rect l="0" t="0" r="r" b="b"/>
                <a:pathLst>
                  <a:path w="20" h="31">
                    <a:moveTo>
                      <a:pt x="4" y="29"/>
                    </a:moveTo>
                    <a:cubicBezTo>
                      <a:pt x="6" y="25"/>
                      <a:pt x="8" y="20"/>
                      <a:pt x="11" y="15"/>
                    </a:cubicBezTo>
                    <a:cubicBezTo>
                      <a:pt x="13" y="11"/>
                      <a:pt x="17" y="7"/>
                      <a:pt x="19" y="3"/>
                    </a:cubicBezTo>
                    <a:cubicBezTo>
                      <a:pt x="20" y="2"/>
                      <a:pt x="19" y="0"/>
                      <a:pt x="17" y="1"/>
                    </a:cubicBezTo>
                    <a:cubicBezTo>
                      <a:pt x="9" y="7"/>
                      <a:pt x="3" y="18"/>
                      <a:pt x="1" y="28"/>
                    </a:cubicBezTo>
                    <a:cubicBezTo>
                      <a:pt x="0" y="30"/>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3" name="Freeform 66"/>
              <p:cNvSpPr>
                <a:spLocks/>
              </p:cNvSpPr>
              <p:nvPr/>
            </p:nvSpPr>
            <p:spPr bwMode="auto">
              <a:xfrm>
                <a:off x="4549" y="1175"/>
                <a:ext cx="48" cy="56"/>
              </a:xfrm>
              <a:custGeom>
                <a:avLst/>
                <a:gdLst>
                  <a:gd name="T0" fmla="*/ 4 w 27"/>
                  <a:gd name="T1" fmla="*/ 31 h 32"/>
                  <a:gd name="T2" fmla="*/ 13 w 27"/>
                  <a:gd name="T3" fmla="*/ 15 h 32"/>
                  <a:gd name="T4" fmla="*/ 25 w 27"/>
                  <a:gd name="T5" fmla="*/ 4 h 32"/>
                  <a:gd name="T6" fmla="*/ 23 w 27"/>
                  <a:gd name="T7" fmla="*/ 1 h 32"/>
                  <a:gd name="T8" fmla="*/ 1 w 27"/>
                  <a:gd name="T9" fmla="*/ 29 h 32"/>
                  <a:gd name="T10" fmla="*/ 4 w 27"/>
                  <a:gd name="T11" fmla="*/ 31 h 32"/>
                </a:gdLst>
                <a:ahLst/>
                <a:cxnLst>
                  <a:cxn ang="0">
                    <a:pos x="T0" y="T1"/>
                  </a:cxn>
                  <a:cxn ang="0">
                    <a:pos x="T2" y="T3"/>
                  </a:cxn>
                  <a:cxn ang="0">
                    <a:pos x="T4" y="T5"/>
                  </a:cxn>
                  <a:cxn ang="0">
                    <a:pos x="T6" y="T7"/>
                  </a:cxn>
                  <a:cxn ang="0">
                    <a:pos x="T8" y="T9"/>
                  </a:cxn>
                  <a:cxn ang="0">
                    <a:pos x="T10" y="T11"/>
                  </a:cxn>
                </a:cxnLst>
                <a:rect l="0" t="0" r="r" b="b"/>
                <a:pathLst>
                  <a:path w="27" h="32">
                    <a:moveTo>
                      <a:pt x="4" y="31"/>
                    </a:moveTo>
                    <a:cubicBezTo>
                      <a:pt x="6" y="25"/>
                      <a:pt x="9" y="20"/>
                      <a:pt x="13" y="15"/>
                    </a:cubicBezTo>
                    <a:cubicBezTo>
                      <a:pt x="17" y="11"/>
                      <a:pt x="21" y="8"/>
                      <a:pt x="25" y="4"/>
                    </a:cubicBezTo>
                    <a:cubicBezTo>
                      <a:pt x="27" y="2"/>
                      <a:pt x="25" y="0"/>
                      <a:pt x="23" y="1"/>
                    </a:cubicBezTo>
                    <a:cubicBezTo>
                      <a:pt x="12" y="6"/>
                      <a:pt x="4" y="18"/>
                      <a:pt x="1" y="29"/>
                    </a:cubicBezTo>
                    <a:cubicBezTo>
                      <a:pt x="0" y="31"/>
                      <a:pt x="3" y="32"/>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4" name="Freeform 67"/>
              <p:cNvSpPr>
                <a:spLocks/>
              </p:cNvSpPr>
              <p:nvPr/>
            </p:nvSpPr>
            <p:spPr bwMode="auto">
              <a:xfrm>
                <a:off x="4546" y="1150"/>
                <a:ext cx="61" cy="44"/>
              </a:xfrm>
              <a:custGeom>
                <a:avLst/>
                <a:gdLst>
                  <a:gd name="T0" fmla="*/ 4 w 35"/>
                  <a:gd name="T1" fmla="*/ 24 h 25"/>
                  <a:gd name="T2" fmla="*/ 33 w 35"/>
                  <a:gd name="T3" fmla="*/ 4 h 25"/>
                  <a:gd name="T4" fmla="*/ 32 w 35"/>
                  <a:gd name="T5" fmla="*/ 1 h 25"/>
                  <a:gd name="T6" fmla="*/ 1 w 35"/>
                  <a:gd name="T7" fmla="*/ 21 h 25"/>
                  <a:gd name="T8" fmla="*/ 4 w 35"/>
                  <a:gd name="T9" fmla="*/ 24 h 25"/>
                </a:gdLst>
                <a:ahLst/>
                <a:cxnLst>
                  <a:cxn ang="0">
                    <a:pos x="T0" y="T1"/>
                  </a:cxn>
                  <a:cxn ang="0">
                    <a:pos x="T2" y="T3"/>
                  </a:cxn>
                  <a:cxn ang="0">
                    <a:pos x="T4" y="T5"/>
                  </a:cxn>
                  <a:cxn ang="0">
                    <a:pos x="T6" y="T7"/>
                  </a:cxn>
                  <a:cxn ang="0">
                    <a:pos x="T8" y="T9"/>
                  </a:cxn>
                </a:cxnLst>
                <a:rect l="0" t="0" r="r" b="b"/>
                <a:pathLst>
                  <a:path w="35" h="25">
                    <a:moveTo>
                      <a:pt x="4" y="24"/>
                    </a:moveTo>
                    <a:cubicBezTo>
                      <a:pt x="12" y="15"/>
                      <a:pt x="22" y="9"/>
                      <a:pt x="33" y="4"/>
                    </a:cubicBezTo>
                    <a:cubicBezTo>
                      <a:pt x="35" y="3"/>
                      <a:pt x="34" y="0"/>
                      <a:pt x="32" y="1"/>
                    </a:cubicBezTo>
                    <a:cubicBezTo>
                      <a:pt x="20" y="5"/>
                      <a:pt x="10" y="12"/>
                      <a:pt x="1" y="21"/>
                    </a:cubicBezTo>
                    <a:cubicBezTo>
                      <a:pt x="0" y="23"/>
                      <a:pt x="2" y="25"/>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5" name="Freeform 68"/>
              <p:cNvSpPr>
                <a:spLocks/>
              </p:cNvSpPr>
              <p:nvPr/>
            </p:nvSpPr>
            <p:spPr bwMode="auto">
              <a:xfrm>
                <a:off x="4576" y="1129"/>
                <a:ext cx="49" cy="23"/>
              </a:xfrm>
              <a:custGeom>
                <a:avLst/>
                <a:gdLst>
                  <a:gd name="T0" fmla="*/ 3 w 28"/>
                  <a:gd name="T1" fmla="*/ 12 h 13"/>
                  <a:gd name="T2" fmla="*/ 27 w 28"/>
                  <a:gd name="T3" fmla="*/ 3 h 13"/>
                  <a:gd name="T4" fmla="*/ 26 w 28"/>
                  <a:gd name="T5" fmla="*/ 1 h 13"/>
                  <a:gd name="T6" fmla="*/ 2 w 28"/>
                  <a:gd name="T7" fmla="*/ 9 h 13"/>
                  <a:gd name="T8" fmla="*/ 3 w 28"/>
                  <a:gd name="T9" fmla="*/ 12 h 13"/>
                </a:gdLst>
                <a:ahLst/>
                <a:cxnLst>
                  <a:cxn ang="0">
                    <a:pos x="T0" y="T1"/>
                  </a:cxn>
                  <a:cxn ang="0">
                    <a:pos x="T2" y="T3"/>
                  </a:cxn>
                  <a:cxn ang="0">
                    <a:pos x="T4" y="T5"/>
                  </a:cxn>
                  <a:cxn ang="0">
                    <a:pos x="T6" y="T7"/>
                  </a:cxn>
                  <a:cxn ang="0">
                    <a:pos x="T8" y="T9"/>
                  </a:cxn>
                </a:cxnLst>
                <a:rect l="0" t="0" r="r" b="b"/>
                <a:pathLst>
                  <a:path w="28" h="13">
                    <a:moveTo>
                      <a:pt x="3" y="12"/>
                    </a:moveTo>
                    <a:cubicBezTo>
                      <a:pt x="11" y="10"/>
                      <a:pt x="19" y="7"/>
                      <a:pt x="27" y="3"/>
                    </a:cubicBezTo>
                    <a:cubicBezTo>
                      <a:pt x="28" y="2"/>
                      <a:pt x="27" y="0"/>
                      <a:pt x="26" y="1"/>
                    </a:cubicBezTo>
                    <a:cubicBezTo>
                      <a:pt x="18" y="3"/>
                      <a:pt x="10" y="6"/>
                      <a:pt x="2" y="9"/>
                    </a:cubicBezTo>
                    <a:cubicBezTo>
                      <a:pt x="0" y="10"/>
                      <a:pt x="1"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Freeform 69"/>
              <p:cNvSpPr>
                <a:spLocks/>
              </p:cNvSpPr>
              <p:nvPr/>
            </p:nvSpPr>
            <p:spPr bwMode="auto">
              <a:xfrm>
                <a:off x="4620" y="1113"/>
                <a:ext cx="45" cy="14"/>
              </a:xfrm>
              <a:custGeom>
                <a:avLst/>
                <a:gdLst>
                  <a:gd name="T0" fmla="*/ 2 w 26"/>
                  <a:gd name="T1" fmla="*/ 4 h 8"/>
                  <a:gd name="T2" fmla="*/ 23 w 26"/>
                  <a:gd name="T3" fmla="*/ 8 h 8"/>
                  <a:gd name="T4" fmla="*/ 24 w 26"/>
                  <a:gd name="T5" fmla="*/ 5 h 8"/>
                  <a:gd name="T6" fmla="*/ 2 w 26"/>
                  <a:gd name="T7" fmla="*/ 1 h 8"/>
                  <a:gd name="T8" fmla="*/ 2 w 26"/>
                  <a:gd name="T9" fmla="*/ 4 h 8"/>
                </a:gdLst>
                <a:ahLst/>
                <a:cxnLst>
                  <a:cxn ang="0">
                    <a:pos x="T0" y="T1"/>
                  </a:cxn>
                  <a:cxn ang="0">
                    <a:pos x="T2" y="T3"/>
                  </a:cxn>
                  <a:cxn ang="0">
                    <a:pos x="T4" y="T5"/>
                  </a:cxn>
                  <a:cxn ang="0">
                    <a:pos x="T6" y="T7"/>
                  </a:cxn>
                  <a:cxn ang="0">
                    <a:pos x="T8" y="T9"/>
                  </a:cxn>
                </a:cxnLst>
                <a:rect l="0" t="0" r="r" b="b"/>
                <a:pathLst>
                  <a:path w="26" h="8">
                    <a:moveTo>
                      <a:pt x="2" y="4"/>
                    </a:moveTo>
                    <a:cubicBezTo>
                      <a:pt x="10" y="4"/>
                      <a:pt x="16" y="6"/>
                      <a:pt x="23" y="8"/>
                    </a:cubicBezTo>
                    <a:cubicBezTo>
                      <a:pt x="25" y="8"/>
                      <a:pt x="26" y="6"/>
                      <a:pt x="24" y="5"/>
                    </a:cubicBezTo>
                    <a:cubicBezTo>
                      <a:pt x="18" y="1"/>
                      <a:pt x="10" y="0"/>
                      <a:pt x="2" y="1"/>
                    </a:cubicBezTo>
                    <a:cubicBezTo>
                      <a:pt x="0" y="1"/>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7" name="Freeform 70"/>
              <p:cNvSpPr>
                <a:spLocks/>
              </p:cNvSpPr>
              <p:nvPr/>
            </p:nvSpPr>
            <p:spPr bwMode="auto">
              <a:xfrm>
                <a:off x="4644" y="1268"/>
                <a:ext cx="41" cy="56"/>
              </a:xfrm>
              <a:custGeom>
                <a:avLst/>
                <a:gdLst>
                  <a:gd name="T0" fmla="*/ 4 w 23"/>
                  <a:gd name="T1" fmla="*/ 30 h 32"/>
                  <a:gd name="T2" fmla="*/ 22 w 23"/>
                  <a:gd name="T3" fmla="*/ 3 h 32"/>
                  <a:gd name="T4" fmla="*/ 19 w 23"/>
                  <a:gd name="T5" fmla="*/ 1 h 32"/>
                  <a:gd name="T6" fmla="*/ 1 w 23"/>
                  <a:gd name="T7" fmla="*/ 29 h 32"/>
                  <a:gd name="T8" fmla="*/ 4 w 23"/>
                  <a:gd name="T9" fmla="*/ 30 h 32"/>
                </a:gdLst>
                <a:ahLst/>
                <a:cxnLst>
                  <a:cxn ang="0">
                    <a:pos x="T0" y="T1"/>
                  </a:cxn>
                  <a:cxn ang="0">
                    <a:pos x="T2" y="T3"/>
                  </a:cxn>
                  <a:cxn ang="0">
                    <a:pos x="T4" y="T5"/>
                  </a:cxn>
                  <a:cxn ang="0">
                    <a:pos x="T6" y="T7"/>
                  </a:cxn>
                  <a:cxn ang="0">
                    <a:pos x="T8" y="T9"/>
                  </a:cxn>
                </a:cxnLst>
                <a:rect l="0" t="0" r="r" b="b"/>
                <a:pathLst>
                  <a:path w="23" h="32">
                    <a:moveTo>
                      <a:pt x="4" y="30"/>
                    </a:moveTo>
                    <a:cubicBezTo>
                      <a:pt x="9" y="21"/>
                      <a:pt x="15" y="12"/>
                      <a:pt x="22" y="3"/>
                    </a:cubicBezTo>
                    <a:cubicBezTo>
                      <a:pt x="23" y="1"/>
                      <a:pt x="21" y="0"/>
                      <a:pt x="19" y="1"/>
                    </a:cubicBezTo>
                    <a:cubicBezTo>
                      <a:pt x="11" y="9"/>
                      <a:pt x="6" y="19"/>
                      <a:pt x="1" y="29"/>
                    </a:cubicBezTo>
                    <a:cubicBezTo>
                      <a:pt x="0" y="31"/>
                      <a:pt x="3" y="32"/>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8" name="Freeform 71"/>
              <p:cNvSpPr>
                <a:spLocks/>
              </p:cNvSpPr>
              <p:nvPr/>
            </p:nvSpPr>
            <p:spPr bwMode="auto">
              <a:xfrm>
                <a:off x="4692" y="1261"/>
                <a:ext cx="33" cy="56"/>
              </a:xfrm>
              <a:custGeom>
                <a:avLst/>
                <a:gdLst>
                  <a:gd name="T0" fmla="*/ 3 w 19"/>
                  <a:gd name="T1" fmla="*/ 31 h 32"/>
                  <a:gd name="T2" fmla="*/ 18 w 19"/>
                  <a:gd name="T3" fmla="*/ 3 h 32"/>
                  <a:gd name="T4" fmla="*/ 15 w 19"/>
                  <a:gd name="T5" fmla="*/ 1 h 32"/>
                  <a:gd name="T6" fmla="*/ 0 w 19"/>
                  <a:gd name="T7" fmla="*/ 30 h 32"/>
                  <a:gd name="T8" fmla="*/ 3 w 19"/>
                  <a:gd name="T9" fmla="*/ 31 h 32"/>
                </a:gdLst>
                <a:ahLst/>
                <a:cxnLst>
                  <a:cxn ang="0">
                    <a:pos x="T0" y="T1"/>
                  </a:cxn>
                  <a:cxn ang="0">
                    <a:pos x="T2" y="T3"/>
                  </a:cxn>
                  <a:cxn ang="0">
                    <a:pos x="T4" y="T5"/>
                  </a:cxn>
                  <a:cxn ang="0">
                    <a:pos x="T6" y="T7"/>
                  </a:cxn>
                  <a:cxn ang="0">
                    <a:pos x="T8" y="T9"/>
                  </a:cxn>
                </a:cxnLst>
                <a:rect l="0" t="0" r="r" b="b"/>
                <a:pathLst>
                  <a:path w="19" h="32">
                    <a:moveTo>
                      <a:pt x="3" y="31"/>
                    </a:moveTo>
                    <a:cubicBezTo>
                      <a:pt x="8" y="22"/>
                      <a:pt x="14" y="12"/>
                      <a:pt x="18" y="3"/>
                    </a:cubicBezTo>
                    <a:cubicBezTo>
                      <a:pt x="19" y="1"/>
                      <a:pt x="16" y="0"/>
                      <a:pt x="15" y="1"/>
                    </a:cubicBezTo>
                    <a:cubicBezTo>
                      <a:pt x="9" y="9"/>
                      <a:pt x="4" y="20"/>
                      <a:pt x="0" y="30"/>
                    </a:cubicBezTo>
                    <a:cubicBezTo>
                      <a:pt x="0" y="31"/>
                      <a:pt x="2" y="32"/>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9" name="Freeform 72"/>
              <p:cNvSpPr>
                <a:spLocks/>
              </p:cNvSpPr>
              <p:nvPr/>
            </p:nvSpPr>
            <p:spPr bwMode="auto">
              <a:xfrm>
                <a:off x="4723" y="1271"/>
                <a:ext cx="29" cy="43"/>
              </a:xfrm>
              <a:custGeom>
                <a:avLst/>
                <a:gdLst>
                  <a:gd name="T0" fmla="*/ 5 w 16"/>
                  <a:gd name="T1" fmla="*/ 22 h 24"/>
                  <a:gd name="T2" fmla="*/ 10 w 16"/>
                  <a:gd name="T3" fmla="*/ 12 h 24"/>
                  <a:gd name="T4" fmla="*/ 15 w 16"/>
                  <a:gd name="T5" fmla="*/ 4 h 24"/>
                  <a:gd name="T6" fmla="*/ 13 w 16"/>
                  <a:gd name="T7" fmla="*/ 1 h 24"/>
                  <a:gd name="T8" fmla="*/ 1 w 16"/>
                  <a:gd name="T9" fmla="*/ 21 h 24"/>
                  <a:gd name="T10" fmla="*/ 5 w 16"/>
                  <a:gd name="T11" fmla="*/ 22 h 24"/>
                </a:gdLst>
                <a:ahLst/>
                <a:cxnLst>
                  <a:cxn ang="0">
                    <a:pos x="T0" y="T1"/>
                  </a:cxn>
                  <a:cxn ang="0">
                    <a:pos x="T2" y="T3"/>
                  </a:cxn>
                  <a:cxn ang="0">
                    <a:pos x="T4" y="T5"/>
                  </a:cxn>
                  <a:cxn ang="0">
                    <a:pos x="T6" y="T7"/>
                  </a:cxn>
                  <a:cxn ang="0">
                    <a:pos x="T8" y="T9"/>
                  </a:cxn>
                  <a:cxn ang="0">
                    <a:pos x="T10" y="T11"/>
                  </a:cxn>
                </a:cxnLst>
                <a:rect l="0" t="0" r="r" b="b"/>
                <a:pathLst>
                  <a:path w="16" h="24">
                    <a:moveTo>
                      <a:pt x="5" y="22"/>
                    </a:moveTo>
                    <a:cubicBezTo>
                      <a:pt x="6" y="18"/>
                      <a:pt x="8" y="15"/>
                      <a:pt x="10" y="12"/>
                    </a:cubicBezTo>
                    <a:cubicBezTo>
                      <a:pt x="12" y="9"/>
                      <a:pt x="14" y="7"/>
                      <a:pt x="15" y="4"/>
                    </a:cubicBezTo>
                    <a:cubicBezTo>
                      <a:pt x="16" y="2"/>
                      <a:pt x="14" y="0"/>
                      <a:pt x="13" y="1"/>
                    </a:cubicBezTo>
                    <a:cubicBezTo>
                      <a:pt x="7" y="6"/>
                      <a:pt x="3" y="14"/>
                      <a:pt x="1" y="21"/>
                    </a:cubicBezTo>
                    <a:cubicBezTo>
                      <a:pt x="0" y="23"/>
                      <a:pt x="4" y="24"/>
                      <a:pt x="5"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0" name="Freeform 73"/>
              <p:cNvSpPr>
                <a:spLocks/>
              </p:cNvSpPr>
              <p:nvPr/>
            </p:nvSpPr>
            <p:spPr bwMode="auto">
              <a:xfrm>
                <a:off x="4750" y="1270"/>
                <a:ext cx="35" cy="51"/>
              </a:xfrm>
              <a:custGeom>
                <a:avLst/>
                <a:gdLst>
                  <a:gd name="T0" fmla="*/ 5 w 20"/>
                  <a:gd name="T1" fmla="*/ 27 h 29"/>
                  <a:gd name="T2" fmla="*/ 19 w 20"/>
                  <a:gd name="T3" fmla="*/ 4 h 29"/>
                  <a:gd name="T4" fmla="*/ 17 w 20"/>
                  <a:gd name="T5" fmla="*/ 2 h 29"/>
                  <a:gd name="T6" fmla="*/ 1 w 20"/>
                  <a:gd name="T7" fmla="*/ 26 h 29"/>
                  <a:gd name="T8" fmla="*/ 5 w 20"/>
                  <a:gd name="T9" fmla="*/ 27 h 29"/>
                </a:gdLst>
                <a:ahLst/>
                <a:cxnLst>
                  <a:cxn ang="0">
                    <a:pos x="T0" y="T1"/>
                  </a:cxn>
                  <a:cxn ang="0">
                    <a:pos x="T2" y="T3"/>
                  </a:cxn>
                  <a:cxn ang="0">
                    <a:pos x="T4" y="T5"/>
                  </a:cxn>
                  <a:cxn ang="0">
                    <a:pos x="T6" y="T7"/>
                  </a:cxn>
                  <a:cxn ang="0">
                    <a:pos x="T8" y="T9"/>
                  </a:cxn>
                </a:cxnLst>
                <a:rect l="0" t="0" r="r" b="b"/>
                <a:pathLst>
                  <a:path w="20" h="29">
                    <a:moveTo>
                      <a:pt x="5" y="27"/>
                    </a:moveTo>
                    <a:cubicBezTo>
                      <a:pt x="9" y="19"/>
                      <a:pt x="14" y="12"/>
                      <a:pt x="19" y="4"/>
                    </a:cubicBezTo>
                    <a:cubicBezTo>
                      <a:pt x="20" y="2"/>
                      <a:pt x="18" y="0"/>
                      <a:pt x="17" y="2"/>
                    </a:cubicBezTo>
                    <a:cubicBezTo>
                      <a:pt x="10" y="8"/>
                      <a:pt x="5" y="17"/>
                      <a:pt x="1" y="26"/>
                    </a:cubicBezTo>
                    <a:cubicBezTo>
                      <a:pt x="0" y="28"/>
                      <a:pt x="4" y="29"/>
                      <a:pt x="5"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1" name="Freeform 74"/>
              <p:cNvSpPr>
                <a:spLocks/>
              </p:cNvSpPr>
              <p:nvPr/>
            </p:nvSpPr>
            <p:spPr bwMode="auto">
              <a:xfrm>
                <a:off x="4780" y="1280"/>
                <a:ext cx="42" cy="62"/>
              </a:xfrm>
              <a:custGeom>
                <a:avLst/>
                <a:gdLst>
                  <a:gd name="T0" fmla="*/ 4 w 24"/>
                  <a:gd name="T1" fmla="*/ 33 h 35"/>
                  <a:gd name="T2" fmla="*/ 23 w 24"/>
                  <a:gd name="T3" fmla="*/ 3 h 35"/>
                  <a:gd name="T4" fmla="*/ 20 w 24"/>
                  <a:gd name="T5" fmla="*/ 1 h 35"/>
                  <a:gd name="T6" fmla="*/ 1 w 24"/>
                  <a:gd name="T7" fmla="*/ 31 h 35"/>
                  <a:gd name="T8" fmla="*/ 4 w 24"/>
                  <a:gd name="T9" fmla="*/ 33 h 35"/>
                </a:gdLst>
                <a:ahLst/>
                <a:cxnLst>
                  <a:cxn ang="0">
                    <a:pos x="T0" y="T1"/>
                  </a:cxn>
                  <a:cxn ang="0">
                    <a:pos x="T2" y="T3"/>
                  </a:cxn>
                  <a:cxn ang="0">
                    <a:pos x="T4" y="T5"/>
                  </a:cxn>
                  <a:cxn ang="0">
                    <a:pos x="T6" y="T7"/>
                  </a:cxn>
                  <a:cxn ang="0">
                    <a:pos x="T8" y="T9"/>
                  </a:cxn>
                </a:cxnLst>
                <a:rect l="0" t="0" r="r" b="b"/>
                <a:pathLst>
                  <a:path w="24" h="35">
                    <a:moveTo>
                      <a:pt x="4" y="33"/>
                    </a:moveTo>
                    <a:cubicBezTo>
                      <a:pt x="10" y="23"/>
                      <a:pt x="17" y="13"/>
                      <a:pt x="23" y="3"/>
                    </a:cubicBezTo>
                    <a:cubicBezTo>
                      <a:pt x="24" y="1"/>
                      <a:pt x="22" y="0"/>
                      <a:pt x="20" y="1"/>
                    </a:cubicBezTo>
                    <a:cubicBezTo>
                      <a:pt x="12" y="9"/>
                      <a:pt x="6" y="20"/>
                      <a:pt x="1" y="31"/>
                    </a:cubicBezTo>
                    <a:cubicBezTo>
                      <a:pt x="0" y="33"/>
                      <a:pt x="3" y="35"/>
                      <a:pt x="4"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2" name="Freeform 75"/>
              <p:cNvSpPr>
                <a:spLocks/>
              </p:cNvSpPr>
              <p:nvPr/>
            </p:nvSpPr>
            <p:spPr bwMode="auto">
              <a:xfrm>
                <a:off x="4806" y="1319"/>
                <a:ext cx="21" cy="39"/>
              </a:xfrm>
              <a:custGeom>
                <a:avLst/>
                <a:gdLst>
                  <a:gd name="T0" fmla="*/ 4 w 12"/>
                  <a:gd name="T1" fmla="*/ 20 h 22"/>
                  <a:gd name="T2" fmla="*/ 12 w 12"/>
                  <a:gd name="T3" fmla="*/ 2 h 22"/>
                  <a:gd name="T4" fmla="*/ 9 w 12"/>
                  <a:gd name="T5" fmla="*/ 1 h 22"/>
                  <a:gd name="T6" fmla="*/ 1 w 12"/>
                  <a:gd name="T7" fmla="*/ 19 h 22"/>
                  <a:gd name="T8" fmla="*/ 4 w 12"/>
                  <a:gd name="T9" fmla="*/ 20 h 22"/>
                </a:gdLst>
                <a:ahLst/>
                <a:cxnLst>
                  <a:cxn ang="0">
                    <a:pos x="T0" y="T1"/>
                  </a:cxn>
                  <a:cxn ang="0">
                    <a:pos x="T2" y="T3"/>
                  </a:cxn>
                  <a:cxn ang="0">
                    <a:pos x="T4" y="T5"/>
                  </a:cxn>
                  <a:cxn ang="0">
                    <a:pos x="T6" y="T7"/>
                  </a:cxn>
                  <a:cxn ang="0">
                    <a:pos x="T8" y="T9"/>
                  </a:cxn>
                </a:cxnLst>
                <a:rect l="0" t="0" r="r" b="b"/>
                <a:pathLst>
                  <a:path w="12" h="22">
                    <a:moveTo>
                      <a:pt x="4" y="20"/>
                    </a:moveTo>
                    <a:cubicBezTo>
                      <a:pt x="6" y="13"/>
                      <a:pt x="9" y="8"/>
                      <a:pt x="12" y="2"/>
                    </a:cubicBezTo>
                    <a:cubicBezTo>
                      <a:pt x="12" y="1"/>
                      <a:pt x="10" y="0"/>
                      <a:pt x="9" y="1"/>
                    </a:cubicBezTo>
                    <a:cubicBezTo>
                      <a:pt x="4" y="5"/>
                      <a:pt x="2" y="13"/>
                      <a:pt x="1" y="19"/>
                    </a:cubicBezTo>
                    <a:cubicBezTo>
                      <a:pt x="0" y="21"/>
                      <a:pt x="4"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3" name="Freeform 76"/>
              <p:cNvSpPr>
                <a:spLocks/>
              </p:cNvSpPr>
              <p:nvPr/>
            </p:nvSpPr>
            <p:spPr bwMode="auto">
              <a:xfrm>
                <a:off x="4806" y="1134"/>
                <a:ext cx="33" cy="65"/>
              </a:xfrm>
              <a:custGeom>
                <a:avLst/>
                <a:gdLst>
                  <a:gd name="T0" fmla="*/ 15 w 19"/>
                  <a:gd name="T1" fmla="*/ 2 h 37"/>
                  <a:gd name="T2" fmla="*/ 0 w 19"/>
                  <a:gd name="T3" fmla="*/ 35 h 37"/>
                  <a:gd name="T4" fmla="*/ 3 w 19"/>
                  <a:gd name="T5" fmla="*/ 35 h 37"/>
                  <a:gd name="T6" fmla="*/ 17 w 19"/>
                  <a:gd name="T7" fmla="*/ 4 h 37"/>
                  <a:gd name="T8" fmla="*/ 15 w 19"/>
                  <a:gd name="T9" fmla="*/ 2 h 37"/>
                </a:gdLst>
                <a:ahLst/>
                <a:cxnLst>
                  <a:cxn ang="0">
                    <a:pos x="T0" y="T1"/>
                  </a:cxn>
                  <a:cxn ang="0">
                    <a:pos x="T2" y="T3"/>
                  </a:cxn>
                  <a:cxn ang="0">
                    <a:pos x="T4" y="T5"/>
                  </a:cxn>
                  <a:cxn ang="0">
                    <a:pos x="T6" y="T7"/>
                  </a:cxn>
                  <a:cxn ang="0">
                    <a:pos x="T8" y="T9"/>
                  </a:cxn>
                </a:cxnLst>
                <a:rect l="0" t="0" r="r" b="b"/>
                <a:pathLst>
                  <a:path w="19" h="37">
                    <a:moveTo>
                      <a:pt x="15" y="2"/>
                    </a:moveTo>
                    <a:cubicBezTo>
                      <a:pt x="7" y="11"/>
                      <a:pt x="1" y="23"/>
                      <a:pt x="0" y="35"/>
                    </a:cubicBezTo>
                    <a:cubicBezTo>
                      <a:pt x="0" y="37"/>
                      <a:pt x="3" y="37"/>
                      <a:pt x="3" y="35"/>
                    </a:cubicBezTo>
                    <a:cubicBezTo>
                      <a:pt x="7" y="24"/>
                      <a:pt x="11" y="14"/>
                      <a:pt x="17" y="4"/>
                    </a:cubicBezTo>
                    <a:cubicBezTo>
                      <a:pt x="19" y="3"/>
                      <a:pt x="16" y="0"/>
                      <a:pt x="1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4" name="Freeform 77"/>
              <p:cNvSpPr>
                <a:spLocks/>
              </p:cNvSpPr>
              <p:nvPr/>
            </p:nvSpPr>
            <p:spPr bwMode="auto">
              <a:xfrm>
                <a:off x="4774" y="1178"/>
                <a:ext cx="23" cy="67"/>
              </a:xfrm>
              <a:custGeom>
                <a:avLst/>
                <a:gdLst>
                  <a:gd name="T0" fmla="*/ 9 w 13"/>
                  <a:gd name="T1" fmla="*/ 1 h 38"/>
                  <a:gd name="T2" fmla="*/ 1 w 13"/>
                  <a:gd name="T3" fmla="*/ 37 h 38"/>
                  <a:gd name="T4" fmla="*/ 4 w 13"/>
                  <a:gd name="T5" fmla="*/ 37 h 38"/>
                  <a:gd name="T6" fmla="*/ 12 w 13"/>
                  <a:gd name="T7" fmla="*/ 3 h 38"/>
                  <a:gd name="T8" fmla="*/ 9 w 13"/>
                  <a:gd name="T9" fmla="*/ 1 h 38"/>
                </a:gdLst>
                <a:ahLst/>
                <a:cxnLst>
                  <a:cxn ang="0">
                    <a:pos x="T0" y="T1"/>
                  </a:cxn>
                  <a:cxn ang="0">
                    <a:pos x="T2" y="T3"/>
                  </a:cxn>
                  <a:cxn ang="0">
                    <a:pos x="T4" y="T5"/>
                  </a:cxn>
                  <a:cxn ang="0">
                    <a:pos x="T6" y="T7"/>
                  </a:cxn>
                  <a:cxn ang="0">
                    <a:pos x="T8" y="T9"/>
                  </a:cxn>
                </a:cxnLst>
                <a:rect l="0" t="0" r="r" b="b"/>
                <a:pathLst>
                  <a:path w="13" h="38">
                    <a:moveTo>
                      <a:pt x="9" y="1"/>
                    </a:moveTo>
                    <a:cubicBezTo>
                      <a:pt x="4" y="12"/>
                      <a:pt x="0" y="25"/>
                      <a:pt x="1" y="37"/>
                    </a:cubicBezTo>
                    <a:cubicBezTo>
                      <a:pt x="2" y="38"/>
                      <a:pt x="4" y="38"/>
                      <a:pt x="4" y="37"/>
                    </a:cubicBezTo>
                    <a:cubicBezTo>
                      <a:pt x="6" y="25"/>
                      <a:pt x="7" y="14"/>
                      <a:pt x="12" y="3"/>
                    </a:cubicBezTo>
                    <a:cubicBezTo>
                      <a:pt x="13" y="1"/>
                      <a:pt x="10" y="0"/>
                      <a:pt x="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5" name="Freeform 78"/>
              <p:cNvSpPr>
                <a:spLocks/>
              </p:cNvSpPr>
              <p:nvPr/>
            </p:nvSpPr>
            <p:spPr bwMode="auto">
              <a:xfrm>
                <a:off x="4746" y="1191"/>
                <a:ext cx="42" cy="72"/>
              </a:xfrm>
              <a:custGeom>
                <a:avLst/>
                <a:gdLst>
                  <a:gd name="T0" fmla="*/ 21 w 24"/>
                  <a:gd name="T1" fmla="*/ 1 h 41"/>
                  <a:gd name="T2" fmla="*/ 0 w 24"/>
                  <a:gd name="T3" fmla="*/ 38 h 41"/>
                  <a:gd name="T4" fmla="*/ 3 w 24"/>
                  <a:gd name="T5" fmla="*/ 39 h 41"/>
                  <a:gd name="T6" fmla="*/ 23 w 24"/>
                  <a:gd name="T7" fmla="*/ 3 h 41"/>
                  <a:gd name="T8" fmla="*/ 21 w 24"/>
                  <a:gd name="T9" fmla="*/ 1 h 41"/>
                </a:gdLst>
                <a:ahLst/>
                <a:cxnLst>
                  <a:cxn ang="0">
                    <a:pos x="T0" y="T1"/>
                  </a:cxn>
                  <a:cxn ang="0">
                    <a:pos x="T2" y="T3"/>
                  </a:cxn>
                  <a:cxn ang="0">
                    <a:pos x="T4" y="T5"/>
                  </a:cxn>
                  <a:cxn ang="0">
                    <a:pos x="T6" y="T7"/>
                  </a:cxn>
                  <a:cxn ang="0">
                    <a:pos x="T8" y="T9"/>
                  </a:cxn>
                </a:cxnLst>
                <a:rect l="0" t="0" r="r" b="b"/>
                <a:pathLst>
                  <a:path w="24" h="41">
                    <a:moveTo>
                      <a:pt x="21" y="1"/>
                    </a:moveTo>
                    <a:cubicBezTo>
                      <a:pt x="10" y="10"/>
                      <a:pt x="3" y="24"/>
                      <a:pt x="0" y="38"/>
                    </a:cubicBezTo>
                    <a:cubicBezTo>
                      <a:pt x="0" y="39"/>
                      <a:pt x="2" y="41"/>
                      <a:pt x="3" y="39"/>
                    </a:cubicBezTo>
                    <a:cubicBezTo>
                      <a:pt x="9" y="26"/>
                      <a:pt x="15" y="15"/>
                      <a:pt x="23" y="3"/>
                    </a:cubicBezTo>
                    <a:cubicBezTo>
                      <a:pt x="24" y="1"/>
                      <a:pt x="22" y="0"/>
                      <a:pt x="2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6" name="Freeform 79"/>
              <p:cNvSpPr>
                <a:spLocks/>
              </p:cNvSpPr>
              <p:nvPr/>
            </p:nvSpPr>
            <p:spPr bwMode="auto">
              <a:xfrm>
                <a:off x="4838" y="1118"/>
                <a:ext cx="19" cy="73"/>
              </a:xfrm>
              <a:custGeom>
                <a:avLst/>
                <a:gdLst>
                  <a:gd name="T0" fmla="*/ 6 w 11"/>
                  <a:gd name="T1" fmla="*/ 2 h 41"/>
                  <a:gd name="T2" fmla="*/ 1 w 11"/>
                  <a:gd name="T3" fmla="*/ 39 h 41"/>
                  <a:gd name="T4" fmla="*/ 4 w 11"/>
                  <a:gd name="T5" fmla="*/ 39 h 41"/>
                  <a:gd name="T6" fmla="*/ 10 w 11"/>
                  <a:gd name="T7" fmla="*/ 3 h 41"/>
                  <a:gd name="T8" fmla="*/ 6 w 11"/>
                  <a:gd name="T9" fmla="*/ 2 h 41"/>
                </a:gdLst>
                <a:ahLst/>
                <a:cxnLst>
                  <a:cxn ang="0">
                    <a:pos x="T0" y="T1"/>
                  </a:cxn>
                  <a:cxn ang="0">
                    <a:pos x="T2" y="T3"/>
                  </a:cxn>
                  <a:cxn ang="0">
                    <a:pos x="T4" y="T5"/>
                  </a:cxn>
                  <a:cxn ang="0">
                    <a:pos x="T6" y="T7"/>
                  </a:cxn>
                  <a:cxn ang="0">
                    <a:pos x="T8" y="T9"/>
                  </a:cxn>
                </a:cxnLst>
                <a:rect l="0" t="0" r="r" b="b"/>
                <a:pathLst>
                  <a:path w="11" h="41">
                    <a:moveTo>
                      <a:pt x="6" y="2"/>
                    </a:moveTo>
                    <a:cubicBezTo>
                      <a:pt x="2" y="14"/>
                      <a:pt x="0" y="26"/>
                      <a:pt x="1" y="39"/>
                    </a:cubicBezTo>
                    <a:cubicBezTo>
                      <a:pt x="1" y="40"/>
                      <a:pt x="4" y="41"/>
                      <a:pt x="4" y="39"/>
                    </a:cubicBezTo>
                    <a:cubicBezTo>
                      <a:pt x="6" y="27"/>
                      <a:pt x="7" y="15"/>
                      <a:pt x="10" y="3"/>
                    </a:cubicBezTo>
                    <a:cubicBezTo>
                      <a:pt x="11" y="1"/>
                      <a:pt x="7" y="0"/>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7" name="Freeform 80"/>
              <p:cNvSpPr>
                <a:spLocks/>
              </p:cNvSpPr>
              <p:nvPr/>
            </p:nvSpPr>
            <p:spPr bwMode="auto">
              <a:xfrm>
                <a:off x="4866" y="1115"/>
                <a:ext cx="16" cy="49"/>
              </a:xfrm>
              <a:custGeom>
                <a:avLst/>
                <a:gdLst>
                  <a:gd name="T0" fmla="*/ 5 w 9"/>
                  <a:gd name="T1" fmla="*/ 2 h 28"/>
                  <a:gd name="T2" fmla="*/ 0 w 9"/>
                  <a:gd name="T3" fmla="*/ 26 h 28"/>
                  <a:gd name="T4" fmla="*/ 3 w 9"/>
                  <a:gd name="T5" fmla="*/ 27 h 28"/>
                  <a:gd name="T6" fmla="*/ 8 w 9"/>
                  <a:gd name="T7" fmla="*/ 3 h 28"/>
                  <a:gd name="T8" fmla="*/ 5 w 9"/>
                  <a:gd name="T9" fmla="*/ 2 h 28"/>
                </a:gdLst>
                <a:ahLst/>
                <a:cxnLst>
                  <a:cxn ang="0">
                    <a:pos x="T0" y="T1"/>
                  </a:cxn>
                  <a:cxn ang="0">
                    <a:pos x="T2" y="T3"/>
                  </a:cxn>
                  <a:cxn ang="0">
                    <a:pos x="T4" y="T5"/>
                  </a:cxn>
                  <a:cxn ang="0">
                    <a:pos x="T6" y="T7"/>
                  </a:cxn>
                  <a:cxn ang="0">
                    <a:pos x="T8" y="T9"/>
                  </a:cxn>
                </a:cxnLst>
                <a:rect l="0" t="0" r="r" b="b"/>
                <a:pathLst>
                  <a:path w="9" h="28">
                    <a:moveTo>
                      <a:pt x="5" y="2"/>
                    </a:moveTo>
                    <a:cubicBezTo>
                      <a:pt x="2" y="10"/>
                      <a:pt x="0" y="18"/>
                      <a:pt x="0" y="26"/>
                    </a:cubicBezTo>
                    <a:cubicBezTo>
                      <a:pt x="0" y="28"/>
                      <a:pt x="3" y="28"/>
                      <a:pt x="3" y="27"/>
                    </a:cubicBezTo>
                    <a:cubicBezTo>
                      <a:pt x="5" y="19"/>
                      <a:pt x="6" y="11"/>
                      <a:pt x="8" y="3"/>
                    </a:cubicBezTo>
                    <a:cubicBezTo>
                      <a:pt x="9" y="1"/>
                      <a:pt x="6" y="0"/>
                      <a:pt x="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8" name="Freeform 81"/>
              <p:cNvSpPr>
                <a:spLocks/>
              </p:cNvSpPr>
              <p:nvPr/>
            </p:nvSpPr>
            <p:spPr bwMode="auto">
              <a:xfrm>
                <a:off x="4892" y="1106"/>
                <a:ext cx="14" cy="46"/>
              </a:xfrm>
              <a:custGeom>
                <a:avLst/>
                <a:gdLst>
                  <a:gd name="T0" fmla="*/ 3 w 8"/>
                  <a:gd name="T1" fmla="*/ 2 h 26"/>
                  <a:gd name="T2" fmla="*/ 1 w 8"/>
                  <a:gd name="T3" fmla="*/ 24 h 26"/>
                  <a:gd name="T4" fmla="*/ 4 w 8"/>
                  <a:gd name="T5" fmla="*/ 24 h 26"/>
                  <a:gd name="T6" fmla="*/ 7 w 8"/>
                  <a:gd name="T7" fmla="*/ 3 h 26"/>
                  <a:gd name="T8" fmla="*/ 3 w 8"/>
                  <a:gd name="T9" fmla="*/ 2 h 26"/>
                </a:gdLst>
                <a:ahLst/>
                <a:cxnLst>
                  <a:cxn ang="0">
                    <a:pos x="T0" y="T1"/>
                  </a:cxn>
                  <a:cxn ang="0">
                    <a:pos x="T2" y="T3"/>
                  </a:cxn>
                  <a:cxn ang="0">
                    <a:pos x="T4" y="T5"/>
                  </a:cxn>
                  <a:cxn ang="0">
                    <a:pos x="T6" y="T7"/>
                  </a:cxn>
                  <a:cxn ang="0">
                    <a:pos x="T8" y="T9"/>
                  </a:cxn>
                </a:cxnLst>
                <a:rect l="0" t="0" r="r" b="b"/>
                <a:pathLst>
                  <a:path w="8" h="26">
                    <a:moveTo>
                      <a:pt x="3" y="2"/>
                    </a:moveTo>
                    <a:cubicBezTo>
                      <a:pt x="1" y="9"/>
                      <a:pt x="0" y="17"/>
                      <a:pt x="1" y="24"/>
                    </a:cubicBezTo>
                    <a:cubicBezTo>
                      <a:pt x="1" y="25"/>
                      <a:pt x="4" y="26"/>
                      <a:pt x="4" y="24"/>
                    </a:cubicBezTo>
                    <a:cubicBezTo>
                      <a:pt x="6" y="17"/>
                      <a:pt x="6" y="10"/>
                      <a:pt x="7" y="3"/>
                    </a:cubicBezTo>
                    <a:cubicBezTo>
                      <a:pt x="8" y="1"/>
                      <a:pt x="4" y="0"/>
                      <a:pt x="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9" name="Freeform 82"/>
              <p:cNvSpPr>
                <a:spLocks/>
              </p:cNvSpPr>
              <p:nvPr/>
            </p:nvSpPr>
            <p:spPr bwMode="auto">
              <a:xfrm>
                <a:off x="4919" y="1115"/>
                <a:ext cx="14" cy="26"/>
              </a:xfrm>
              <a:custGeom>
                <a:avLst/>
                <a:gdLst>
                  <a:gd name="T0" fmla="*/ 3 w 8"/>
                  <a:gd name="T1" fmla="*/ 2 h 15"/>
                  <a:gd name="T2" fmla="*/ 2 w 8"/>
                  <a:gd name="T3" fmla="*/ 13 h 15"/>
                  <a:gd name="T4" fmla="*/ 5 w 8"/>
                  <a:gd name="T5" fmla="*/ 13 h 15"/>
                  <a:gd name="T6" fmla="*/ 7 w 8"/>
                  <a:gd name="T7" fmla="*/ 4 h 15"/>
                  <a:gd name="T8" fmla="*/ 3 w 8"/>
                  <a:gd name="T9" fmla="*/ 2 h 15"/>
                </a:gdLst>
                <a:ahLst/>
                <a:cxnLst>
                  <a:cxn ang="0">
                    <a:pos x="T0" y="T1"/>
                  </a:cxn>
                  <a:cxn ang="0">
                    <a:pos x="T2" y="T3"/>
                  </a:cxn>
                  <a:cxn ang="0">
                    <a:pos x="T4" y="T5"/>
                  </a:cxn>
                  <a:cxn ang="0">
                    <a:pos x="T6" y="T7"/>
                  </a:cxn>
                  <a:cxn ang="0">
                    <a:pos x="T8" y="T9"/>
                  </a:cxn>
                </a:cxnLst>
                <a:rect l="0" t="0" r="r" b="b"/>
                <a:pathLst>
                  <a:path w="8" h="15">
                    <a:moveTo>
                      <a:pt x="3" y="2"/>
                    </a:moveTo>
                    <a:cubicBezTo>
                      <a:pt x="1" y="5"/>
                      <a:pt x="0" y="9"/>
                      <a:pt x="2" y="13"/>
                    </a:cubicBezTo>
                    <a:cubicBezTo>
                      <a:pt x="2" y="15"/>
                      <a:pt x="4" y="15"/>
                      <a:pt x="5" y="13"/>
                    </a:cubicBezTo>
                    <a:cubicBezTo>
                      <a:pt x="5" y="10"/>
                      <a:pt x="5" y="7"/>
                      <a:pt x="7" y="4"/>
                    </a:cubicBezTo>
                    <a:cubicBezTo>
                      <a:pt x="8" y="2"/>
                      <a:pt x="5" y="0"/>
                      <a:pt x="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0" name="Freeform 83"/>
              <p:cNvSpPr>
                <a:spLocks/>
              </p:cNvSpPr>
              <p:nvPr/>
            </p:nvSpPr>
            <p:spPr bwMode="auto">
              <a:xfrm>
                <a:off x="4941" y="1113"/>
                <a:ext cx="14" cy="30"/>
              </a:xfrm>
              <a:custGeom>
                <a:avLst/>
                <a:gdLst>
                  <a:gd name="T0" fmla="*/ 4 w 8"/>
                  <a:gd name="T1" fmla="*/ 2 h 17"/>
                  <a:gd name="T2" fmla="*/ 1 w 8"/>
                  <a:gd name="T3" fmla="*/ 15 h 17"/>
                  <a:gd name="T4" fmla="*/ 3 w 8"/>
                  <a:gd name="T5" fmla="*/ 15 h 17"/>
                  <a:gd name="T6" fmla="*/ 7 w 8"/>
                  <a:gd name="T7" fmla="*/ 4 h 17"/>
                  <a:gd name="T8" fmla="*/ 4 w 8"/>
                  <a:gd name="T9" fmla="*/ 2 h 17"/>
                </a:gdLst>
                <a:ahLst/>
                <a:cxnLst>
                  <a:cxn ang="0">
                    <a:pos x="T0" y="T1"/>
                  </a:cxn>
                  <a:cxn ang="0">
                    <a:pos x="T2" y="T3"/>
                  </a:cxn>
                  <a:cxn ang="0">
                    <a:pos x="T4" y="T5"/>
                  </a:cxn>
                  <a:cxn ang="0">
                    <a:pos x="T6" y="T7"/>
                  </a:cxn>
                  <a:cxn ang="0">
                    <a:pos x="T8" y="T9"/>
                  </a:cxn>
                </a:cxnLst>
                <a:rect l="0" t="0" r="r" b="b"/>
                <a:pathLst>
                  <a:path w="8" h="17">
                    <a:moveTo>
                      <a:pt x="4" y="2"/>
                    </a:moveTo>
                    <a:cubicBezTo>
                      <a:pt x="2" y="6"/>
                      <a:pt x="0" y="10"/>
                      <a:pt x="1" y="15"/>
                    </a:cubicBezTo>
                    <a:cubicBezTo>
                      <a:pt x="1" y="16"/>
                      <a:pt x="3" y="17"/>
                      <a:pt x="3" y="15"/>
                    </a:cubicBezTo>
                    <a:cubicBezTo>
                      <a:pt x="5" y="11"/>
                      <a:pt x="6" y="8"/>
                      <a:pt x="7" y="4"/>
                    </a:cubicBezTo>
                    <a:cubicBezTo>
                      <a:pt x="8" y="2"/>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1" name="Freeform 84"/>
              <p:cNvSpPr>
                <a:spLocks/>
              </p:cNvSpPr>
              <p:nvPr/>
            </p:nvSpPr>
            <p:spPr bwMode="auto">
              <a:xfrm>
                <a:off x="4963" y="1117"/>
                <a:ext cx="14" cy="24"/>
              </a:xfrm>
              <a:custGeom>
                <a:avLst/>
                <a:gdLst>
                  <a:gd name="T0" fmla="*/ 4 w 8"/>
                  <a:gd name="T1" fmla="*/ 2 h 14"/>
                  <a:gd name="T2" fmla="*/ 0 w 8"/>
                  <a:gd name="T3" fmla="*/ 12 h 14"/>
                  <a:gd name="T4" fmla="*/ 3 w 8"/>
                  <a:gd name="T5" fmla="*/ 13 h 14"/>
                  <a:gd name="T6" fmla="*/ 8 w 8"/>
                  <a:gd name="T7" fmla="*/ 3 h 14"/>
                  <a:gd name="T8" fmla="*/ 4 w 8"/>
                  <a:gd name="T9" fmla="*/ 2 h 14"/>
                </a:gdLst>
                <a:ahLst/>
                <a:cxnLst>
                  <a:cxn ang="0">
                    <a:pos x="T0" y="T1"/>
                  </a:cxn>
                  <a:cxn ang="0">
                    <a:pos x="T2" y="T3"/>
                  </a:cxn>
                  <a:cxn ang="0">
                    <a:pos x="T4" y="T5"/>
                  </a:cxn>
                  <a:cxn ang="0">
                    <a:pos x="T6" y="T7"/>
                  </a:cxn>
                  <a:cxn ang="0">
                    <a:pos x="T8" y="T9"/>
                  </a:cxn>
                </a:cxnLst>
                <a:rect l="0" t="0" r="r" b="b"/>
                <a:pathLst>
                  <a:path w="8" h="14">
                    <a:moveTo>
                      <a:pt x="4" y="2"/>
                    </a:moveTo>
                    <a:cubicBezTo>
                      <a:pt x="3" y="5"/>
                      <a:pt x="1" y="8"/>
                      <a:pt x="0" y="12"/>
                    </a:cubicBezTo>
                    <a:cubicBezTo>
                      <a:pt x="0" y="13"/>
                      <a:pt x="2" y="14"/>
                      <a:pt x="3" y="13"/>
                    </a:cubicBezTo>
                    <a:cubicBezTo>
                      <a:pt x="6" y="10"/>
                      <a:pt x="7" y="6"/>
                      <a:pt x="8" y="3"/>
                    </a:cubicBezTo>
                    <a:cubicBezTo>
                      <a:pt x="8" y="1"/>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2" name="Freeform 85"/>
              <p:cNvSpPr>
                <a:spLocks/>
              </p:cNvSpPr>
              <p:nvPr/>
            </p:nvSpPr>
            <p:spPr bwMode="auto">
              <a:xfrm>
                <a:off x="4984" y="1125"/>
                <a:ext cx="14" cy="27"/>
              </a:xfrm>
              <a:custGeom>
                <a:avLst/>
                <a:gdLst>
                  <a:gd name="T0" fmla="*/ 4 w 8"/>
                  <a:gd name="T1" fmla="*/ 2 h 15"/>
                  <a:gd name="T2" fmla="*/ 0 w 8"/>
                  <a:gd name="T3" fmla="*/ 12 h 15"/>
                  <a:gd name="T4" fmla="*/ 3 w 8"/>
                  <a:gd name="T5" fmla="*/ 13 h 15"/>
                  <a:gd name="T6" fmla="*/ 8 w 8"/>
                  <a:gd name="T7" fmla="*/ 3 h 15"/>
                  <a:gd name="T8" fmla="*/ 4 w 8"/>
                  <a:gd name="T9" fmla="*/ 2 h 15"/>
                </a:gdLst>
                <a:ahLst/>
                <a:cxnLst>
                  <a:cxn ang="0">
                    <a:pos x="T0" y="T1"/>
                  </a:cxn>
                  <a:cxn ang="0">
                    <a:pos x="T2" y="T3"/>
                  </a:cxn>
                  <a:cxn ang="0">
                    <a:pos x="T4" y="T5"/>
                  </a:cxn>
                  <a:cxn ang="0">
                    <a:pos x="T6" y="T7"/>
                  </a:cxn>
                  <a:cxn ang="0">
                    <a:pos x="T8" y="T9"/>
                  </a:cxn>
                </a:cxnLst>
                <a:rect l="0" t="0" r="r" b="b"/>
                <a:pathLst>
                  <a:path w="8" h="15">
                    <a:moveTo>
                      <a:pt x="4" y="2"/>
                    </a:moveTo>
                    <a:cubicBezTo>
                      <a:pt x="2" y="5"/>
                      <a:pt x="1" y="9"/>
                      <a:pt x="0" y="12"/>
                    </a:cubicBezTo>
                    <a:cubicBezTo>
                      <a:pt x="0" y="14"/>
                      <a:pt x="2" y="15"/>
                      <a:pt x="3" y="13"/>
                    </a:cubicBezTo>
                    <a:cubicBezTo>
                      <a:pt x="5" y="10"/>
                      <a:pt x="6" y="7"/>
                      <a:pt x="8" y="3"/>
                    </a:cubicBezTo>
                    <a:cubicBezTo>
                      <a:pt x="8" y="1"/>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3" name="Freeform 86"/>
              <p:cNvSpPr>
                <a:spLocks/>
              </p:cNvSpPr>
              <p:nvPr/>
            </p:nvSpPr>
            <p:spPr bwMode="auto">
              <a:xfrm>
                <a:off x="5006" y="1129"/>
                <a:ext cx="13" cy="23"/>
              </a:xfrm>
              <a:custGeom>
                <a:avLst/>
                <a:gdLst>
                  <a:gd name="T0" fmla="*/ 4 w 7"/>
                  <a:gd name="T1" fmla="*/ 2 h 13"/>
                  <a:gd name="T2" fmla="*/ 1 w 7"/>
                  <a:gd name="T3" fmla="*/ 12 h 13"/>
                  <a:gd name="T4" fmla="*/ 4 w 7"/>
                  <a:gd name="T5" fmla="*/ 12 h 13"/>
                  <a:gd name="T6" fmla="*/ 5 w 7"/>
                  <a:gd name="T7" fmla="*/ 8 h 13"/>
                  <a:gd name="T8" fmla="*/ 7 w 7"/>
                  <a:gd name="T9" fmla="*/ 4 h 13"/>
                  <a:gd name="T10" fmla="*/ 4 w 7"/>
                  <a:gd name="T11" fmla="*/ 2 h 13"/>
                </a:gdLst>
                <a:ahLst/>
                <a:cxnLst>
                  <a:cxn ang="0">
                    <a:pos x="T0" y="T1"/>
                  </a:cxn>
                  <a:cxn ang="0">
                    <a:pos x="T2" y="T3"/>
                  </a:cxn>
                  <a:cxn ang="0">
                    <a:pos x="T4" y="T5"/>
                  </a:cxn>
                  <a:cxn ang="0">
                    <a:pos x="T6" y="T7"/>
                  </a:cxn>
                  <a:cxn ang="0">
                    <a:pos x="T8" y="T9"/>
                  </a:cxn>
                  <a:cxn ang="0">
                    <a:pos x="T10" y="T11"/>
                  </a:cxn>
                </a:cxnLst>
                <a:rect l="0" t="0" r="r" b="b"/>
                <a:pathLst>
                  <a:path w="7" h="13">
                    <a:moveTo>
                      <a:pt x="4" y="2"/>
                    </a:moveTo>
                    <a:cubicBezTo>
                      <a:pt x="2" y="5"/>
                      <a:pt x="0" y="9"/>
                      <a:pt x="1" y="12"/>
                    </a:cubicBezTo>
                    <a:cubicBezTo>
                      <a:pt x="2" y="13"/>
                      <a:pt x="3" y="13"/>
                      <a:pt x="4" y="12"/>
                    </a:cubicBezTo>
                    <a:cubicBezTo>
                      <a:pt x="5" y="11"/>
                      <a:pt x="5" y="10"/>
                      <a:pt x="5" y="8"/>
                    </a:cubicBezTo>
                    <a:cubicBezTo>
                      <a:pt x="5" y="7"/>
                      <a:pt x="6" y="6"/>
                      <a:pt x="7" y="4"/>
                    </a:cubicBezTo>
                    <a:cubicBezTo>
                      <a:pt x="7" y="3"/>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4" name="Freeform 87"/>
              <p:cNvSpPr>
                <a:spLocks/>
              </p:cNvSpPr>
              <p:nvPr/>
            </p:nvSpPr>
            <p:spPr bwMode="auto">
              <a:xfrm>
                <a:off x="5029" y="1150"/>
                <a:ext cx="14" cy="18"/>
              </a:xfrm>
              <a:custGeom>
                <a:avLst/>
                <a:gdLst>
                  <a:gd name="T0" fmla="*/ 4 w 8"/>
                  <a:gd name="T1" fmla="*/ 2 h 10"/>
                  <a:gd name="T2" fmla="*/ 0 w 8"/>
                  <a:gd name="T3" fmla="*/ 7 h 10"/>
                  <a:gd name="T4" fmla="*/ 3 w 8"/>
                  <a:gd name="T5" fmla="*/ 9 h 10"/>
                  <a:gd name="T6" fmla="*/ 7 w 8"/>
                  <a:gd name="T7" fmla="*/ 4 h 10"/>
                  <a:gd name="T8" fmla="*/ 4 w 8"/>
                  <a:gd name="T9" fmla="*/ 2 h 10"/>
                </a:gdLst>
                <a:ahLst/>
                <a:cxnLst>
                  <a:cxn ang="0">
                    <a:pos x="T0" y="T1"/>
                  </a:cxn>
                  <a:cxn ang="0">
                    <a:pos x="T2" y="T3"/>
                  </a:cxn>
                  <a:cxn ang="0">
                    <a:pos x="T4" y="T5"/>
                  </a:cxn>
                  <a:cxn ang="0">
                    <a:pos x="T6" y="T7"/>
                  </a:cxn>
                  <a:cxn ang="0">
                    <a:pos x="T8" y="T9"/>
                  </a:cxn>
                </a:cxnLst>
                <a:rect l="0" t="0" r="r" b="b"/>
                <a:pathLst>
                  <a:path w="8" h="10">
                    <a:moveTo>
                      <a:pt x="4" y="2"/>
                    </a:moveTo>
                    <a:cubicBezTo>
                      <a:pt x="3" y="3"/>
                      <a:pt x="1" y="5"/>
                      <a:pt x="0" y="7"/>
                    </a:cubicBezTo>
                    <a:cubicBezTo>
                      <a:pt x="0" y="9"/>
                      <a:pt x="2" y="10"/>
                      <a:pt x="3" y="9"/>
                    </a:cubicBezTo>
                    <a:cubicBezTo>
                      <a:pt x="5" y="7"/>
                      <a:pt x="6" y="6"/>
                      <a:pt x="7" y="4"/>
                    </a:cubicBezTo>
                    <a:cubicBezTo>
                      <a:pt x="8" y="2"/>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5" name="Freeform 88"/>
              <p:cNvSpPr>
                <a:spLocks/>
              </p:cNvSpPr>
              <p:nvPr/>
            </p:nvSpPr>
            <p:spPr bwMode="auto">
              <a:xfrm>
                <a:off x="5052" y="1169"/>
                <a:ext cx="11" cy="16"/>
              </a:xfrm>
              <a:custGeom>
                <a:avLst/>
                <a:gdLst>
                  <a:gd name="T0" fmla="*/ 1 w 6"/>
                  <a:gd name="T1" fmla="*/ 3 h 9"/>
                  <a:gd name="T2" fmla="*/ 0 w 6"/>
                  <a:gd name="T3" fmla="*/ 7 h 9"/>
                  <a:gd name="T4" fmla="*/ 3 w 6"/>
                  <a:gd name="T5" fmla="*/ 8 h 9"/>
                  <a:gd name="T6" fmla="*/ 5 w 6"/>
                  <a:gd name="T7" fmla="*/ 4 h 9"/>
                  <a:gd name="T8" fmla="*/ 1 w 6"/>
                  <a:gd name="T9" fmla="*/ 3 h 9"/>
                </a:gdLst>
                <a:ahLst/>
                <a:cxnLst>
                  <a:cxn ang="0">
                    <a:pos x="T0" y="T1"/>
                  </a:cxn>
                  <a:cxn ang="0">
                    <a:pos x="T2" y="T3"/>
                  </a:cxn>
                  <a:cxn ang="0">
                    <a:pos x="T4" y="T5"/>
                  </a:cxn>
                  <a:cxn ang="0">
                    <a:pos x="T6" y="T7"/>
                  </a:cxn>
                  <a:cxn ang="0">
                    <a:pos x="T8" y="T9"/>
                  </a:cxn>
                </a:cxnLst>
                <a:rect l="0" t="0" r="r" b="b"/>
                <a:pathLst>
                  <a:path w="6" h="9">
                    <a:moveTo>
                      <a:pt x="1" y="3"/>
                    </a:moveTo>
                    <a:cubicBezTo>
                      <a:pt x="1" y="4"/>
                      <a:pt x="0" y="5"/>
                      <a:pt x="0" y="7"/>
                    </a:cubicBezTo>
                    <a:cubicBezTo>
                      <a:pt x="0" y="8"/>
                      <a:pt x="2" y="9"/>
                      <a:pt x="3" y="8"/>
                    </a:cubicBezTo>
                    <a:cubicBezTo>
                      <a:pt x="4" y="7"/>
                      <a:pt x="4" y="6"/>
                      <a:pt x="5" y="4"/>
                    </a:cubicBezTo>
                    <a:cubicBezTo>
                      <a:pt x="6" y="2"/>
                      <a:pt x="2" y="0"/>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 name="Freeform 89"/>
              <p:cNvSpPr>
                <a:spLocks/>
              </p:cNvSpPr>
              <p:nvPr/>
            </p:nvSpPr>
            <p:spPr bwMode="auto">
              <a:xfrm>
                <a:off x="5075" y="1187"/>
                <a:ext cx="12" cy="16"/>
              </a:xfrm>
              <a:custGeom>
                <a:avLst/>
                <a:gdLst>
                  <a:gd name="T0" fmla="*/ 2 w 7"/>
                  <a:gd name="T1" fmla="*/ 3 h 9"/>
                  <a:gd name="T2" fmla="*/ 1 w 7"/>
                  <a:gd name="T3" fmla="*/ 6 h 9"/>
                  <a:gd name="T4" fmla="*/ 3 w 7"/>
                  <a:gd name="T5" fmla="*/ 8 h 9"/>
                  <a:gd name="T6" fmla="*/ 5 w 7"/>
                  <a:gd name="T7" fmla="*/ 5 h 9"/>
                  <a:gd name="T8" fmla="*/ 2 w 7"/>
                  <a:gd name="T9" fmla="*/ 3 h 9"/>
                </a:gdLst>
                <a:ahLst/>
                <a:cxnLst>
                  <a:cxn ang="0">
                    <a:pos x="T0" y="T1"/>
                  </a:cxn>
                  <a:cxn ang="0">
                    <a:pos x="T2" y="T3"/>
                  </a:cxn>
                  <a:cxn ang="0">
                    <a:pos x="T4" y="T5"/>
                  </a:cxn>
                  <a:cxn ang="0">
                    <a:pos x="T6" y="T7"/>
                  </a:cxn>
                  <a:cxn ang="0">
                    <a:pos x="T8" y="T9"/>
                  </a:cxn>
                </a:cxnLst>
                <a:rect l="0" t="0" r="r" b="b"/>
                <a:pathLst>
                  <a:path w="7" h="9">
                    <a:moveTo>
                      <a:pt x="2" y="3"/>
                    </a:moveTo>
                    <a:cubicBezTo>
                      <a:pt x="1" y="4"/>
                      <a:pt x="1" y="5"/>
                      <a:pt x="1" y="6"/>
                    </a:cubicBezTo>
                    <a:cubicBezTo>
                      <a:pt x="0" y="8"/>
                      <a:pt x="2" y="9"/>
                      <a:pt x="3" y="8"/>
                    </a:cubicBezTo>
                    <a:cubicBezTo>
                      <a:pt x="4" y="7"/>
                      <a:pt x="5" y="6"/>
                      <a:pt x="5" y="5"/>
                    </a:cubicBezTo>
                    <a:cubicBezTo>
                      <a:pt x="7" y="3"/>
                      <a:pt x="3" y="0"/>
                      <a:pt x="2"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 name="Freeform 90"/>
              <p:cNvSpPr>
                <a:spLocks/>
              </p:cNvSpPr>
              <p:nvPr/>
            </p:nvSpPr>
            <p:spPr bwMode="auto">
              <a:xfrm>
                <a:off x="4924" y="1495"/>
                <a:ext cx="28" cy="12"/>
              </a:xfrm>
              <a:custGeom>
                <a:avLst/>
                <a:gdLst>
                  <a:gd name="T0" fmla="*/ 2 w 16"/>
                  <a:gd name="T1" fmla="*/ 4 h 7"/>
                  <a:gd name="T2" fmla="*/ 15 w 16"/>
                  <a:gd name="T3" fmla="*/ 6 h 7"/>
                  <a:gd name="T4" fmla="*/ 15 w 16"/>
                  <a:gd name="T5" fmla="*/ 3 h 7"/>
                  <a:gd name="T6" fmla="*/ 9 w 16"/>
                  <a:gd name="T7" fmla="*/ 2 h 7"/>
                  <a:gd name="T8" fmla="*/ 3 w 16"/>
                  <a:gd name="T9" fmla="*/ 1 h 7"/>
                  <a:gd name="T10" fmla="*/ 2 w 16"/>
                  <a:gd name="T11" fmla="*/ 4 h 7"/>
                </a:gdLst>
                <a:ahLst/>
                <a:cxnLst>
                  <a:cxn ang="0">
                    <a:pos x="T0" y="T1"/>
                  </a:cxn>
                  <a:cxn ang="0">
                    <a:pos x="T2" y="T3"/>
                  </a:cxn>
                  <a:cxn ang="0">
                    <a:pos x="T4" y="T5"/>
                  </a:cxn>
                  <a:cxn ang="0">
                    <a:pos x="T6" y="T7"/>
                  </a:cxn>
                  <a:cxn ang="0">
                    <a:pos x="T8" y="T9"/>
                  </a:cxn>
                  <a:cxn ang="0">
                    <a:pos x="T10" y="T11"/>
                  </a:cxn>
                </a:cxnLst>
                <a:rect l="0" t="0" r="r" b="b"/>
                <a:pathLst>
                  <a:path w="16" h="7">
                    <a:moveTo>
                      <a:pt x="2" y="4"/>
                    </a:moveTo>
                    <a:cubicBezTo>
                      <a:pt x="5" y="5"/>
                      <a:pt x="11" y="7"/>
                      <a:pt x="15" y="6"/>
                    </a:cubicBezTo>
                    <a:cubicBezTo>
                      <a:pt x="16" y="6"/>
                      <a:pt x="16" y="3"/>
                      <a:pt x="15" y="3"/>
                    </a:cubicBezTo>
                    <a:cubicBezTo>
                      <a:pt x="13" y="2"/>
                      <a:pt x="11" y="2"/>
                      <a:pt x="9" y="2"/>
                    </a:cubicBezTo>
                    <a:cubicBezTo>
                      <a:pt x="7" y="2"/>
                      <a:pt x="5" y="1"/>
                      <a:pt x="3" y="1"/>
                    </a:cubicBezTo>
                    <a:cubicBezTo>
                      <a:pt x="1"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 name="Freeform 91"/>
              <p:cNvSpPr>
                <a:spLocks/>
              </p:cNvSpPr>
              <p:nvPr/>
            </p:nvSpPr>
            <p:spPr bwMode="auto">
              <a:xfrm>
                <a:off x="4933" y="1514"/>
                <a:ext cx="40" cy="18"/>
              </a:xfrm>
              <a:custGeom>
                <a:avLst/>
                <a:gdLst>
                  <a:gd name="T0" fmla="*/ 1 w 23"/>
                  <a:gd name="T1" fmla="*/ 4 h 10"/>
                  <a:gd name="T2" fmla="*/ 21 w 23"/>
                  <a:gd name="T3" fmla="*/ 8 h 10"/>
                  <a:gd name="T4" fmla="*/ 21 w 23"/>
                  <a:gd name="T5" fmla="*/ 5 h 10"/>
                  <a:gd name="T6" fmla="*/ 12 w 23"/>
                  <a:gd name="T7" fmla="*/ 3 h 10"/>
                  <a:gd name="T8" fmla="*/ 3 w 23"/>
                  <a:gd name="T9" fmla="*/ 1 h 10"/>
                  <a:gd name="T10" fmla="*/ 1 w 23"/>
                  <a:gd name="T11" fmla="*/ 4 h 10"/>
                </a:gdLst>
                <a:ahLst/>
                <a:cxnLst>
                  <a:cxn ang="0">
                    <a:pos x="T0" y="T1"/>
                  </a:cxn>
                  <a:cxn ang="0">
                    <a:pos x="T2" y="T3"/>
                  </a:cxn>
                  <a:cxn ang="0">
                    <a:pos x="T4" y="T5"/>
                  </a:cxn>
                  <a:cxn ang="0">
                    <a:pos x="T6" y="T7"/>
                  </a:cxn>
                  <a:cxn ang="0">
                    <a:pos x="T8" y="T9"/>
                  </a:cxn>
                  <a:cxn ang="0">
                    <a:pos x="T10" y="T11"/>
                  </a:cxn>
                </a:cxnLst>
                <a:rect l="0" t="0" r="r" b="b"/>
                <a:pathLst>
                  <a:path w="23" h="10">
                    <a:moveTo>
                      <a:pt x="1" y="4"/>
                    </a:moveTo>
                    <a:cubicBezTo>
                      <a:pt x="7" y="7"/>
                      <a:pt x="15" y="10"/>
                      <a:pt x="21" y="8"/>
                    </a:cubicBezTo>
                    <a:cubicBezTo>
                      <a:pt x="23" y="7"/>
                      <a:pt x="22" y="5"/>
                      <a:pt x="21" y="5"/>
                    </a:cubicBezTo>
                    <a:cubicBezTo>
                      <a:pt x="18" y="4"/>
                      <a:pt x="15" y="4"/>
                      <a:pt x="12" y="3"/>
                    </a:cubicBezTo>
                    <a:cubicBezTo>
                      <a:pt x="9" y="3"/>
                      <a:pt x="6" y="2"/>
                      <a:pt x="3" y="1"/>
                    </a:cubicBezTo>
                    <a:cubicBezTo>
                      <a:pt x="1" y="0"/>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 name="Freeform 92"/>
              <p:cNvSpPr>
                <a:spLocks/>
              </p:cNvSpPr>
              <p:nvPr/>
            </p:nvSpPr>
            <p:spPr bwMode="auto">
              <a:xfrm>
                <a:off x="4947" y="1539"/>
                <a:ext cx="47" cy="21"/>
              </a:xfrm>
              <a:custGeom>
                <a:avLst/>
                <a:gdLst>
                  <a:gd name="T0" fmla="*/ 2 w 27"/>
                  <a:gd name="T1" fmla="*/ 4 h 12"/>
                  <a:gd name="T2" fmla="*/ 25 w 27"/>
                  <a:gd name="T3" fmla="*/ 12 h 12"/>
                  <a:gd name="T4" fmla="*/ 25 w 27"/>
                  <a:gd name="T5" fmla="*/ 9 h 12"/>
                  <a:gd name="T6" fmla="*/ 4 w 27"/>
                  <a:gd name="T7" fmla="*/ 1 h 12"/>
                  <a:gd name="T8" fmla="*/ 2 w 27"/>
                  <a:gd name="T9" fmla="*/ 4 h 12"/>
                </a:gdLst>
                <a:ahLst/>
                <a:cxnLst>
                  <a:cxn ang="0">
                    <a:pos x="T0" y="T1"/>
                  </a:cxn>
                  <a:cxn ang="0">
                    <a:pos x="T2" y="T3"/>
                  </a:cxn>
                  <a:cxn ang="0">
                    <a:pos x="T4" y="T5"/>
                  </a:cxn>
                  <a:cxn ang="0">
                    <a:pos x="T6" y="T7"/>
                  </a:cxn>
                  <a:cxn ang="0">
                    <a:pos x="T8" y="T9"/>
                  </a:cxn>
                </a:cxnLst>
                <a:rect l="0" t="0" r="r" b="b"/>
                <a:pathLst>
                  <a:path w="27" h="12">
                    <a:moveTo>
                      <a:pt x="2" y="4"/>
                    </a:moveTo>
                    <a:cubicBezTo>
                      <a:pt x="9" y="8"/>
                      <a:pt x="17" y="12"/>
                      <a:pt x="25" y="12"/>
                    </a:cubicBezTo>
                    <a:cubicBezTo>
                      <a:pt x="26" y="12"/>
                      <a:pt x="27" y="10"/>
                      <a:pt x="25" y="9"/>
                    </a:cubicBezTo>
                    <a:cubicBezTo>
                      <a:pt x="18" y="6"/>
                      <a:pt x="11" y="5"/>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0" name="Freeform 93"/>
              <p:cNvSpPr>
                <a:spLocks/>
              </p:cNvSpPr>
              <p:nvPr/>
            </p:nvSpPr>
            <p:spPr bwMode="auto">
              <a:xfrm>
                <a:off x="4961" y="1565"/>
                <a:ext cx="58" cy="23"/>
              </a:xfrm>
              <a:custGeom>
                <a:avLst/>
                <a:gdLst>
                  <a:gd name="T0" fmla="*/ 2 w 33"/>
                  <a:gd name="T1" fmla="*/ 4 h 13"/>
                  <a:gd name="T2" fmla="*/ 31 w 33"/>
                  <a:gd name="T3" fmla="*/ 13 h 13"/>
                  <a:gd name="T4" fmla="*/ 31 w 33"/>
                  <a:gd name="T5" fmla="*/ 10 h 13"/>
                  <a:gd name="T6" fmla="*/ 4 w 33"/>
                  <a:gd name="T7" fmla="*/ 1 h 13"/>
                  <a:gd name="T8" fmla="*/ 2 w 33"/>
                  <a:gd name="T9" fmla="*/ 4 h 13"/>
                </a:gdLst>
                <a:ahLst/>
                <a:cxnLst>
                  <a:cxn ang="0">
                    <a:pos x="T0" y="T1"/>
                  </a:cxn>
                  <a:cxn ang="0">
                    <a:pos x="T2" y="T3"/>
                  </a:cxn>
                  <a:cxn ang="0">
                    <a:pos x="T4" y="T5"/>
                  </a:cxn>
                  <a:cxn ang="0">
                    <a:pos x="T6" y="T7"/>
                  </a:cxn>
                  <a:cxn ang="0">
                    <a:pos x="T8" y="T9"/>
                  </a:cxn>
                </a:cxnLst>
                <a:rect l="0" t="0" r="r" b="b"/>
                <a:pathLst>
                  <a:path w="33" h="13">
                    <a:moveTo>
                      <a:pt x="2" y="4"/>
                    </a:moveTo>
                    <a:cubicBezTo>
                      <a:pt x="11" y="9"/>
                      <a:pt x="21" y="13"/>
                      <a:pt x="31" y="13"/>
                    </a:cubicBezTo>
                    <a:cubicBezTo>
                      <a:pt x="32" y="13"/>
                      <a:pt x="33" y="10"/>
                      <a:pt x="31" y="10"/>
                    </a:cubicBezTo>
                    <a:cubicBezTo>
                      <a:pt x="22" y="8"/>
                      <a:pt x="13" y="6"/>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1" name="Freeform 94"/>
              <p:cNvSpPr>
                <a:spLocks/>
              </p:cNvSpPr>
              <p:nvPr/>
            </p:nvSpPr>
            <p:spPr bwMode="auto">
              <a:xfrm>
                <a:off x="4963" y="1581"/>
                <a:ext cx="63" cy="39"/>
              </a:xfrm>
              <a:custGeom>
                <a:avLst/>
                <a:gdLst>
                  <a:gd name="T0" fmla="*/ 2 w 36"/>
                  <a:gd name="T1" fmla="*/ 4 h 22"/>
                  <a:gd name="T2" fmla="*/ 33 w 36"/>
                  <a:gd name="T3" fmla="*/ 22 h 22"/>
                  <a:gd name="T4" fmla="*/ 34 w 36"/>
                  <a:gd name="T5" fmla="*/ 19 h 22"/>
                  <a:gd name="T6" fmla="*/ 4 w 36"/>
                  <a:gd name="T7" fmla="*/ 1 h 22"/>
                  <a:gd name="T8" fmla="*/ 2 w 36"/>
                  <a:gd name="T9" fmla="*/ 4 h 22"/>
                </a:gdLst>
                <a:ahLst/>
                <a:cxnLst>
                  <a:cxn ang="0">
                    <a:pos x="T0" y="T1"/>
                  </a:cxn>
                  <a:cxn ang="0">
                    <a:pos x="T2" y="T3"/>
                  </a:cxn>
                  <a:cxn ang="0">
                    <a:pos x="T4" y="T5"/>
                  </a:cxn>
                  <a:cxn ang="0">
                    <a:pos x="T6" y="T7"/>
                  </a:cxn>
                  <a:cxn ang="0">
                    <a:pos x="T8" y="T9"/>
                  </a:cxn>
                </a:cxnLst>
                <a:rect l="0" t="0" r="r" b="b"/>
                <a:pathLst>
                  <a:path w="36" h="22">
                    <a:moveTo>
                      <a:pt x="2" y="4"/>
                    </a:moveTo>
                    <a:cubicBezTo>
                      <a:pt x="11" y="11"/>
                      <a:pt x="22" y="18"/>
                      <a:pt x="33" y="22"/>
                    </a:cubicBezTo>
                    <a:cubicBezTo>
                      <a:pt x="35" y="22"/>
                      <a:pt x="36" y="20"/>
                      <a:pt x="34" y="19"/>
                    </a:cubicBezTo>
                    <a:cubicBezTo>
                      <a:pt x="24" y="13"/>
                      <a:pt x="13" y="8"/>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95"/>
              <p:cNvSpPr>
                <a:spLocks/>
              </p:cNvSpPr>
              <p:nvPr/>
            </p:nvSpPr>
            <p:spPr bwMode="auto">
              <a:xfrm>
                <a:off x="5117" y="1250"/>
                <a:ext cx="44" cy="58"/>
              </a:xfrm>
              <a:custGeom>
                <a:avLst/>
                <a:gdLst>
                  <a:gd name="T0" fmla="*/ 24 w 25"/>
                  <a:gd name="T1" fmla="*/ 30 h 33"/>
                  <a:gd name="T2" fmla="*/ 3 w 25"/>
                  <a:gd name="T3" fmla="*/ 1 h 33"/>
                  <a:gd name="T4" fmla="*/ 1 w 25"/>
                  <a:gd name="T5" fmla="*/ 3 h 33"/>
                  <a:gd name="T6" fmla="*/ 12 w 25"/>
                  <a:gd name="T7" fmla="*/ 17 h 33"/>
                  <a:gd name="T8" fmla="*/ 21 w 25"/>
                  <a:gd name="T9" fmla="*/ 32 h 33"/>
                  <a:gd name="T10" fmla="*/ 24 w 25"/>
                  <a:gd name="T11" fmla="*/ 30 h 33"/>
                </a:gdLst>
                <a:ahLst/>
                <a:cxnLst>
                  <a:cxn ang="0">
                    <a:pos x="T0" y="T1"/>
                  </a:cxn>
                  <a:cxn ang="0">
                    <a:pos x="T2" y="T3"/>
                  </a:cxn>
                  <a:cxn ang="0">
                    <a:pos x="T4" y="T5"/>
                  </a:cxn>
                  <a:cxn ang="0">
                    <a:pos x="T6" y="T7"/>
                  </a:cxn>
                  <a:cxn ang="0">
                    <a:pos x="T8" y="T9"/>
                  </a:cxn>
                  <a:cxn ang="0">
                    <a:pos x="T10" y="T11"/>
                  </a:cxn>
                </a:cxnLst>
                <a:rect l="0" t="0" r="r" b="b"/>
                <a:pathLst>
                  <a:path w="25" h="33">
                    <a:moveTo>
                      <a:pt x="24" y="30"/>
                    </a:moveTo>
                    <a:cubicBezTo>
                      <a:pt x="21" y="20"/>
                      <a:pt x="13" y="7"/>
                      <a:pt x="3" y="1"/>
                    </a:cubicBezTo>
                    <a:cubicBezTo>
                      <a:pt x="2" y="0"/>
                      <a:pt x="0" y="2"/>
                      <a:pt x="1" y="3"/>
                    </a:cubicBezTo>
                    <a:cubicBezTo>
                      <a:pt x="4" y="8"/>
                      <a:pt x="8" y="12"/>
                      <a:pt x="12" y="17"/>
                    </a:cubicBezTo>
                    <a:cubicBezTo>
                      <a:pt x="15" y="22"/>
                      <a:pt x="18" y="27"/>
                      <a:pt x="21" y="32"/>
                    </a:cubicBezTo>
                    <a:cubicBezTo>
                      <a:pt x="22" y="33"/>
                      <a:pt x="25" y="32"/>
                      <a:pt x="2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3" name="Freeform 96"/>
              <p:cNvSpPr>
                <a:spLocks/>
              </p:cNvSpPr>
              <p:nvPr/>
            </p:nvSpPr>
            <p:spPr bwMode="auto">
              <a:xfrm>
                <a:off x="5131" y="1231"/>
                <a:ext cx="46" cy="60"/>
              </a:xfrm>
              <a:custGeom>
                <a:avLst/>
                <a:gdLst>
                  <a:gd name="T0" fmla="*/ 25 w 26"/>
                  <a:gd name="T1" fmla="*/ 31 h 34"/>
                  <a:gd name="T2" fmla="*/ 3 w 26"/>
                  <a:gd name="T3" fmla="*/ 1 h 34"/>
                  <a:gd name="T4" fmla="*/ 1 w 26"/>
                  <a:gd name="T5" fmla="*/ 3 h 34"/>
                  <a:gd name="T6" fmla="*/ 12 w 26"/>
                  <a:gd name="T7" fmla="*/ 17 h 34"/>
                  <a:gd name="T8" fmla="*/ 22 w 26"/>
                  <a:gd name="T9" fmla="*/ 32 h 34"/>
                  <a:gd name="T10" fmla="*/ 25 w 26"/>
                  <a:gd name="T11" fmla="*/ 31 h 34"/>
                </a:gdLst>
                <a:ahLst/>
                <a:cxnLst>
                  <a:cxn ang="0">
                    <a:pos x="T0" y="T1"/>
                  </a:cxn>
                  <a:cxn ang="0">
                    <a:pos x="T2" y="T3"/>
                  </a:cxn>
                  <a:cxn ang="0">
                    <a:pos x="T4" y="T5"/>
                  </a:cxn>
                  <a:cxn ang="0">
                    <a:pos x="T6" y="T7"/>
                  </a:cxn>
                  <a:cxn ang="0">
                    <a:pos x="T8" y="T9"/>
                  </a:cxn>
                  <a:cxn ang="0">
                    <a:pos x="T10" y="T11"/>
                  </a:cxn>
                </a:cxnLst>
                <a:rect l="0" t="0" r="r" b="b"/>
                <a:pathLst>
                  <a:path w="26" h="34">
                    <a:moveTo>
                      <a:pt x="25" y="31"/>
                    </a:moveTo>
                    <a:cubicBezTo>
                      <a:pt x="20" y="20"/>
                      <a:pt x="12" y="7"/>
                      <a:pt x="3" y="1"/>
                    </a:cubicBezTo>
                    <a:cubicBezTo>
                      <a:pt x="1" y="0"/>
                      <a:pt x="0" y="1"/>
                      <a:pt x="1" y="3"/>
                    </a:cubicBezTo>
                    <a:cubicBezTo>
                      <a:pt x="4" y="8"/>
                      <a:pt x="8" y="12"/>
                      <a:pt x="12" y="17"/>
                    </a:cubicBezTo>
                    <a:cubicBezTo>
                      <a:pt x="15" y="22"/>
                      <a:pt x="18" y="27"/>
                      <a:pt x="22" y="32"/>
                    </a:cubicBezTo>
                    <a:cubicBezTo>
                      <a:pt x="23" y="34"/>
                      <a:pt x="26" y="33"/>
                      <a:pt x="2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4" name="Freeform 97"/>
              <p:cNvSpPr>
                <a:spLocks/>
              </p:cNvSpPr>
              <p:nvPr/>
            </p:nvSpPr>
            <p:spPr bwMode="auto">
              <a:xfrm>
                <a:off x="5158" y="1231"/>
                <a:ext cx="35" cy="51"/>
              </a:xfrm>
              <a:custGeom>
                <a:avLst/>
                <a:gdLst>
                  <a:gd name="T0" fmla="*/ 19 w 20"/>
                  <a:gd name="T1" fmla="*/ 27 h 29"/>
                  <a:gd name="T2" fmla="*/ 12 w 20"/>
                  <a:gd name="T3" fmla="*/ 13 h 29"/>
                  <a:gd name="T4" fmla="*/ 3 w 20"/>
                  <a:gd name="T5" fmla="*/ 1 h 29"/>
                  <a:gd name="T6" fmla="*/ 0 w 20"/>
                  <a:gd name="T7" fmla="*/ 3 h 29"/>
                  <a:gd name="T8" fmla="*/ 8 w 20"/>
                  <a:gd name="T9" fmla="*/ 15 h 29"/>
                  <a:gd name="T10" fmla="*/ 16 w 20"/>
                  <a:gd name="T11" fmla="*/ 28 h 29"/>
                  <a:gd name="T12" fmla="*/ 19 w 20"/>
                  <a:gd name="T13" fmla="*/ 27 h 29"/>
                </a:gdLst>
                <a:ahLst/>
                <a:cxnLst>
                  <a:cxn ang="0">
                    <a:pos x="T0" y="T1"/>
                  </a:cxn>
                  <a:cxn ang="0">
                    <a:pos x="T2" y="T3"/>
                  </a:cxn>
                  <a:cxn ang="0">
                    <a:pos x="T4" y="T5"/>
                  </a:cxn>
                  <a:cxn ang="0">
                    <a:pos x="T6" y="T7"/>
                  </a:cxn>
                  <a:cxn ang="0">
                    <a:pos x="T8" y="T9"/>
                  </a:cxn>
                  <a:cxn ang="0">
                    <a:pos x="T10" y="T11"/>
                  </a:cxn>
                  <a:cxn ang="0">
                    <a:pos x="T12" y="T13"/>
                  </a:cxn>
                </a:cxnLst>
                <a:rect l="0" t="0" r="r" b="b"/>
                <a:pathLst>
                  <a:path w="20" h="29">
                    <a:moveTo>
                      <a:pt x="19" y="27"/>
                    </a:moveTo>
                    <a:cubicBezTo>
                      <a:pt x="17" y="22"/>
                      <a:pt x="15" y="17"/>
                      <a:pt x="12" y="13"/>
                    </a:cubicBezTo>
                    <a:cubicBezTo>
                      <a:pt x="9" y="8"/>
                      <a:pt x="7" y="4"/>
                      <a:pt x="3" y="1"/>
                    </a:cubicBezTo>
                    <a:cubicBezTo>
                      <a:pt x="2" y="0"/>
                      <a:pt x="0" y="1"/>
                      <a:pt x="0" y="3"/>
                    </a:cubicBezTo>
                    <a:cubicBezTo>
                      <a:pt x="2" y="7"/>
                      <a:pt x="5" y="11"/>
                      <a:pt x="8" y="15"/>
                    </a:cubicBezTo>
                    <a:cubicBezTo>
                      <a:pt x="10" y="19"/>
                      <a:pt x="13" y="24"/>
                      <a:pt x="16" y="28"/>
                    </a:cubicBezTo>
                    <a:cubicBezTo>
                      <a:pt x="17" y="29"/>
                      <a:pt x="20" y="29"/>
                      <a:pt x="19"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5" name="Freeform 98"/>
              <p:cNvSpPr>
                <a:spLocks/>
              </p:cNvSpPr>
              <p:nvPr/>
            </p:nvSpPr>
            <p:spPr bwMode="auto">
              <a:xfrm>
                <a:off x="5182" y="1224"/>
                <a:ext cx="30" cy="47"/>
              </a:xfrm>
              <a:custGeom>
                <a:avLst/>
                <a:gdLst>
                  <a:gd name="T0" fmla="*/ 16 w 17"/>
                  <a:gd name="T1" fmla="*/ 24 h 27"/>
                  <a:gd name="T2" fmla="*/ 3 w 17"/>
                  <a:gd name="T3" fmla="*/ 0 h 27"/>
                  <a:gd name="T4" fmla="*/ 1 w 17"/>
                  <a:gd name="T5" fmla="*/ 2 h 27"/>
                  <a:gd name="T6" fmla="*/ 7 w 17"/>
                  <a:gd name="T7" fmla="*/ 13 h 27"/>
                  <a:gd name="T8" fmla="*/ 13 w 17"/>
                  <a:gd name="T9" fmla="*/ 25 h 27"/>
                  <a:gd name="T10" fmla="*/ 16 w 17"/>
                  <a:gd name="T11" fmla="*/ 24 h 27"/>
                </a:gdLst>
                <a:ahLst/>
                <a:cxnLst>
                  <a:cxn ang="0">
                    <a:pos x="T0" y="T1"/>
                  </a:cxn>
                  <a:cxn ang="0">
                    <a:pos x="T2" y="T3"/>
                  </a:cxn>
                  <a:cxn ang="0">
                    <a:pos x="T4" y="T5"/>
                  </a:cxn>
                  <a:cxn ang="0">
                    <a:pos x="T6" y="T7"/>
                  </a:cxn>
                  <a:cxn ang="0">
                    <a:pos x="T8" y="T9"/>
                  </a:cxn>
                  <a:cxn ang="0">
                    <a:pos x="T10" y="T11"/>
                  </a:cxn>
                </a:cxnLst>
                <a:rect l="0" t="0" r="r" b="b"/>
                <a:pathLst>
                  <a:path w="17" h="27">
                    <a:moveTo>
                      <a:pt x="16" y="24"/>
                    </a:moveTo>
                    <a:cubicBezTo>
                      <a:pt x="14" y="16"/>
                      <a:pt x="10" y="6"/>
                      <a:pt x="3" y="0"/>
                    </a:cubicBezTo>
                    <a:cubicBezTo>
                      <a:pt x="1" y="0"/>
                      <a:pt x="0" y="1"/>
                      <a:pt x="1" y="2"/>
                    </a:cubicBezTo>
                    <a:cubicBezTo>
                      <a:pt x="3" y="6"/>
                      <a:pt x="5" y="9"/>
                      <a:pt x="7" y="13"/>
                    </a:cubicBezTo>
                    <a:cubicBezTo>
                      <a:pt x="10" y="17"/>
                      <a:pt x="11" y="21"/>
                      <a:pt x="13" y="25"/>
                    </a:cubicBezTo>
                    <a:cubicBezTo>
                      <a:pt x="14" y="27"/>
                      <a:pt x="17" y="26"/>
                      <a:pt x="1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6" name="Freeform 99"/>
              <p:cNvSpPr>
                <a:spLocks/>
              </p:cNvSpPr>
              <p:nvPr/>
            </p:nvSpPr>
            <p:spPr bwMode="auto">
              <a:xfrm>
                <a:off x="5207" y="1226"/>
                <a:ext cx="28" cy="44"/>
              </a:xfrm>
              <a:custGeom>
                <a:avLst/>
                <a:gdLst>
                  <a:gd name="T0" fmla="*/ 15 w 16"/>
                  <a:gd name="T1" fmla="*/ 22 h 25"/>
                  <a:gd name="T2" fmla="*/ 3 w 16"/>
                  <a:gd name="T3" fmla="*/ 1 h 25"/>
                  <a:gd name="T4" fmla="*/ 1 w 16"/>
                  <a:gd name="T5" fmla="*/ 3 h 25"/>
                  <a:gd name="T6" fmla="*/ 6 w 16"/>
                  <a:gd name="T7" fmla="*/ 12 h 25"/>
                  <a:gd name="T8" fmla="*/ 12 w 16"/>
                  <a:gd name="T9" fmla="*/ 23 h 25"/>
                  <a:gd name="T10" fmla="*/ 15 w 16"/>
                  <a:gd name="T11" fmla="*/ 22 h 25"/>
                </a:gdLst>
                <a:ahLst/>
                <a:cxnLst>
                  <a:cxn ang="0">
                    <a:pos x="T0" y="T1"/>
                  </a:cxn>
                  <a:cxn ang="0">
                    <a:pos x="T2" y="T3"/>
                  </a:cxn>
                  <a:cxn ang="0">
                    <a:pos x="T4" y="T5"/>
                  </a:cxn>
                  <a:cxn ang="0">
                    <a:pos x="T6" y="T7"/>
                  </a:cxn>
                  <a:cxn ang="0">
                    <a:pos x="T8" y="T9"/>
                  </a:cxn>
                  <a:cxn ang="0">
                    <a:pos x="T10" y="T11"/>
                  </a:cxn>
                </a:cxnLst>
                <a:rect l="0" t="0" r="r" b="b"/>
                <a:pathLst>
                  <a:path w="16" h="25">
                    <a:moveTo>
                      <a:pt x="15" y="22"/>
                    </a:moveTo>
                    <a:cubicBezTo>
                      <a:pt x="13" y="15"/>
                      <a:pt x="9" y="5"/>
                      <a:pt x="3" y="1"/>
                    </a:cubicBezTo>
                    <a:cubicBezTo>
                      <a:pt x="2" y="0"/>
                      <a:pt x="0" y="1"/>
                      <a:pt x="1" y="3"/>
                    </a:cubicBezTo>
                    <a:cubicBezTo>
                      <a:pt x="2" y="6"/>
                      <a:pt x="4" y="9"/>
                      <a:pt x="6" y="12"/>
                    </a:cubicBezTo>
                    <a:cubicBezTo>
                      <a:pt x="8" y="16"/>
                      <a:pt x="10" y="20"/>
                      <a:pt x="12" y="23"/>
                    </a:cubicBezTo>
                    <a:cubicBezTo>
                      <a:pt x="13" y="25"/>
                      <a:pt x="16" y="24"/>
                      <a:pt x="15"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7" name="Freeform 100"/>
              <p:cNvSpPr>
                <a:spLocks/>
              </p:cNvSpPr>
              <p:nvPr/>
            </p:nvSpPr>
            <p:spPr bwMode="auto">
              <a:xfrm>
                <a:off x="5224" y="1233"/>
                <a:ext cx="22" cy="30"/>
              </a:xfrm>
              <a:custGeom>
                <a:avLst/>
                <a:gdLst>
                  <a:gd name="T0" fmla="*/ 11 w 12"/>
                  <a:gd name="T1" fmla="*/ 13 h 17"/>
                  <a:gd name="T2" fmla="*/ 3 w 12"/>
                  <a:gd name="T3" fmla="*/ 1 h 17"/>
                  <a:gd name="T4" fmla="*/ 0 w 12"/>
                  <a:gd name="T5" fmla="*/ 2 h 17"/>
                  <a:gd name="T6" fmla="*/ 8 w 12"/>
                  <a:gd name="T7" fmla="*/ 15 h 17"/>
                  <a:gd name="T8" fmla="*/ 11 w 12"/>
                  <a:gd name="T9" fmla="*/ 13 h 17"/>
                </a:gdLst>
                <a:ahLst/>
                <a:cxnLst>
                  <a:cxn ang="0">
                    <a:pos x="T0" y="T1"/>
                  </a:cxn>
                  <a:cxn ang="0">
                    <a:pos x="T2" y="T3"/>
                  </a:cxn>
                  <a:cxn ang="0">
                    <a:pos x="T4" y="T5"/>
                  </a:cxn>
                  <a:cxn ang="0">
                    <a:pos x="T6" y="T7"/>
                  </a:cxn>
                  <a:cxn ang="0">
                    <a:pos x="T8" y="T9"/>
                  </a:cxn>
                </a:cxnLst>
                <a:rect l="0" t="0" r="r" b="b"/>
                <a:pathLst>
                  <a:path w="12" h="17">
                    <a:moveTo>
                      <a:pt x="11" y="13"/>
                    </a:moveTo>
                    <a:cubicBezTo>
                      <a:pt x="9" y="9"/>
                      <a:pt x="6" y="4"/>
                      <a:pt x="3" y="1"/>
                    </a:cubicBezTo>
                    <a:cubicBezTo>
                      <a:pt x="2" y="0"/>
                      <a:pt x="0" y="1"/>
                      <a:pt x="0" y="2"/>
                    </a:cubicBezTo>
                    <a:cubicBezTo>
                      <a:pt x="2" y="7"/>
                      <a:pt x="5" y="11"/>
                      <a:pt x="8" y="15"/>
                    </a:cubicBezTo>
                    <a:cubicBezTo>
                      <a:pt x="9" y="17"/>
                      <a:pt x="12" y="15"/>
                      <a:pt x="1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8" name="Freeform 101"/>
              <p:cNvSpPr>
                <a:spLocks/>
              </p:cNvSpPr>
              <p:nvPr/>
            </p:nvSpPr>
            <p:spPr bwMode="auto">
              <a:xfrm>
                <a:off x="5112" y="1286"/>
                <a:ext cx="39" cy="45"/>
              </a:xfrm>
              <a:custGeom>
                <a:avLst/>
                <a:gdLst>
                  <a:gd name="T0" fmla="*/ 21 w 22"/>
                  <a:gd name="T1" fmla="*/ 22 h 26"/>
                  <a:gd name="T2" fmla="*/ 3 w 22"/>
                  <a:gd name="T3" fmla="*/ 1 h 26"/>
                  <a:gd name="T4" fmla="*/ 1 w 22"/>
                  <a:gd name="T5" fmla="*/ 3 h 26"/>
                  <a:gd name="T6" fmla="*/ 18 w 22"/>
                  <a:gd name="T7" fmla="*/ 24 h 26"/>
                  <a:gd name="T8" fmla="*/ 21 w 22"/>
                  <a:gd name="T9" fmla="*/ 22 h 26"/>
                </a:gdLst>
                <a:ahLst/>
                <a:cxnLst>
                  <a:cxn ang="0">
                    <a:pos x="T0" y="T1"/>
                  </a:cxn>
                  <a:cxn ang="0">
                    <a:pos x="T2" y="T3"/>
                  </a:cxn>
                  <a:cxn ang="0">
                    <a:pos x="T4" y="T5"/>
                  </a:cxn>
                  <a:cxn ang="0">
                    <a:pos x="T6" y="T7"/>
                  </a:cxn>
                  <a:cxn ang="0">
                    <a:pos x="T8" y="T9"/>
                  </a:cxn>
                </a:cxnLst>
                <a:rect l="0" t="0" r="r" b="b"/>
                <a:pathLst>
                  <a:path w="22" h="26">
                    <a:moveTo>
                      <a:pt x="21" y="22"/>
                    </a:moveTo>
                    <a:cubicBezTo>
                      <a:pt x="16" y="15"/>
                      <a:pt x="10" y="6"/>
                      <a:pt x="3" y="1"/>
                    </a:cubicBezTo>
                    <a:cubicBezTo>
                      <a:pt x="2" y="0"/>
                      <a:pt x="0" y="2"/>
                      <a:pt x="1" y="3"/>
                    </a:cubicBezTo>
                    <a:cubicBezTo>
                      <a:pt x="6" y="11"/>
                      <a:pt x="12" y="18"/>
                      <a:pt x="18" y="24"/>
                    </a:cubicBezTo>
                    <a:cubicBezTo>
                      <a:pt x="19" y="26"/>
                      <a:pt x="22" y="24"/>
                      <a:pt x="21"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9" name="Freeform 102"/>
              <p:cNvSpPr>
                <a:spLocks/>
              </p:cNvSpPr>
              <p:nvPr/>
            </p:nvSpPr>
            <p:spPr bwMode="auto">
              <a:xfrm>
                <a:off x="5119" y="1315"/>
                <a:ext cx="33" cy="34"/>
              </a:xfrm>
              <a:custGeom>
                <a:avLst/>
                <a:gdLst>
                  <a:gd name="T0" fmla="*/ 18 w 19"/>
                  <a:gd name="T1" fmla="*/ 15 h 19"/>
                  <a:gd name="T2" fmla="*/ 10 w 19"/>
                  <a:gd name="T3" fmla="*/ 8 h 19"/>
                  <a:gd name="T4" fmla="*/ 3 w 19"/>
                  <a:gd name="T5" fmla="*/ 1 h 19"/>
                  <a:gd name="T6" fmla="*/ 0 w 19"/>
                  <a:gd name="T7" fmla="*/ 3 h 19"/>
                  <a:gd name="T8" fmla="*/ 7 w 19"/>
                  <a:gd name="T9" fmla="*/ 11 h 19"/>
                  <a:gd name="T10" fmla="*/ 16 w 19"/>
                  <a:gd name="T11" fmla="*/ 18 h 19"/>
                  <a:gd name="T12" fmla="*/ 18 w 19"/>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8" y="15"/>
                    </a:moveTo>
                    <a:cubicBezTo>
                      <a:pt x="15" y="13"/>
                      <a:pt x="12" y="10"/>
                      <a:pt x="10" y="8"/>
                    </a:cubicBezTo>
                    <a:cubicBezTo>
                      <a:pt x="8" y="6"/>
                      <a:pt x="6" y="3"/>
                      <a:pt x="3" y="1"/>
                    </a:cubicBezTo>
                    <a:cubicBezTo>
                      <a:pt x="2" y="0"/>
                      <a:pt x="0" y="2"/>
                      <a:pt x="0" y="3"/>
                    </a:cubicBezTo>
                    <a:cubicBezTo>
                      <a:pt x="2" y="6"/>
                      <a:pt x="5" y="9"/>
                      <a:pt x="7" y="11"/>
                    </a:cubicBezTo>
                    <a:cubicBezTo>
                      <a:pt x="10" y="13"/>
                      <a:pt x="13" y="16"/>
                      <a:pt x="16" y="18"/>
                    </a:cubicBezTo>
                    <a:cubicBezTo>
                      <a:pt x="18" y="19"/>
                      <a:pt x="19" y="16"/>
                      <a:pt x="18"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0" name="Freeform 103"/>
              <p:cNvSpPr>
                <a:spLocks/>
              </p:cNvSpPr>
              <p:nvPr/>
            </p:nvSpPr>
            <p:spPr bwMode="auto">
              <a:xfrm>
                <a:off x="5247" y="1389"/>
                <a:ext cx="34" cy="60"/>
              </a:xfrm>
              <a:custGeom>
                <a:avLst/>
                <a:gdLst>
                  <a:gd name="T0" fmla="*/ 19 w 19"/>
                  <a:gd name="T1" fmla="*/ 32 h 34"/>
                  <a:gd name="T2" fmla="*/ 3 w 19"/>
                  <a:gd name="T3" fmla="*/ 1 h 34"/>
                  <a:gd name="T4" fmla="*/ 1 w 19"/>
                  <a:gd name="T5" fmla="*/ 3 h 34"/>
                  <a:gd name="T6" fmla="*/ 16 w 19"/>
                  <a:gd name="T7" fmla="*/ 33 h 34"/>
                  <a:gd name="T8" fmla="*/ 19 w 19"/>
                  <a:gd name="T9" fmla="*/ 32 h 34"/>
                </a:gdLst>
                <a:ahLst/>
                <a:cxnLst>
                  <a:cxn ang="0">
                    <a:pos x="T0" y="T1"/>
                  </a:cxn>
                  <a:cxn ang="0">
                    <a:pos x="T2" y="T3"/>
                  </a:cxn>
                  <a:cxn ang="0">
                    <a:pos x="T4" y="T5"/>
                  </a:cxn>
                  <a:cxn ang="0">
                    <a:pos x="T6" y="T7"/>
                  </a:cxn>
                  <a:cxn ang="0">
                    <a:pos x="T8" y="T9"/>
                  </a:cxn>
                </a:cxnLst>
                <a:rect l="0" t="0" r="r" b="b"/>
                <a:pathLst>
                  <a:path w="19" h="34">
                    <a:moveTo>
                      <a:pt x="19" y="32"/>
                    </a:moveTo>
                    <a:cubicBezTo>
                      <a:pt x="15" y="21"/>
                      <a:pt x="9" y="11"/>
                      <a:pt x="3" y="1"/>
                    </a:cubicBezTo>
                    <a:cubicBezTo>
                      <a:pt x="2" y="0"/>
                      <a:pt x="0" y="1"/>
                      <a:pt x="1" y="3"/>
                    </a:cubicBezTo>
                    <a:cubicBezTo>
                      <a:pt x="6" y="13"/>
                      <a:pt x="11" y="23"/>
                      <a:pt x="16" y="33"/>
                    </a:cubicBezTo>
                    <a:cubicBezTo>
                      <a:pt x="17" y="34"/>
                      <a:pt x="19" y="33"/>
                      <a:pt x="19"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1" name="Freeform 104"/>
              <p:cNvSpPr>
                <a:spLocks/>
              </p:cNvSpPr>
              <p:nvPr/>
            </p:nvSpPr>
            <p:spPr bwMode="auto">
              <a:xfrm>
                <a:off x="5223" y="1384"/>
                <a:ext cx="23" cy="46"/>
              </a:xfrm>
              <a:custGeom>
                <a:avLst/>
                <a:gdLst>
                  <a:gd name="T0" fmla="*/ 12 w 13"/>
                  <a:gd name="T1" fmla="*/ 23 h 26"/>
                  <a:gd name="T2" fmla="*/ 3 w 13"/>
                  <a:gd name="T3" fmla="*/ 1 h 26"/>
                  <a:gd name="T4" fmla="*/ 0 w 13"/>
                  <a:gd name="T5" fmla="*/ 2 h 26"/>
                  <a:gd name="T6" fmla="*/ 9 w 13"/>
                  <a:gd name="T7" fmla="*/ 25 h 26"/>
                  <a:gd name="T8" fmla="*/ 12 w 13"/>
                  <a:gd name="T9" fmla="*/ 23 h 26"/>
                </a:gdLst>
                <a:ahLst/>
                <a:cxnLst>
                  <a:cxn ang="0">
                    <a:pos x="T0" y="T1"/>
                  </a:cxn>
                  <a:cxn ang="0">
                    <a:pos x="T2" y="T3"/>
                  </a:cxn>
                  <a:cxn ang="0">
                    <a:pos x="T4" y="T5"/>
                  </a:cxn>
                  <a:cxn ang="0">
                    <a:pos x="T6" y="T7"/>
                  </a:cxn>
                  <a:cxn ang="0">
                    <a:pos x="T8" y="T9"/>
                  </a:cxn>
                </a:cxnLst>
                <a:rect l="0" t="0" r="r" b="b"/>
                <a:pathLst>
                  <a:path w="13" h="26">
                    <a:moveTo>
                      <a:pt x="12" y="23"/>
                    </a:moveTo>
                    <a:cubicBezTo>
                      <a:pt x="8" y="16"/>
                      <a:pt x="5" y="9"/>
                      <a:pt x="3" y="1"/>
                    </a:cubicBezTo>
                    <a:cubicBezTo>
                      <a:pt x="2" y="0"/>
                      <a:pt x="0" y="0"/>
                      <a:pt x="0" y="2"/>
                    </a:cubicBezTo>
                    <a:cubicBezTo>
                      <a:pt x="1" y="10"/>
                      <a:pt x="4" y="18"/>
                      <a:pt x="9" y="25"/>
                    </a:cubicBezTo>
                    <a:cubicBezTo>
                      <a:pt x="10" y="26"/>
                      <a:pt x="13" y="24"/>
                      <a:pt x="12"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2" name="Freeform 105"/>
              <p:cNvSpPr>
                <a:spLocks/>
              </p:cNvSpPr>
              <p:nvPr/>
            </p:nvSpPr>
            <p:spPr bwMode="auto">
              <a:xfrm>
                <a:off x="5261" y="1377"/>
                <a:ext cx="20" cy="37"/>
              </a:xfrm>
              <a:custGeom>
                <a:avLst/>
                <a:gdLst>
                  <a:gd name="T0" fmla="*/ 10 w 11"/>
                  <a:gd name="T1" fmla="*/ 18 h 21"/>
                  <a:gd name="T2" fmla="*/ 4 w 11"/>
                  <a:gd name="T3" fmla="*/ 1 h 21"/>
                  <a:gd name="T4" fmla="*/ 1 w 11"/>
                  <a:gd name="T5" fmla="*/ 2 h 21"/>
                  <a:gd name="T6" fmla="*/ 7 w 11"/>
                  <a:gd name="T7" fmla="*/ 19 h 21"/>
                  <a:gd name="T8" fmla="*/ 10 w 11"/>
                  <a:gd name="T9" fmla="*/ 18 h 21"/>
                </a:gdLst>
                <a:ahLst/>
                <a:cxnLst>
                  <a:cxn ang="0">
                    <a:pos x="T0" y="T1"/>
                  </a:cxn>
                  <a:cxn ang="0">
                    <a:pos x="T2" y="T3"/>
                  </a:cxn>
                  <a:cxn ang="0">
                    <a:pos x="T4" y="T5"/>
                  </a:cxn>
                  <a:cxn ang="0">
                    <a:pos x="T6" y="T7"/>
                  </a:cxn>
                  <a:cxn ang="0">
                    <a:pos x="T8" y="T9"/>
                  </a:cxn>
                </a:cxnLst>
                <a:rect l="0" t="0" r="r" b="b"/>
                <a:pathLst>
                  <a:path w="11" h="21">
                    <a:moveTo>
                      <a:pt x="10" y="18"/>
                    </a:moveTo>
                    <a:cubicBezTo>
                      <a:pt x="8" y="13"/>
                      <a:pt x="6" y="7"/>
                      <a:pt x="4" y="1"/>
                    </a:cubicBezTo>
                    <a:cubicBezTo>
                      <a:pt x="3" y="0"/>
                      <a:pt x="0" y="0"/>
                      <a:pt x="1" y="2"/>
                    </a:cubicBezTo>
                    <a:cubicBezTo>
                      <a:pt x="3" y="8"/>
                      <a:pt x="5" y="14"/>
                      <a:pt x="7" y="19"/>
                    </a:cubicBezTo>
                    <a:cubicBezTo>
                      <a:pt x="8" y="21"/>
                      <a:pt x="11" y="20"/>
                      <a:pt x="1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3" name="Freeform 106"/>
              <p:cNvSpPr>
                <a:spLocks/>
              </p:cNvSpPr>
              <p:nvPr/>
            </p:nvSpPr>
            <p:spPr bwMode="auto">
              <a:xfrm>
                <a:off x="5441" y="1660"/>
                <a:ext cx="51" cy="32"/>
              </a:xfrm>
              <a:custGeom>
                <a:avLst/>
                <a:gdLst>
                  <a:gd name="T0" fmla="*/ 1 w 29"/>
                  <a:gd name="T1" fmla="*/ 4 h 18"/>
                  <a:gd name="T2" fmla="*/ 14 w 29"/>
                  <a:gd name="T3" fmla="*/ 11 h 18"/>
                  <a:gd name="T4" fmla="*/ 27 w 29"/>
                  <a:gd name="T5" fmla="*/ 17 h 18"/>
                  <a:gd name="T6" fmla="*/ 28 w 29"/>
                  <a:gd name="T7" fmla="*/ 15 h 18"/>
                  <a:gd name="T8" fmla="*/ 16 w 29"/>
                  <a:gd name="T9" fmla="*/ 7 h 18"/>
                  <a:gd name="T10" fmla="*/ 2 w 29"/>
                  <a:gd name="T11" fmla="*/ 1 h 18"/>
                  <a:gd name="T12" fmla="*/ 1 w 29"/>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1" y="4"/>
                    </a:moveTo>
                    <a:cubicBezTo>
                      <a:pt x="5" y="7"/>
                      <a:pt x="10" y="9"/>
                      <a:pt x="14" y="11"/>
                    </a:cubicBezTo>
                    <a:cubicBezTo>
                      <a:pt x="18" y="14"/>
                      <a:pt x="22" y="16"/>
                      <a:pt x="27" y="17"/>
                    </a:cubicBezTo>
                    <a:cubicBezTo>
                      <a:pt x="28" y="18"/>
                      <a:pt x="29" y="16"/>
                      <a:pt x="28" y="15"/>
                    </a:cubicBezTo>
                    <a:cubicBezTo>
                      <a:pt x="25" y="11"/>
                      <a:pt x="20" y="9"/>
                      <a:pt x="16" y="7"/>
                    </a:cubicBezTo>
                    <a:cubicBezTo>
                      <a:pt x="11" y="5"/>
                      <a:pt x="7" y="3"/>
                      <a:pt x="2" y="1"/>
                    </a:cubicBezTo>
                    <a:cubicBezTo>
                      <a:pt x="1" y="0"/>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4" name="Freeform 107"/>
              <p:cNvSpPr>
                <a:spLocks/>
              </p:cNvSpPr>
              <p:nvPr/>
            </p:nvSpPr>
            <p:spPr bwMode="auto">
              <a:xfrm>
                <a:off x="5427" y="1630"/>
                <a:ext cx="54" cy="27"/>
              </a:xfrm>
              <a:custGeom>
                <a:avLst/>
                <a:gdLst>
                  <a:gd name="T0" fmla="*/ 1 w 31"/>
                  <a:gd name="T1" fmla="*/ 4 h 15"/>
                  <a:gd name="T2" fmla="*/ 29 w 31"/>
                  <a:gd name="T3" fmla="*/ 13 h 15"/>
                  <a:gd name="T4" fmla="*/ 29 w 31"/>
                  <a:gd name="T5" fmla="*/ 10 h 15"/>
                  <a:gd name="T6" fmla="*/ 16 w 31"/>
                  <a:gd name="T7" fmla="*/ 8 h 15"/>
                  <a:gd name="T8" fmla="*/ 3 w 31"/>
                  <a:gd name="T9" fmla="*/ 1 h 15"/>
                  <a:gd name="T10" fmla="*/ 1 w 31"/>
                  <a:gd name="T11" fmla="*/ 4 h 15"/>
                </a:gdLst>
                <a:ahLst/>
                <a:cxnLst>
                  <a:cxn ang="0">
                    <a:pos x="T0" y="T1"/>
                  </a:cxn>
                  <a:cxn ang="0">
                    <a:pos x="T2" y="T3"/>
                  </a:cxn>
                  <a:cxn ang="0">
                    <a:pos x="T4" y="T5"/>
                  </a:cxn>
                  <a:cxn ang="0">
                    <a:pos x="T6" y="T7"/>
                  </a:cxn>
                  <a:cxn ang="0">
                    <a:pos x="T8" y="T9"/>
                  </a:cxn>
                  <a:cxn ang="0">
                    <a:pos x="T10" y="T11"/>
                  </a:cxn>
                </a:cxnLst>
                <a:rect l="0" t="0" r="r" b="b"/>
                <a:pathLst>
                  <a:path w="31" h="15">
                    <a:moveTo>
                      <a:pt x="1" y="4"/>
                    </a:moveTo>
                    <a:cubicBezTo>
                      <a:pt x="8" y="10"/>
                      <a:pt x="19" y="15"/>
                      <a:pt x="29" y="13"/>
                    </a:cubicBezTo>
                    <a:cubicBezTo>
                      <a:pt x="31" y="12"/>
                      <a:pt x="31" y="10"/>
                      <a:pt x="29" y="10"/>
                    </a:cubicBezTo>
                    <a:cubicBezTo>
                      <a:pt x="25" y="9"/>
                      <a:pt x="20" y="9"/>
                      <a:pt x="16" y="8"/>
                    </a:cubicBezTo>
                    <a:cubicBezTo>
                      <a:pt x="11" y="6"/>
                      <a:pt x="7" y="4"/>
                      <a:pt x="3" y="1"/>
                    </a:cubicBezTo>
                    <a:cubicBezTo>
                      <a:pt x="2"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108"/>
              <p:cNvSpPr>
                <a:spLocks/>
              </p:cNvSpPr>
              <p:nvPr/>
            </p:nvSpPr>
            <p:spPr bwMode="auto">
              <a:xfrm>
                <a:off x="5421" y="1607"/>
                <a:ext cx="39" cy="25"/>
              </a:xfrm>
              <a:custGeom>
                <a:avLst/>
                <a:gdLst>
                  <a:gd name="T0" fmla="*/ 1 w 22"/>
                  <a:gd name="T1" fmla="*/ 4 h 14"/>
                  <a:gd name="T2" fmla="*/ 20 w 22"/>
                  <a:gd name="T3" fmla="*/ 13 h 14"/>
                  <a:gd name="T4" fmla="*/ 21 w 22"/>
                  <a:gd name="T5" fmla="*/ 10 h 14"/>
                  <a:gd name="T6" fmla="*/ 12 w 22"/>
                  <a:gd name="T7" fmla="*/ 7 h 14"/>
                  <a:gd name="T8" fmla="*/ 3 w 22"/>
                  <a:gd name="T9" fmla="*/ 2 h 14"/>
                  <a:gd name="T10" fmla="*/ 1 w 22"/>
                  <a:gd name="T11" fmla="*/ 4 h 14"/>
                </a:gdLst>
                <a:ahLst/>
                <a:cxnLst>
                  <a:cxn ang="0">
                    <a:pos x="T0" y="T1"/>
                  </a:cxn>
                  <a:cxn ang="0">
                    <a:pos x="T2" y="T3"/>
                  </a:cxn>
                  <a:cxn ang="0">
                    <a:pos x="T4" y="T5"/>
                  </a:cxn>
                  <a:cxn ang="0">
                    <a:pos x="T6" y="T7"/>
                  </a:cxn>
                  <a:cxn ang="0">
                    <a:pos x="T8" y="T9"/>
                  </a:cxn>
                  <a:cxn ang="0">
                    <a:pos x="T10" y="T11"/>
                  </a:cxn>
                </a:cxnLst>
                <a:rect l="0" t="0" r="r" b="b"/>
                <a:pathLst>
                  <a:path w="22" h="14">
                    <a:moveTo>
                      <a:pt x="1" y="4"/>
                    </a:moveTo>
                    <a:cubicBezTo>
                      <a:pt x="6" y="9"/>
                      <a:pt x="13" y="14"/>
                      <a:pt x="20" y="13"/>
                    </a:cubicBezTo>
                    <a:cubicBezTo>
                      <a:pt x="22" y="13"/>
                      <a:pt x="22" y="11"/>
                      <a:pt x="21" y="10"/>
                    </a:cubicBezTo>
                    <a:cubicBezTo>
                      <a:pt x="18" y="9"/>
                      <a:pt x="15" y="9"/>
                      <a:pt x="12" y="7"/>
                    </a:cubicBezTo>
                    <a:cubicBezTo>
                      <a:pt x="9" y="6"/>
                      <a:pt x="6" y="4"/>
                      <a:pt x="3" y="2"/>
                    </a:cubicBezTo>
                    <a:cubicBezTo>
                      <a:pt x="2"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6" name="Freeform 109"/>
              <p:cNvSpPr>
                <a:spLocks/>
              </p:cNvSpPr>
              <p:nvPr/>
            </p:nvSpPr>
            <p:spPr bwMode="auto">
              <a:xfrm>
                <a:off x="5409" y="1592"/>
                <a:ext cx="40" cy="15"/>
              </a:xfrm>
              <a:custGeom>
                <a:avLst/>
                <a:gdLst>
                  <a:gd name="T0" fmla="*/ 2 w 23"/>
                  <a:gd name="T1" fmla="*/ 4 h 9"/>
                  <a:gd name="T2" fmla="*/ 21 w 23"/>
                  <a:gd name="T3" fmla="*/ 9 h 9"/>
                  <a:gd name="T4" fmla="*/ 21 w 23"/>
                  <a:gd name="T5" fmla="*/ 6 h 9"/>
                  <a:gd name="T6" fmla="*/ 3 w 23"/>
                  <a:gd name="T7" fmla="*/ 1 h 9"/>
                  <a:gd name="T8" fmla="*/ 2 w 23"/>
                  <a:gd name="T9" fmla="*/ 4 h 9"/>
                </a:gdLst>
                <a:ahLst/>
                <a:cxnLst>
                  <a:cxn ang="0">
                    <a:pos x="T0" y="T1"/>
                  </a:cxn>
                  <a:cxn ang="0">
                    <a:pos x="T2" y="T3"/>
                  </a:cxn>
                  <a:cxn ang="0">
                    <a:pos x="T4" y="T5"/>
                  </a:cxn>
                  <a:cxn ang="0">
                    <a:pos x="T6" y="T7"/>
                  </a:cxn>
                  <a:cxn ang="0">
                    <a:pos x="T8" y="T9"/>
                  </a:cxn>
                </a:cxnLst>
                <a:rect l="0" t="0" r="r" b="b"/>
                <a:pathLst>
                  <a:path w="23" h="9">
                    <a:moveTo>
                      <a:pt x="2" y="4"/>
                    </a:moveTo>
                    <a:cubicBezTo>
                      <a:pt x="8" y="6"/>
                      <a:pt x="14" y="8"/>
                      <a:pt x="21" y="9"/>
                    </a:cubicBezTo>
                    <a:cubicBezTo>
                      <a:pt x="22" y="9"/>
                      <a:pt x="23" y="6"/>
                      <a:pt x="21" y="6"/>
                    </a:cubicBezTo>
                    <a:cubicBezTo>
                      <a:pt x="16" y="3"/>
                      <a:pt x="9" y="2"/>
                      <a:pt x="3" y="1"/>
                    </a:cubicBezTo>
                    <a:cubicBezTo>
                      <a:pt x="1"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7" name="Freeform 110"/>
              <p:cNvSpPr>
                <a:spLocks/>
              </p:cNvSpPr>
              <p:nvPr/>
            </p:nvSpPr>
            <p:spPr bwMode="auto">
              <a:xfrm>
                <a:off x="5522" y="1799"/>
                <a:ext cx="73" cy="63"/>
              </a:xfrm>
              <a:custGeom>
                <a:avLst/>
                <a:gdLst>
                  <a:gd name="T0" fmla="*/ 41 w 42"/>
                  <a:gd name="T1" fmla="*/ 33 h 36"/>
                  <a:gd name="T2" fmla="*/ 3 w 42"/>
                  <a:gd name="T3" fmla="*/ 0 h 36"/>
                  <a:gd name="T4" fmla="*/ 1 w 42"/>
                  <a:gd name="T5" fmla="*/ 3 h 36"/>
                  <a:gd name="T6" fmla="*/ 21 w 42"/>
                  <a:gd name="T7" fmla="*/ 18 h 36"/>
                  <a:gd name="T8" fmla="*/ 39 w 42"/>
                  <a:gd name="T9" fmla="*/ 35 h 36"/>
                  <a:gd name="T10" fmla="*/ 41 w 42"/>
                  <a:gd name="T11" fmla="*/ 33 h 36"/>
                </a:gdLst>
                <a:ahLst/>
                <a:cxnLst>
                  <a:cxn ang="0">
                    <a:pos x="T0" y="T1"/>
                  </a:cxn>
                  <a:cxn ang="0">
                    <a:pos x="T2" y="T3"/>
                  </a:cxn>
                  <a:cxn ang="0">
                    <a:pos x="T4" y="T5"/>
                  </a:cxn>
                  <a:cxn ang="0">
                    <a:pos x="T6" y="T7"/>
                  </a:cxn>
                  <a:cxn ang="0">
                    <a:pos x="T8" y="T9"/>
                  </a:cxn>
                  <a:cxn ang="0">
                    <a:pos x="T10" y="T11"/>
                  </a:cxn>
                </a:cxnLst>
                <a:rect l="0" t="0" r="r" b="b"/>
                <a:pathLst>
                  <a:path w="42" h="36">
                    <a:moveTo>
                      <a:pt x="41" y="33"/>
                    </a:moveTo>
                    <a:cubicBezTo>
                      <a:pt x="32" y="20"/>
                      <a:pt x="18" y="7"/>
                      <a:pt x="3" y="0"/>
                    </a:cubicBezTo>
                    <a:cubicBezTo>
                      <a:pt x="2" y="0"/>
                      <a:pt x="0" y="2"/>
                      <a:pt x="1" y="3"/>
                    </a:cubicBezTo>
                    <a:cubicBezTo>
                      <a:pt x="8" y="8"/>
                      <a:pt x="15" y="12"/>
                      <a:pt x="21" y="18"/>
                    </a:cubicBezTo>
                    <a:cubicBezTo>
                      <a:pt x="27" y="23"/>
                      <a:pt x="33" y="29"/>
                      <a:pt x="39" y="35"/>
                    </a:cubicBezTo>
                    <a:cubicBezTo>
                      <a:pt x="40" y="36"/>
                      <a:pt x="42" y="34"/>
                      <a:pt x="41"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8" name="Freeform 111"/>
              <p:cNvSpPr>
                <a:spLocks/>
              </p:cNvSpPr>
              <p:nvPr/>
            </p:nvSpPr>
            <p:spPr bwMode="auto">
              <a:xfrm>
                <a:off x="5527" y="1767"/>
                <a:ext cx="61" cy="55"/>
              </a:xfrm>
              <a:custGeom>
                <a:avLst/>
                <a:gdLst>
                  <a:gd name="T0" fmla="*/ 34 w 35"/>
                  <a:gd name="T1" fmla="*/ 28 h 31"/>
                  <a:gd name="T2" fmla="*/ 20 w 35"/>
                  <a:gd name="T3" fmla="*/ 12 h 31"/>
                  <a:gd name="T4" fmla="*/ 2 w 35"/>
                  <a:gd name="T5" fmla="*/ 0 h 31"/>
                  <a:gd name="T6" fmla="*/ 1 w 35"/>
                  <a:gd name="T7" fmla="*/ 3 h 31"/>
                  <a:gd name="T8" fmla="*/ 17 w 35"/>
                  <a:gd name="T9" fmla="*/ 15 h 31"/>
                  <a:gd name="T10" fmla="*/ 32 w 35"/>
                  <a:gd name="T11" fmla="*/ 30 h 31"/>
                  <a:gd name="T12" fmla="*/ 34 w 35"/>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5" h="31">
                    <a:moveTo>
                      <a:pt x="34" y="28"/>
                    </a:moveTo>
                    <a:cubicBezTo>
                      <a:pt x="30" y="22"/>
                      <a:pt x="25" y="16"/>
                      <a:pt x="20" y="12"/>
                    </a:cubicBezTo>
                    <a:cubicBezTo>
                      <a:pt x="15" y="7"/>
                      <a:pt x="9" y="2"/>
                      <a:pt x="2" y="0"/>
                    </a:cubicBezTo>
                    <a:cubicBezTo>
                      <a:pt x="1" y="0"/>
                      <a:pt x="0" y="2"/>
                      <a:pt x="1" y="3"/>
                    </a:cubicBezTo>
                    <a:cubicBezTo>
                      <a:pt x="6" y="8"/>
                      <a:pt x="12" y="11"/>
                      <a:pt x="17" y="15"/>
                    </a:cubicBezTo>
                    <a:cubicBezTo>
                      <a:pt x="23" y="20"/>
                      <a:pt x="27" y="25"/>
                      <a:pt x="32" y="30"/>
                    </a:cubicBezTo>
                    <a:cubicBezTo>
                      <a:pt x="33" y="31"/>
                      <a:pt x="35" y="30"/>
                      <a:pt x="3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9" name="Freeform 112"/>
              <p:cNvSpPr>
                <a:spLocks/>
              </p:cNvSpPr>
              <p:nvPr/>
            </p:nvSpPr>
            <p:spPr bwMode="auto">
              <a:xfrm>
                <a:off x="5522" y="1734"/>
                <a:ext cx="54" cy="37"/>
              </a:xfrm>
              <a:custGeom>
                <a:avLst/>
                <a:gdLst>
                  <a:gd name="T0" fmla="*/ 29 w 31"/>
                  <a:gd name="T1" fmla="*/ 17 h 21"/>
                  <a:gd name="T2" fmla="*/ 15 w 31"/>
                  <a:gd name="T3" fmla="*/ 8 h 21"/>
                  <a:gd name="T4" fmla="*/ 2 w 31"/>
                  <a:gd name="T5" fmla="*/ 1 h 21"/>
                  <a:gd name="T6" fmla="*/ 1 w 31"/>
                  <a:gd name="T7" fmla="*/ 3 h 21"/>
                  <a:gd name="T8" fmla="*/ 13 w 31"/>
                  <a:gd name="T9" fmla="*/ 11 h 21"/>
                  <a:gd name="T10" fmla="*/ 27 w 31"/>
                  <a:gd name="T11" fmla="*/ 20 h 21"/>
                  <a:gd name="T12" fmla="*/ 29 w 31"/>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29" y="17"/>
                    </a:moveTo>
                    <a:cubicBezTo>
                      <a:pt x="24" y="14"/>
                      <a:pt x="20" y="11"/>
                      <a:pt x="15" y="8"/>
                    </a:cubicBezTo>
                    <a:cubicBezTo>
                      <a:pt x="11" y="5"/>
                      <a:pt x="7" y="2"/>
                      <a:pt x="2" y="1"/>
                    </a:cubicBezTo>
                    <a:cubicBezTo>
                      <a:pt x="1" y="0"/>
                      <a:pt x="0" y="2"/>
                      <a:pt x="1" y="3"/>
                    </a:cubicBezTo>
                    <a:cubicBezTo>
                      <a:pt x="4" y="6"/>
                      <a:pt x="9" y="9"/>
                      <a:pt x="13" y="11"/>
                    </a:cubicBezTo>
                    <a:cubicBezTo>
                      <a:pt x="18" y="14"/>
                      <a:pt x="22" y="17"/>
                      <a:pt x="27" y="20"/>
                    </a:cubicBezTo>
                    <a:cubicBezTo>
                      <a:pt x="29" y="21"/>
                      <a:pt x="31" y="18"/>
                      <a:pt x="29"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0" name="Freeform 113"/>
              <p:cNvSpPr>
                <a:spLocks/>
              </p:cNvSpPr>
              <p:nvPr/>
            </p:nvSpPr>
            <p:spPr bwMode="auto">
              <a:xfrm>
                <a:off x="5513" y="1704"/>
                <a:ext cx="40" cy="28"/>
              </a:xfrm>
              <a:custGeom>
                <a:avLst/>
                <a:gdLst>
                  <a:gd name="T0" fmla="*/ 21 w 23"/>
                  <a:gd name="T1" fmla="*/ 11 h 16"/>
                  <a:gd name="T2" fmla="*/ 12 w 23"/>
                  <a:gd name="T3" fmla="*/ 5 h 16"/>
                  <a:gd name="T4" fmla="*/ 3 w 23"/>
                  <a:gd name="T5" fmla="*/ 0 h 16"/>
                  <a:gd name="T6" fmla="*/ 1 w 23"/>
                  <a:gd name="T7" fmla="*/ 3 h 16"/>
                  <a:gd name="T8" fmla="*/ 10 w 23"/>
                  <a:gd name="T9" fmla="*/ 9 h 16"/>
                  <a:gd name="T10" fmla="*/ 20 w 23"/>
                  <a:gd name="T11" fmla="*/ 14 h 16"/>
                  <a:gd name="T12" fmla="*/ 21 w 23"/>
                  <a:gd name="T13" fmla="*/ 11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21" y="11"/>
                    </a:moveTo>
                    <a:cubicBezTo>
                      <a:pt x="18" y="9"/>
                      <a:pt x="15" y="7"/>
                      <a:pt x="12" y="5"/>
                    </a:cubicBezTo>
                    <a:cubicBezTo>
                      <a:pt x="9" y="3"/>
                      <a:pt x="6" y="1"/>
                      <a:pt x="3" y="0"/>
                    </a:cubicBezTo>
                    <a:cubicBezTo>
                      <a:pt x="1" y="0"/>
                      <a:pt x="0" y="2"/>
                      <a:pt x="1" y="3"/>
                    </a:cubicBezTo>
                    <a:cubicBezTo>
                      <a:pt x="4" y="6"/>
                      <a:pt x="7" y="7"/>
                      <a:pt x="10" y="9"/>
                    </a:cubicBezTo>
                    <a:cubicBezTo>
                      <a:pt x="13" y="11"/>
                      <a:pt x="16" y="13"/>
                      <a:pt x="20" y="14"/>
                    </a:cubicBezTo>
                    <a:cubicBezTo>
                      <a:pt x="22" y="16"/>
                      <a:pt x="23" y="12"/>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1" name="Freeform 114"/>
              <p:cNvSpPr>
                <a:spLocks/>
              </p:cNvSpPr>
              <p:nvPr/>
            </p:nvSpPr>
            <p:spPr bwMode="auto">
              <a:xfrm>
                <a:off x="5513" y="1671"/>
                <a:ext cx="35" cy="26"/>
              </a:xfrm>
              <a:custGeom>
                <a:avLst/>
                <a:gdLst>
                  <a:gd name="T0" fmla="*/ 18 w 20"/>
                  <a:gd name="T1" fmla="*/ 11 h 15"/>
                  <a:gd name="T2" fmla="*/ 3 w 20"/>
                  <a:gd name="T3" fmla="*/ 1 h 15"/>
                  <a:gd name="T4" fmla="*/ 1 w 20"/>
                  <a:gd name="T5" fmla="*/ 3 h 15"/>
                  <a:gd name="T6" fmla="*/ 16 w 20"/>
                  <a:gd name="T7" fmla="*/ 14 h 15"/>
                  <a:gd name="T8" fmla="*/ 18 w 20"/>
                  <a:gd name="T9" fmla="*/ 11 h 15"/>
                </a:gdLst>
                <a:ahLst/>
                <a:cxnLst>
                  <a:cxn ang="0">
                    <a:pos x="T0" y="T1"/>
                  </a:cxn>
                  <a:cxn ang="0">
                    <a:pos x="T2" y="T3"/>
                  </a:cxn>
                  <a:cxn ang="0">
                    <a:pos x="T4" y="T5"/>
                  </a:cxn>
                  <a:cxn ang="0">
                    <a:pos x="T6" y="T7"/>
                  </a:cxn>
                  <a:cxn ang="0">
                    <a:pos x="T8" y="T9"/>
                  </a:cxn>
                </a:cxnLst>
                <a:rect l="0" t="0" r="r" b="b"/>
                <a:pathLst>
                  <a:path w="20" h="15">
                    <a:moveTo>
                      <a:pt x="18" y="11"/>
                    </a:moveTo>
                    <a:cubicBezTo>
                      <a:pt x="13" y="7"/>
                      <a:pt x="8" y="4"/>
                      <a:pt x="3" y="1"/>
                    </a:cubicBezTo>
                    <a:cubicBezTo>
                      <a:pt x="2" y="0"/>
                      <a:pt x="0" y="2"/>
                      <a:pt x="1" y="3"/>
                    </a:cubicBezTo>
                    <a:cubicBezTo>
                      <a:pt x="5" y="8"/>
                      <a:pt x="10" y="11"/>
                      <a:pt x="16" y="14"/>
                    </a:cubicBezTo>
                    <a:cubicBezTo>
                      <a:pt x="18" y="15"/>
                      <a:pt x="20" y="12"/>
                      <a:pt x="1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2" name="Freeform 115"/>
              <p:cNvSpPr>
                <a:spLocks/>
              </p:cNvSpPr>
              <p:nvPr/>
            </p:nvSpPr>
            <p:spPr bwMode="auto">
              <a:xfrm>
                <a:off x="5513" y="1634"/>
                <a:ext cx="26" cy="21"/>
              </a:xfrm>
              <a:custGeom>
                <a:avLst/>
                <a:gdLst>
                  <a:gd name="T0" fmla="*/ 14 w 15"/>
                  <a:gd name="T1" fmla="*/ 9 h 12"/>
                  <a:gd name="T2" fmla="*/ 3 w 15"/>
                  <a:gd name="T3" fmla="*/ 0 h 12"/>
                  <a:gd name="T4" fmla="*/ 1 w 15"/>
                  <a:gd name="T5" fmla="*/ 3 h 12"/>
                  <a:gd name="T6" fmla="*/ 12 w 15"/>
                  <a:gd name="T7" fmla="*/ 11 h 12"/>
                  <a:gd name="T8" fmla="*/ 14 w 15"/>
                  <a:gd name="T9" fmla="*/ 9 h 12"/>
                </a:gdLst>
                <a:ahLst/>
                <a:cxnLst>
                  <a:cxn ang="0">
                    <a:pos x="T0" y="T1"/>
                  </a:cxn>
                  <a:cxn ang="0">
                    <a:pos x="T2" y="T3"/>
                  </a:cxn>
                  <a:cxn ang="0">
                    <a:pos x="T4" y="T5"/>
                  </a:cxn>
                  <a:cxn ang="0">
                    <a:pos x="T6" y="T7"/>
                  </a:cxn>
                  <a:cxn ang="0">
                    <a:pos x="T8" y="T9"/>
                  </a:cxn>
                </a:cxnLst>
                <a:rect l="0" t="0" r="r" b="b"/>
                <a:pathLst>
                  <a:path w="15" h="12">
                    <a:moveTo>
                      <a:pt x="14" y="9"/>
                    </a:moveTo>
                    <a:cubicBezTo>
                      <a:pt x="10" y="6"/>
                      <a:pt x="7" y="3"/>
                      <a:pt x="3" y="0"/>
                    </a:cubicBezTo>
                    <a:cubicBezTo>
                      <a:pt x="2" y="0"/>
                      <a:pt x="0" y="2"/>
                      <a:pt x="1" y="3"/>
                    </a:cubicBezTo>
                    <a:cubicBezTo>
                      <a:pt x="5" y="6"/>
                      <a:pt x="8" y="9"/>
                      <a:pt x="12" y="11"/>
                    </a:cubicBezTo>
                    <a:cubicBezTo>
                      <a:pt x="13" y="12"/>
                      <a:pt x="15" y="10"/>
                      <a:pt x="1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Freeform 116"/>
              <p:cNvSpPr>
                <a:spLocks/>
              </p:cNvSpPr>
              <p:nvPr/>
            </p:nvSpPr>
            <p:spPr bwMode="auto">
              <a:xfrm>
                <a:off x="5478" y="1815"/>
                <a:ext cx="44" cy="33"/>
              </a:xfrm>
              <a:custGeom>
                <a:avLst/>
                <a:gdLst>
                  <a:gd name="T0" fmla="*/ 23 w 25"/>
                  <a:gd name="T1" fmla="*/ 16 h 19"/>
                  <a:gd name="T2" fmla="*/ 13 w 25"/>
                  <a:gd name="T3" fmla="*/ 8 h 19"/>
                  <a:gd name="T4" fmla="*/ 3 w 25"/>
                  <a:gd name="T5" fmla="*/ 1 h 19"/>
                  <a:gd name="T6" fmla="*/ 1 w 25"/>
                  <a:gd name="T7" fmla="*/ 3 h 19"/>
                  <a:gd name="T8" fmla="*/ 21 w 25"/>
                  <a:gd name="T9" fmla="*/ 19 h 19"/>
                  <a:gd name="T10" fmla="*/ 23 w 25"/>
                  <a:gd name="T11" fmla="*/ 16 h 19"/>
                </a:gdLst>
                <a:ahLst/>
                <a:cxnLst>
                  <a:cxn ang="0">
                    <a:pos x="T0" y="T1"/>
                  </a:cxn>
                  <a:cxn ang="0">
                    <a:pos x="T2" y="T3"/>
                  </a:cxn>
                  <a:cxn ang="0">
                    <a:pos x="T4" y="T5"/>
                  </a:cxn>
                  <a:cxn ang="0">
                    <a:pos x="T6" y="T7"/>
                  </a:cxn>
                  <a:cxn ang="0">
                    <a:pos x="T8" y="T9"/>
                  </a:cxn>
                  <a:cxn ang="0">
                    <a:pos x="T10" y="T11"/>
                  </a:cxn>
                </a:cxnLst>
                <a:rect l="0" t="0" r="r" b="b"/>
                <a:pathLst>
                  <a:path w="25" h="19">
                    <a:moveTo>
                      <a:pt x="23" y="16"/>
                    </a:moveTo>
                    <a:cubicBezTo>
                      <a:pt x="20" y="13"/>
                      <a:pt x="16" y="11"/>
                      <a:pt x="13" y="8"/>
                    </a:cubicBezTo>
                    <a:cubicBezTo>
                      <a:pt x="9" y="6"/>
                      <a:pt x="6" y="3"/>
                      <a:pt x="3" y="1"/>
                    </a:cubicBezTo>
                    <a:cubicBezTo>
                      <a:pt x="1" y="0"/>
                      <a:pt x="0" y="2"/>
                      <a:pt x="1" y="3"/>
                    </a:cubicBezTo>
                    <a:cubicBezTo>
                      <a:pt x="6" y="10"/>
                      <a:pt x="14" y="15"/>
                      <a:pt x="21" y="19"/>
                    </a:cubicBezTo>
                    <a:cubicBezTo>
                      <a:pt x="23" y="19"/>
                      <a:pt x="25" y="17"/>
                      <a:pt x="2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 name="Freeform 117"/>
              <p:cNvSpPr>
                <a:spLocks/>
              </p:cNvSpPr>
              <p:nvPr/>
            </p:nvSpPr>
            <p:spPr bwMode="auto">
              <a:xfrm>
                <a:off x="5418" y="1521"/>
                <a:ext cx="89" cy="30"/>
              </a:xfrm>
              <a:custGeom>
                <a:avLst/>
                <a:gdLst>
                  <a:gd name="T0" fmla="*/ 49 w 51"/>
                  <a:gd name="T1" fmla="*/ 13 h 17"/>
                  <a:gd name="T2" fmla="*/ 1 w 51"/>
                  <a:gd name="T3" fmla="*/ 5 h 17"/>
                  <a:gd name="T4" fmla="*/ 2 w 51"/>
                  <a:gd name="T5" fmla="*/ 8 h 17"/>
                  <a:gd name="T6" fmla="*/ 48 w 51"/>
                  <a:gd name="T7" fmla="*/ 16 h 17"/>
                  <a:gd name="T8" fmla="*/ 49 w 51"/>
                  <a:gd name="T9" fmla="*/ 13 h 17"/>
                </a:gdLst>
                <a:ahLst/>
                <a:cxnLst>
                  <a:cxn ang="0">
                    <a:pos x="T0" y="T1"/>
                  </a:cxn>
                  <a:cxn ang="0">
                    <a:pos x="T2" y="T3"/>
                  </a:cxn>
                  <a:cxn ang="0">
                    <a:pos x="T4" y="T5"/>
                  </a:cxn>
                  <a:cxn ang="0">
                    <a:pos x="T6" y="T7"/>
                  </a:cxn>
                  <a:cxn ang="0">
                    <a:pos x="T8" y="T9"/>
                  </a:cxn>
                </a:cxnLst>
                <a:rect l="0" t="0" r="r" b="b"/>
                <a:pathLst>
                  <a:path w="51" h="17">
                    <a:moveTo>
                      <a:pt x="49" y="13"/>
                    </a:moveTo>
                    <a:cubicBezTo>
                      <a:pt x="36" y="4"/>
                      <a:pt x="17" y="0"/>
                      <a:pt x="1" y="5"/>
                    </a:cubicBezTo>
                    <a:cubicBezTo>
                      <a:pt x="0" y="6"/>
                      <a:pt x="0" y="8"/>
                      <a:pt x="2" y="8"/>
                    </a:cubicBezTo>
                    <a:cubicBezTo>
                      <a:pt x="18" y="8"/>
                      <a:pt x="32" y="10"/>
                      <a:pt x="48" y="16"/>
                    </a:cubicBezTo>
                    <a:cubicBezTo>
                      <a:pt x="50" y="17"/>
                      <a:pt x="51" y="14"/>
                      <a:pt x="49"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 name="Freeform 118"/>
              <p:cNvSpPr>
                <a:spLocks/>
              </p:cNvSpPr>
              <p:nvPr/>
            </p:nvSpPr>
            <p:spPr bwMode="auto">
              <a:xfrm>
                <a:off x="5395" y="1502"/>
                <a:ext cx="70" cy="19"/>
              </a:xfrm>
              <a:custGeom>
                <a:avLst/>
                <a:gdLst>
                  <a:gd name="T0" fmla="*/ 38 w 40"/>
                  <a:gd name="T1" fmla="*/ 6 h 11"/>
                  <a:gd name="T2" fmla="*/ 2 w 40"/>
                  <a:gd name="T3" fmla="*/ 8 h 11"/>
                  <a:gd name="T4" fmla="*/ 4 w 40"/>
                  <a:gd name="T5" fmla="*/ 10 h 11"/>
                  <a:gd name="T6" fmla="*/ 36 w 40"/>
                  <a:gd name="T7" fmla="*/ 9 h 11"/>
                  <a:gd name="T8" fmla="*/ 38 w 40"/>
                  <a:gd name="T9" fmla="*/ 6 h 11"/>
                </a:gdLst>
                <a:ahLst/>
                <a:cxnLst>
                  <a:cxn ang="0">
                    <a:pos x="T0" y="T1"/>
                  </a:cxn>
                  <a:cxn ang="0">
                    <a:pos x="T2" y="T3"/>
                  </a:cxn>
                  <a:cxn ang="0">
                    <a:pos x="T4" y="T5"/>
                  </a:cxn>
                  <a:cxn ang="0">
                    <a:pos x="T6" y="T7"/>
                  </a:cxn>
                  <a:cxn ang="0">
                    <a:pos x="T8" y="T9"/>
                  </a:cxn>
                </a:cxnLst>
                <a:rect l="0" t="0" r="r" b="b"/>
                <a:pathLst>
                  <a:path w="40" h="11">
                    <a:moveTo>
                      <a:pt x="38" y="6"/>
                    </a:moveTo>
                    <a:cubicBezTo>
                      <a:pt x="27" y="0"/>
                      <a:pt x="12" y="0"/>
                      <a:pt x="2" y="8"/>
                    </a:cubicBezTo>
                    <a:cubicBezTo>
                      <a:pt x="0" y="9"/>
                      <a:pt x="2" y="11"/>
                      <a:pt x="4" y="10"/>
                    </a:cubicBezTo>
                    <a:cubicBezTo>
                      <a:pt x="14" y="5"/>
                      <a:pt x="25" y="4"/>
                      <a:pt x="36" y="9"/>
                    </a:cubicBezTo>
                    <a:cubicBezTo>
                      <a:pt x="38" y="10"/>
                      <a:pt x="40" y="7"/>
                      <a:pt x="3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 name="Freeform 119"/>
              <p:cNvSpPr>
                <a:spLocks/>
              </p:cNvSpPr>
              <p:nvPr/>
            </p:nvSpPr>
            <p:spPr bwMode="auto">
              <a:xfrm>
                <a:off x="5367" y="1488"/>
                <a:ext cx="67" cy="16"/>
              </a:xfrm>
              <a:custGeom>
                <a:avLst/>
                <a:gdLst>
                  <a:gd name="T0" fmla="*/ 37 w 38"/>
                  <a:gd name="T1" fmla="*/ 2 h 9"/>
                  <a:gd name="T2" fmla="*/ 2 w 38"/>
                  <a:gd name="T3" fmla="*/ 6 h 9"/>
                  <a:gd name="T4" fmla="*/ 3 w 38"/>
                  <a:gd name="T5" fmla="*/ 9 h 9"/>
                  <a:gd name="T6" fmla="*/ 36 w 38"/>
                  <a:gd name="T7" fmla="*/ 6 h 9"/>
                  <a:gd name="T8" fmla="*/ 37 w 38"/>
                  <a:gd name="T9" fmla="*/ 2 h 9"/>
                </a:gdLst>
                <a:ahLst/>
                <a:cxnLst>
                  <a:cxn ang="0">
                    <a:pos x="T0" y="T1"/>
                  </a:cxn>
                  <a:cxn ang="0">
                    <a:pos x="T2" y="T3"/>
                  </a:cxn>
                  <a:cxn ang="0">
                    <a:pos x="T4" y="T5"/>
                  </a:cxn>
                  <a:cxn ang="0">
                    <a:pos x="T6" y="T7"/>
                  </a:cxn>
                  <a:cxn ang="0">
                    <a:pos x="T8" y="T9"/>
                  </a:cxn>
                </a:cxnLst>
                <a:rect l="0" t="0" r="r" b="b"/>
                <a:pathLst>
                  <a:path w="38" h="9">
                    <a:moveTo>
                      <a:pt x="37" y="2"/>
                    </a:moveTo>
                    <a:cubicBezTo>
                      <a:pt x="25" y="0"/>
                      <a:pt x="13" y="1"/>
                      <a:pt x="2" y="6"/>
                    </a:cubicBezTo>
                    <a:cubicBezTo>
                      <a:pt x="0" y="7"/>
                      <a:pt x="2" y="9"/>
                      <a:pt x="3" y="9"/>
                    </a:cubicBezTo>
                    <a:cubicBezTo>
                      <a:pt x="14" y="7"/>
                      <a:pt x="25" y="4"/>
                      <a:pt x="36" y="6"/>
                    </a:cubicBezTo>
                    <a:cubicBezTo>
                      <a:pt x="38" y="6"/>
                      <a:pt x="38" y="3"/>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 name="Freeform 120"/>
              <p:cNvSpPr>
                <a:spLocks/>
              </p:cNvSpPr>
              <p:nvPr/>
            </p:nvSpPr>
            <p:spPr bwMode="auto">
              <a:xfrm>
                <a:off x="5237" y="1776"/>
                <a:ext cx="119" cy="97"/>
              </a:xfrm>
              <a:custGeom>
                <a:avLst/>
                <a:gdLst>
                  <a:gd name="T0" fmla="*/ 3 w 68"/>
                  <a:gd name="T1" fmla="*/ 54 h 55"/>
                  <a:gd name="T2" fmla="*/ 67 w 68"/>
                  <a:gd name="T3" fmla="*/ 4 h 55"/>
                  <a:gd name="T4" fmla="*/ 64 w 68"/>
                  <a:gd name="T5" fmla="*/ 2 h 55"/>
                  <a:gd name="T6" fmla="*/ 38 w 68"/>
                  <a:gd name="T7" fmla="*/ 30 h 55"/>
                  <a:gd name="T8" fmla="*/ 2 w 68"/>
                  <a:gd name="T9" fmla="*/ 52 h 55"/>
                  <a:gd name="T10" fmla="*/ 3 w 68"/>
                  <a:gd name="T11" fmla="*/ 54 h 55"/>
                </a:gdLst>
                <a:ahLst/>
                <a:cxnLst>
                  <a:cxn ang="0">
                    <a:pos x="T0" y="T1"/>
                  </a:cxn>
                  <a:cxn ang="0">
                    <a:pos x="T2" y="T3"/>
                  </a:cxn>
                  <a:cxn ang="0">
                    <a:pos x="T4" y="T5"/>
                  </a:cxn>
                  <a:cxn ang="0">
                    <a:pos x="T6" y="T7"/>
                  </a:cxn>
                  <a:cxn ang="0">
                    <a:pos x="T8" y="T9"/>
                  </a:cxn>
                  <a:cxn ang="0">
                    <a:pos x="T10" y="T11"/>
                  </a:cxn>
                </a:cxnLst>
                <a:rect l="0" t="0" r="r" b="b"/>
                <a:pathLst>
                  <a:path w="68" h="55">
                    <a:moveTo>
                      <a:pt x="3" y="54"/>
                    </a:moveTo>
                    <a:cubicBezTo>
                      <a:pt x="28" y="46"/>
                      <a:pt x="55" y="28"/>
                      <a:pt x="67" y="4"/>
                    </a:cubicBezTo>
                    <a:cubicBezTo>
                      <a:pt x="68" y="2"/>
                      <a:pt x="66" y="0"/>
                      <a:pt x="64" y="2"/>
                    </a:cubicBezTo>
                    <a:cubicBezTo>
                      <a:pt x="56" y="12"/>
                      <a:pt x="48" y="22"/>
                      <a:pt x="38" y="30"/>
                    </a:cubicBezTo>
                    <a:cubicBezTo>
                      <a:pt x="27" y="39"/>
                      <a:pt x="15" y="46"/>
                      <a:pt x="2" y="52"/>
                    </a:cubicBezTo>
                    <a:cubicBezTo>
                      <a:pt x="0" y="52"/>
                      <a:pt x="1" y="55"/>
                      <a:pt x="3"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 name="Freeform 121"/>
              <p:cNvSpPr>
                <a:spLocks/>
              </p:cNvSpPr>
              <p:nvPr/>
            </p:nvSpPr>
            <p:spPr bwMode="auto">
              <a:xfrm>
                <a:off x="5260" y="1753"/>
                <a:ext cx="80" cy="94"/>
              </a:xfrm>
              <a:custGeom>
                <a:avLst/>
                <a:gdLst>
                  <a:gd name="T0" fmla="*/ 4 w 46"/>
                  <a:gd name="T1" fmla="*/ 51 h 53"/>
                  <a:gd name="T2" fmla="*/ 34 w 46"/>
                  <a:gd name="T3" fmla="*/ 25 h 53"/>
                  <a:gd name="T4" fmla="*/ 45 w 46"/>
                  <a:gd name="T5" fmla="*/ 2 h 53"/>
                  <a:gd name="T6" fmla="*/ 42 w 46"/>
                  <a:gd name="T7" fmla="*/ 2 h 53"/>
                  <a:gd name="T8" fmla="*/ 1 w 46"/>
                  <a:gd name="T9" fmla="*/ 49 h 53"/>
                  <a:gd name="T10" fmla="*/ 4 w 46"/>
                  <a:gd name="T11" fmla="*/ 51 h 53"/>
                </a:gdLst>
                <a:ahLst/>
                <a:cxnLst>
                  <a:cxn ang="0">
                    <a:pos x="T0" y="T1"/>
                  </a:cxn>
                  <a:cxn ang="0">
                    <a:pos x="T2" y="T3"/>
                  </a:cxn>
                  <a:cxn ang="0">
                    <a:pos x="T4" y="T5"/>
                  </a:cxn>
                  <a:cxn ang="0">
                    <a:pos x="T6" y="T7"/>
                  </a:cxn>
                  <a:cxn ang="0">
                    <a:pos x="T8" y="T9"/>
                  </a:cxn>
                  <a:cxn ang="0">
                    <a:pos x="T10" y="T11"/>
                  </a:cxn>
                </a:cxnLst>
                <a:rect l="0" t="0" r="r" b="b"/>
                <a:pathLst>
                  <a:path w="46" h="53">
                    <a:moveTo>
                      <a:pt x="4" y="51"/>
                    </a:moveTo>
                    <a:cubicBezTo>
                      <a:pt x="14" y="43"/>
                      <a:pt x="25" y="35"/>
                      <a:pt x="34" y="25"/>
                    </a:cubicBezTo>
                    <a:cubicBezTo>
                      <a:pt x="40" y="19"/>
                      <a:pt x="46" y="11"/>
                      <a:pt x="45" y="2"/>
                    </a:cubicBezTo>
                    <a:cubicBezTo>
                      <a:pt x="45" y="0"/>
                      <a:pt x="43" y="0"/>
                      <a:pt x="42" y="2"/>
                    </a:cubicBezTo>
                    <a:cubicBezTo>
                      <a:pt x="37" y="22"/>
                      <a:pt x="16" y="35"/>
                      <a:pt x="1" y="49"/>
                    </a:cubicBezTo>
                    <a:cubicBezTo>
                      <a:pt x="0" y="51"/>
                      <a:pt x="2" y="53"/>
                      <a:pt x="4"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122"/>
              <p:cNvSpPr>
                <a:spLocks/>
              </p:cNvSpPr>
              <p:nvPr/>
            </p:nvSpPr>
            <p:spPr bwMode="auto">
              <a:xfrm>
                <a:off x="5277" y="1732"/>
                <a:ext cx="48" cy="58"/>
              </a:xfrm>
              <a:custGeom>
                <a:avLst/>
                <a:gdLst>
                  <a:gd name="T0" fmla="*/ 4 w 27"/>
                  <a:gd name="T1" fmla="*/ 31 h 33"/>
                  <a:gd name="T2" fmla="*/ 26 w 27"/>
                  <a:gd name="T3" fmla="*/ 3 h 33"/>
                  <a:gd name="T4" fmla="*/ 23 w 27"/>
                  <a:gd name="T5" fmla="*/ 1 h 33"/>
                  <a:gd name="T6" fmla="*/ 14 w 27"/>
                  <a:gd name="T7" fmla="*/ 14 h 33"/>
                  <a:gd name="T8" fmla="*/ 2 w 27"/>
                  <a:gd name="T9" fmla="*/ 29 h 33"/>
                  <a:gd name="T10" fmla="*/ 4 w 27"/>
                  <a:gd name="T11" fmla="*/ 31 h 33"/>
                </a:gdLst>
                <a:ahLst/>
                <a:cxnLst>
                  <a:cxn ang="0">
                    <a:pos x="T0" y="T1"/>
                  </a:cxn>
                  <a:cxn ang="0">
                    <a:pos x="T2" y="T3"/>
                  </a:cxn>
                  <a:cxn ang="0">
                    <a:pos x="T4" y="T5"/>
                  </a:cxn>
                  <a:cxn ang="0">
                    <a:pos x="T6" y="T7"/>
                  </a:cxn>
                  <a:cxn ang="0">
                    <a:pos x="T8" y="T9"/>
                  </a:cxn>
                  <a:cxn ang="0">
                    <a:pos x="T10" y="T11"/>
                  </a:cxn>
                </a:cxnLst>
                <a:rect l="0" t="0" r="r" b="b"/>
                <a:pathLst>
                  <a:path w="27" h="33">
                    <a:moveTo>
                      <a:pt x="4" y="31"/>
                    </a:moveTo>
                    <a:cubicBezTo>
                      <a:pt x="12" y="23"/>
                      <a:pt x="21" y="13"/>
                      <a:pt x="26" y="3"/>
                    </a:cubicBezTo>
                    <a:cubicBezTo>
                      <a:pt x="27" y="1"/>
                      <a:pt x="24" y="0"/>
                      <a:pt x="23" y="1"/>
                    </a:cubicBezTo>
                    <a:cubicBezTo>
                      <a:pt x="20" y="5"/>
                      <a:pt x="17" y="10"/>
                      <a:pt x="14" y="14"/>
                    </a:cubicBezTo>
                    <a:cubicBezTo>
                      <a:pt x="10" y="19"/>
                      <a:pt x="6" y="24"/>
                      <a:pt x="2" y="29"/>
                    </a:cubicBezTo>
                    <a:cubicBezTo>
                      <a:pt x="0" y="30"/>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123"/>
              <p:cNvSpPr>
                <a:spLocks/>
              </p:cNvSpPr>
              <p:nvPr/>
            </p:nvSpPr>
            <p:spPr bwMode="auto">
              <a:xfrm>
                <a:off x="5289" y="1704"/>
                <a:ext cx="22" cy="35"/>
              </a:xfrm>
              <a:custGeom>
                <a:avLst/>
                <a:gdLst>
                  <a:gd name="T0" fmla="*/ 4 w 12"/>
                  <a:gd name="T1" fmla="*/ 18 h 20"/>
                  <a:gd name="T2" fmla="*/ 11 w 12"/>
                  <a:gd name="T3" fmla="*/ 3 h 20"/>
                  <a:gd name="T4" fmla="*/ 9 w 12"/>
                  <a:gd name="T5" fmla="*/ 2 h 20"/>
                  <a:gd name="T6" fmla="*/ 1 w 12"/>
                  <a:gd name="T7" fmla="*/ 16 h 20"/>
                  <a:gd name="T8" fmla="*/ 4 w 12"/>
                  <a:gd name="T9" fmla="*/ 18 h 20"/>
                </a:gdLst>
                <a:ahLst/>
                <a:cxnLst>
                  <a:cxn ang="0">
                    <a:pos x="T0" y="T1"/>
                  </a:cxn>
                  <a:cxn ang="0">
                    <a:pos x="T2" y="T3"/>
                  </a:cxn>
                  <a:cxn ang="0">
                    <a:pos x="T4" y="T5"/>
                  </a:cxn>
                  <a:cxn ang="0">
                    <a:pos x="T6" y="T7"/>
                  </a:cxn>
                  <a:cxn ang="0">
                    <a:pos x="T8" y="T9"/>
                  </a:cxn>
                </a:cxnLst>
                <a:rect l="0" t="0" r="r" b="b"/>
                <a:pathLst>
                  <a:path w="12" h="20">
                    <a:moveTo>
                      <a:pt x="4" y="18"/>
                    </a:moveTo>
                    <a:cubicBezTo>
                      <a:pt x="7" y="13"/>
                      <a:pt x="9" y="8"/>
                      <a:pt x="11" y="3"/>
                    </a:cubicBezTo>
                    <a:cubicBezTo>
                      <a:pt x="12" y="1"/>
                      <a:pt x="9" y="0"/>
                      <a:pt x="9" y="2"/>
                    </a:cubicBezTo>
                    <a:cubicBezTo>
                      <a:pt x="6" y="6"/>
                      <a:pt x="3" y="11"/>
                      <a:pt x="1" y="16"/>
                    </a:cubicBezTo>
                    <a:cubicBezTo>
                      <a:pt x="0" y="19"/>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124"/>
              <p:cNvSpPr>
                <a:spLocks/>
              </p:cNvSpPr>
              <p:nvPr/>
            </p:nvSpPr>
            <p:spPr bwMode="auto">
              <a:xfrm>
                <a:off x="5291" y="1806"/>
                <a:ext cx="86" cy="72"/>
              </a:xfrm>
              <a:custGeom>
                <a:avLst/>
                <a:gdLst>
                  <a:gd name="T0" fmla="*/ 3 w 49"/>
                  <a:gd name="T1" fmla="*/ 41 h 41"/>
                  <a:gd name="T2" fmla="*/ 26 w 49"/>
                  <a:gd name="T3" fmla="*/ 27 h 41"/>
                  <a:gd name="T4" fmla="*/ 48 w 49"/>
                  <a:gd name="T5" fmla="*/ 3 h 41"/>
                  <a:gd name="T6" fmla="*/ 46 w 49"/>
                  <a:gd name="T7" fmla="*/ 1 h 41"/>
                  <a:gd name="T8" fmla="*/ 2 w 49"/>
                  <a:gd name="T9" fmla="*/ 38 h 41"/>
                  <a:gd name="T10" fmla="*/ 3 w 49"/>
                  <a:gd name="T11" fmla="*/ 41 h 41"/>
                </a:gdLst>
                <a:ahLst/>
                <a:cxnLst>
                  <a:cxn ang="0">
                    <a:pos x="T0" y="T1"/>
                  </a:cxn>
                  <a:cxn ang="0">
                    <a:pos x="T2" y="T3"/>
                  </a:cxn>
                  <a:cxn ang="0">
                    <a:pos x="T4" y="T5"/>
                  </a:cxn>
                  <a:cxn ang="0">
                    <a:pos x="T6" y="T7"/>
                  </a:cxn>
                  <a:cxn ang="0">
                    <a:pos x="T8" y="T9"/>
                  </a:cxn>
                  <a:cxn ang="0">
                    <a:pos x="T10" y="T11"/>
                  </a:cxn>
                </a:cxnLst>
                <a:rect l="0" t="0" r="r" b="b"/>
                <a:pathLst>
                  <a:path w="49" h="41">
                    <a:moveTo>
                      <a:pt x="3" y="41"/>
                    </a:moveTo>
                    <a:cubicBezTo>
                      <a:pt x="12" y="40"/>
                      <a:pt x="19" y="33"/>
                      <a:pt x="26" y="27"/>
                    </a:cubicBezTo>
                    <a:cubicBezTo>
                      <a:pt x="34" y="20"/>
                      <a:pt x="42" y="12"/>
                      <a:pt x="48" y="3"/>
                    </a:cubicBezTo>
                    <a:cubicBezTo>
                      <a:pt x="49" y="2"/>
                      <a:pt x="47" y="0"/>
                      <a:pt x="46" y="1"/>
                    </a:cubicBezTo>
                    <a:cubicBezTo>
                      <a:pt x="32" y="13"/>
                      <a:pt x="20" y="31"/>
                      <a:pt x="2" y="38"/>
                    </a:cubicBezTo>
                    <a:cubicBezTo>
                      <a:pt x="0" y="39"/>
                      <a:pt x="1" y="41"/>
                      <a:pt x="3"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125"/>
              <p:cNvSpPr>
                <a:spLocks/>
              </p:cNvSpPr>
              <p:nvPr/>
            </p:nvSpPr>
            <p:spPr bwMode="auto">
              <a:xfrm>
                <a:off x="5328" y="1847"/>
                <a:ext cx="63" cy="49"/>
              </a:xfrm>
              <a:custGeom>
                <a:avLst/>
                <a:gdLst>
                  <a:gd name="T0" fmla="*/ 3 w 36"/>
                  <a:gd name="T1" fmla="*/ 28 h 28"/>
                  <a:gd name="T2" fmla="*/ 35 w 36"/>
                  <a:gd name="T3" fmla="*/ 3 h 28"/>
                  <a:gd name="T4" fmla="*/ 32 w 36"/>
                  <a:gd name="T5" fmla="*/ 1 h 28"/>
                  <a:gd name="T6" fmla="*/ 2 w 36"/>
                  <a:gd name="T7" fmla="*/ 25 h 28"/>
                  <a:gd name="T8" fmla="*/ 3 w 36"/>
                  <a:gd name="T9" fmla="*/ 28 h 28"/>
                </a:gdLst>
                <a:ahLst/>
                <a:cxnLst>
                  <a:cxn ang="0">
                    <a:pos x="T0" y="T1"/>
                  </a:cxn>
                  <a:cxn ang="0">
                    <a:pos x="T2" y="T3"/>
                  </a:cxn>
                  <a:cxn ang="0">
                    <a:pos x="T4" y="T5"/>
                  </a:cxn>
                  <a:cxn ang="0">
                    <a:pos x="T6" y="T7"/>
                  </a:cxn>
                  <a:cxn ang="0">
                    <a:pos x="T8" y="T9"/>
                  </a:cxn>
                </a:cxnLst>
                <a:rect l="0" t="0" r="r" b="b"/>
                <a:pathLst>
                  <a:path w="36" h="28">
                    <a:moveTo>
                      <a:pt x="3" y="28"/>
                    </a:moveTo>
                    <a:cubicBezTo>
                      <a:pt x="16" y="24"/>
                      <a:pt x="29" y="15"/>
                      <a:pt x="35" y="3"/>
                    </a:cubicBezTo>
                    <a:cubicBezTo>
                      <a:pt x="36" y="1"/>
                      <a:pt x="34" y="0"/>
                      <a:pt x="32" y="1"/>
                    </a:cubicBezTo>
                    <a:cubicBezTo>
                      <a:pt x="23" y="10"/>
                      <a:pt x="14" y="19"/>
                      <a:pt x="2" y="25"/>
                    </a:cubicBezTo>
                    <a:cubicBezTo>
                      <a:pt x="0" y="26"/>
                      <a:pt x="1" y="28"/>
                      <a:pt x="3"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126"/>
              <p:cNvSpPr>
                <a:spLocks/>
              </p:cNvSpPr>
              <p:nvPr/>
            </p:nvSpPr>
            <p:spPr bwMode="auto">
              <a:xfrm>
                <a:off x="5358" y="1883"/>
                <a:ext cx="42" cy="32"/>
              </a:xfrm>
              <a:custGeom>
                <a:avLst/>
                <a:gdLst>
                  <a:gd name="T0" fmla="*/ 4 w 24"/>
                  <a:gd name="T1" fmla="*/ 18 h 18"/>
                  <a:gd name="T2" fmla="*/ 23 w 24"/>
                  <a:gd name="T3" fmla="*/ 4 h 18"/>
                  <a:gd name="T4" fmla="*/ 21 w 24"/>
                  <a:gd name="T5" fmla="*/ 2 h 18"/>
                  <a:gd name="T6" fmla="*/ 2 w 24"/>
                  <a:gd name="T7" fmla="*/ 15 h 18"/>
                  <a:gd name="T8" fmla="*/ 4 w 24"/>
                  <a:gd name="T9" fmla="*/ 18 h 18"/>
                </a:gdLst>
                <a:ahLst/>
                <a:cxnLst>
                  <a:cxn ang="0">
                    <a:pos x="T0" y="T1"/>
                  </a:cxn>
                  <a:cxn ang="0">
                    <a:pos x="T2" y="T3"/>
                  </a:cxn>
                  <a:cxn ang="0">
                    <a:pos x="T4" y="T5"/>
                  </a:cxn>
                  <a:cxn ang="0">
                    <a:pos x="T6" y="T7"/>
                  </a:cxn>
                  <a:cxn ang="0">
                    <a:pos x="T8" y="T9"/>
                  </a:cxn>
                </a:cxnLst>
                <a:rect l="0" t="0" r="r" b="b"/>
                <a:pathLst>
                  <a:path w="24" h="18">
                    <a:moveTo>
                      <a:pt x="4" y="18"/>
                    </a:moveTo>
                    <a:cubicBezTo>
                      <a:pt x="11" y="14"/>
                      <a:pt x="18" y="10"/>
                      <a:pt x="23" y="4"/>
                    </a:cubicBezTo>
                    <a:cubicBezTo>
                      <a:pt x="24" y="3"/>
                      <a:pt x="23" y="0"/>
                      <a:pt x="21" y="2"/>
                    </a:cubicBezTo>
                    <a:cubicBezTo>
                      <a:pt x="15" y="6"/>
                      <a:pt x="9" y="11"/>
                      <a:pt x="2" y="15"/>
                    </a:cubicBezTo>
                    <a:cubicBezTo>
                      <a:pt x="0" y="16"/>
                      <a:pt x="1" y="18"/>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127"/>
              <p:cNvSpPr>
                <a:spLocks/>
              </p:cNvSpPr>
              <p:nvPr/>
            </p:nvSpPr>
            <p:spPr bwMode="auto">
              <a:xfrm>
                <a:off x="5381" y="1917"/>
                <a:ext cx="42" cy="30"/>
              </a:xfrm>
              <a:custGeom>
                <a:avLst/>
                <a:gdLst>
                  <a:gd name="T0" fmla="*/ 3 w 24"/>
                  <a:gd name="T1" fmla="*/ 16 h 17"/>
                  <a:gd name="T2" fmla="*/ 23 w 24"/>
                  <a:gd name="T3" fmla="*/ 3 h 17"/>
                  <a:gd name="T4" fmla="*/ 21 w 24"/>
                  <a:gd name="T5" fmla="*/ 1 h 17"/>
                  <a:gd name="T6" fmla="*/ 2 w 24"/>
                  <a:gd name="T7" fmla="*/ 12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1" y="14"/>
                      <a:pt x="19" y="10"/>
                      <a:pt x="23" y="3"/>
                    </a:cubicBezTo>
                    <a:cubicBezTo>
                      <a:pt x="24" y="1"/>
                      <a:pt x="22" y="0"/>
                      <a:pt x="21" y="1"/>
                    </a:cubicBezTo>
                    <a:cubicBezTo>
                      <a:pt x="15" y="5"/>
                      <a:pt x="9" y="10"/>
                      <a:pt x="2" y="12"/>
                    </a:cubicBezTo>
                    <a:cubicBezTo>
                      <a:pt x="0" y="13"/>
                      <a:pt x="1"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128"/>
              <p:cNvSpPr>
                <a:spLocks/>
              </p:cNvSpPr>
              <p:nvPr/>
            </p:nvSpPr>
            <p:spPr bwMode="auto">
              <a:xfrm>
                <a:off x="5402" y="1964"/>
                <a:ext cx="49" cy="23"/>
              </a:xfrm>
              <a:custGeom>
                <a:avLst/>
                <a:gdLst>
                  <a:gd name="T0" fmla="*/ 2 w 28"/>
                  <a:gd name="T1" fmla="*/ 13 h 13"/>
                  <a:gd name="T2" fmla="*/ 27 w 28"/>
                  <a:gd name="T3" fmla="*/ 3 h 13"/>
                  <a:gd name="T4" fmla="*/ 24 w 28"/>
                  <a:gd name="T5" fmla="*/ 0 h 13"/>
                  <a:gd name="T6" fmla="*/ 2 w 28"/>
                  <a:gd name="T7" fmla="*/ 9 h 13"/>
                  <a:gd name="T8" fmla="*/ 2 w 28"/>
                  <a:gd name="T9" fmla="*/ 13 h 13"/>
                </a:gdLst>
                <a:ahLst/>
                <a:cxnLst>
                  <a:cxn ang="0">
                    <a:pos x="T0" y="T1"/>
                  </a:cxn>
                  <a:cxn ang="0">
                    <a:pos x="T2" y="T3"/>
                  </a:cxn>
                  <a:cxn ang="0">
                    <a:pos x="T4" y="T5"/>
                  </a:cxn>
                  <a:cxn ang="0">
                    <a:pos x="T6" y="T7"/>
                  </a:cxn>
                  <a:cxn ang="0">
                    <a:pos x="T8" y="T9"/>
                  </a:cxn>
                </a:cxnLst>
                <a:rect l="0" t="0" r="r" b="b"/>
                <a:pathLst>
                  <a:path w="28" h="13">
                    <a:moveTo>
                      <a:pt x="2" y="13"/>
                    </a:moveTo>
                    <a:cubicBezTo>
                      <a:pt x="11" y="13"/>
                      <a:pt x="21" y="10"/>
                      <a:pt x="27" y="3"/>
                    </a:cubicBezTo>
                    <a:cubicBezTo>
                      <a:pt x="28" y="1"/>
                      <a:pt x="26" y="0"/>
                      <a:pt x="24" y="0"/>
                    </a:cubicBezTo>
                    <a:cubicBezTo>
                      <a:pt x="17" y="4"/>
                      <a:pt x="11" y="8"/>
                      <a:pt x="2" y="9"/>
                    </a:cubicBezTo>
                    <a:cubicBezTo>
                      <a:pt x="0" y="10"/>
                      <a:pt x="0" y="13"/>
                      <a:pt x="2"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129"/>
              <p:cNvSpPr>
                <a:spLocks/>
              </p:cNvSpPr>
              <p:nvPr/>
            </p:nvSpPr>
            <p:spPr bwMode="auto">
              <a:xfrm>
                <a:off x="5418" y="2001"/>
                <a:ext cx="33" cy="27"/>
              </a:xfrm>
              <a:custGeom>
                <a:avLst/>
                <a:gdLst>
                  <a:gd name="T0" fmla="*/ 3 w 19"/>
                  <a:gd name="T1" fmla="*/ 14 h 15"/>
                  <a:gd name="T2" fmla="*/ 18 w 19"/>
                  <a:gd name="T3" fmla="*/ 4 h 15"/>
                  <a:gd name="T4" fmla="*/ 16 w 19"/>
                  <a:gd name="T5" fmla="*/ 1 h 15"/>
                  <a:gd name="T6" fmla="*/ 9 w 19"/>
                  <a:gd name="T7" fmla="*/ 7 h 15"/>
                  <a:gd name="T8" fmla="*/ 2 w 19"/>
                  <a:gd name="T9" fmla="*/ 11 h 15"/>
                  <a:gd name="T10" fmla="*/ 3 w 19"/>
                  <a:gd name="T11" fmla="*/ 14 h 15"/>
                </a:gdLst>
                <a:ahLst/>
                <a:cxnLst>
                  <a:cxn ang="0">
                    <a:pos x="T0" y="T1"/>
                  </a:cxn>
                  <a:cxn ang="0">
                    <a:pos x="T2" y="T3"/>
                  </a:cxn>
                  <a:cxn ang="0">
                    <a:pos x="T4" y="T5"/>
                  </a:cxn>
                  <a:cxn ang="0">
                    <a:pos x="T6" y="T7"/>
                  </a:cxn>
                  <a:cxn ang="0">
                    <a:pos x="T8" y="T9"/>
                  </a:cxn>
                  <a:cxn ang="0">
                    <a:pos x="T10" y="T11"/>
                  </a:cxn>
                </a:cxnLst>
                <a:rect l="0" t="0" r="r" b="b"/>
                <a:pathLst>
                  <a:path w="19" h="15">
                    <a:moveTo>
                      <a:pt x="3" y="14"/>
                    </a:moveTo>
                    <a:cubicBezTo>
                      <a:pt x="9" y="12"/>
                      <a:pt x="15" y="9"/>
                      <a:pt x="18" y="4"/>
                    </a:cubicBezTo>
                    <a:cubicBezTo>
                      <a:pt x="19" y="2"/>
                      <a:pt x="17" y="0"/>
                      <a:pt x="16" y="1"/>
                    </a:cubicBezTo>
                    <a:cubicBezTo>
                      <a:pt x="14" y="3"/>
                      <a:pt x="12" y="5"/>
                      <a:pt x="9" y="7"/>
                    </a:cubicBezTo>
                    <a:cubicBezTo>
                      <a:pt x="7" y="8"/>
                      <a:pt x="5" y="10"/>
                      <a:pt x="2" y="11"/>
                    </a:cubicBezTo>
                    <a:cubicBezTo>
                      <a:pt x="0" y="12"/>
                      <a:pt x="1"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130"/>
              <p:cNvSpPr>
                <a:spLocks/>
              </p:cNvSpPr>
              <p:nvPr/>
            </p:nvSpPr>
            <p:spPr bwMode="auto">
              <a:xfrm>
                <a:off x="5428" y="2033"/>
                <a:ext cx="39" cy="28"/>
              </a:xfrm>
              <a:custGeom>
                <a:avLst/>
                <a:gdLst>
                  <a:gd name="T0" fmla="*/ 3 w 22"/>
                  <a:gd name="T1" fmla="*/ 16 h 16"/>
                  <a:gd name="T2" fmla="*/ 21 w 22"/>
                  <a:gd name="T3" fmla="*/ 4 h 16"/>
                  <a:gd name="T4" fmla="*/ 18 w 22"/>
                  <a:gd name="T5" fmla="*/ 2 h 16"/>
                  <a:gd name="T6" fmla="*/ 2 w 22"/>
                  <a:gd name="T7" fmla="*/ 12 h 16"/>
                  <a:gd name="T8" fmla="*/ 3 w 22"/>
                  <a:gd name="T9" fmla="*/ 16 h 16"/>
                </a:gdLst>
                <a:ahLst/>
                <a:cxnLst>
                  <a:cxn ang="0">
                    <a:pos x="T0" y="T1"/>
                  </a:cxn>
                  <a:cxn ang="0">
                    <a:pos x="T2" y="T3"/>
                  </a:cxn>
                  <a:cxn ang="0">
                    <a:pos x="T4" y="T5"/>
                  </a:cxn>
                  <a:cxn ang="0">
                    <a:pos x="T6" y="T7"/>
                  </a:cxn>
                  <a:cxn ang="0">
                    <a:pos x="T8" y="T9"/>
                  </a:cxn>
                </a:cxnLst>
                <a:rect l="0" t="0" r="r" b="b"/>
                <a:pathLst>
                  <a:path w="22" h="16">
                    <a:moveTo>
                      <a:pt x="3" y="16"/>
                    </a:moveTo>
                    <a:cubicBezTo>
                      <a:pt x="10" y="14"/>
                      <a:pt x="17" y="10"/>
                      <a:pt x="21" y="4"/>
                    </a:cubicBezTo>
                    <a:cubicBezTo>
                      <a:pt x="22" y="2"/>
                      <a:pt x="19" y="0"/>
                      <a:pt x="18" y="2"/>
                    </a:cubicBezTo>
                    <a:cubicBezTo>
                      <a:pt x="13" y="6"/>
                      <a:pt x="8" y="10"/>
                      <a:pt x="2" y="12"/>
                    </a:cubicBezTo>
                    <a:cubicBezTo>
                      <a:pt x="0" y="13"/>
                      <a:pt x="0" y="16"/>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Freeform 131"/>
              <p:cNvSpPr>
                <a:spLocks/>
              </p:cNvSpPr>
              <p:nvPr/>
            </p:nvSpPr>
            <p:spPr bwMode="auto">
              <a:xfrm>
                <a:off x="5439" y="2066"/>
                <a:ext cx="37" cy="29"/>
              </a:xfrm>
              <a:custGeom>
                <a:avLst/>
                <a:gdLst>
                  <a:gd name="T0" fmla="*/ 3 w 21"/>
                  <a:gd name="T1" fmla="*/ 16 h 16"/>
                  <a:gd name="T2" fmla="*/ 20 w 21"/>
                  <a:gd name="T3" fmla="*/ 3 h 16"/>
                  <a:gd name="T4" fmla="*/ 17 w 21"/>
                  <a:gd name="T5" fmla="*/ 1 h 16"/>
                  <a:gd name="T6" fmla="*/ 2 w 21"/>
                  <a:gd name="T7" fmla="*/ 12 h 16"/>
                  <a:gd name="T8" fmla="*/ 3 w 21"/>
                  <a:gd name="T9" fmla="*/ 16 h 16"/>
                </a:gdLst>
                <a:ahLst/>
                <a:cxnLst>
                  <a:cxn ang="0">
                    <a:pos x="T0" y="T1"/>
                  </a:cxn>
                  <a:cxn ang="0">
                    <a:pos x="T2" y="T3"/>
                  </a:cxn>
                  <a:cxn ang="0">
                    <a:pos x="T4" y="T5"/>
                  </a:cxn>
                  <a:cxn ang="0">
                    <a:pos x="T6" y="T7"/>
                  </a:cxn>
                  <a:cxn ang="0">
                    <a:pos x="T8" y="T9"/>
                  </a:cxn>
                </a:cxnLst>
                <a:rect l="0" t="0" r="r" b="b"/>
                <a:pathLst>
                  <a:path w="21" h="16">
                    <a:moveTo>
                      <a:pt x="3" y="16"/>
                    </a:moveTo>
                    <a:cubicBezTo>
                      <a:pt x="10" y="13"/>
                      <a:pt x="17" y="9"/>
                      <a:pt x="20" y="3"/>
                    </a:cubicBezTo>
                    <a:cubicBezTo>
                      <a:pt x="21" y="1"/>
                      <a:pt x="19" y="0"/>
                      <a:pt x="17" y="1"/>
                    </a:cubicBezTo>
                    <a:cubicBezTo>
                      <a:pt x="13" y="5"/>
                      <a:pt x="8" y="10"/>
                      <a:pt x="2" y="12"/>
                    </a:cubicBezTo>
                    <a:cubicBezTo>
                      <a:pt x="0" y="13"/>
                      <a:pt x="1" y="16"/>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132"/>
              <p:cNvSpPr>
                <a:spLocks/>
              </p:cNvSpPr>
              <p:nvPr/>
            </p:nvSpPr>
            <p:spPr bwMode="auto">
              <a:xfrm>
                <a:off x="5455" y="2095"/>
                <a:ext cx="37" cy="36"/>
              </a:xfrm>
              <a:custGeom>
                <a:avLst/>
                <a:gdLst>
                  <a:gd name="T0" fmla="*/ 4 w 21"/>
                  <a:gd name="T1" fmla="*/ 20 h 21"/>
                  <a:gd name="T2" fmla="*/ 20 w 21"/>
                  <a:gd name="T3" fmla="*/ 3 h 21"/>
                  <a:gd name="T4" fmla="*/ 18 w 21"/>
                  <a:gd name="T5" fmla="*/ 2 h 21"/>
                  <a:gd name="T6" fmla="*/ 2 w 21"/>
                  <a:gd name="T7" fmla="*/ 17 h 21"/>
                  <a:gd name="T8" fmla="*/ 4 w 21"/>
                  <a:gd name="T9" fmla="*/ 20 h 21"/>
                </a:gdLst>
                <a:ahLst/>
                <a:cxnLst>
                  <a:cxn ang="0">
                    <a:pos x="T0" y="T1"/>
                  </a:cxn>
                  <a:cxn ang="0">
                    <a:pos x="T2" y="T3"/>
                  </a:cxn>
                  <a:cxn ang="0">
                    <a:pos x="T4" y="T5"/>
                  </a:cxn>
                  <a:cxn ang="0">
                    <a:pos x="T6" y="T7"/>
                  </a:cxn>
                  <a:cxn ang="0">
                    <a:pos x="T8" y="T9"/>
                  </a:cxn>
                </a:cxnLst>
                <a:rect l="0" t="0" r="r" b="b"/>
                <a:pathLst>
                  <a:path w="21" h="21">
                    <a:moveTo>
                      <a:pt x="4" y="20"/>
                    </a:moveTo>
                    <a:cubicBezTo>
                      <a:pt x="11" y="17"/>
                      <a:pt x="18" y="11"/>
                      <a:pt x="20" y="3"/>
                    </a:cubicBezTo>
                    <a:cubicBezTo>
                      <a:pt x="21" y="2"/>
                      <a:pt x="19" y="0"/>
                      <a:pt x="18" y="2"/>
                    </a:cubicBezTo>
                    <a:cubicBezTo>
                      <a:pt x="13" y="7"/>
                      <a:pt x="9" y="13"/>
                      <a:pt x="2" y="17"/>
                    </a:cubicBezTo>
                    <a:cubicBezTo>
                      <a:pt x="0" y="18"/>
                      <a:pt x="2" y="21"/>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 name="Freeform 133"/>
              <p:cNvSpPr>
                <a:spLocks/>
              </p:cNvSpPr>
              <p:nvPr/>
            </p:nvSpPr>
            <p:spPr bwMode="auto">
              <a:xfrm>
                <a:off x="5460" y="2110"/>
                <a:ext cx="51" cy="51"/>
              </a:xfrm>
              <a:custGeom>
                <a:avLst/>
                <a:gdLst>
                  <a:gd name="T0" fmla="*/ 5 w 29"/>
                  <a:gd name="T1" fmla="*/ 27 h 29"/>
                  <a:gd name="T2" fmla="*/ 28 w 29"/>
                  <a:gd name="T3" fmla="*/ 3 h 29"/>
                  <a:gd name="T4" fmla="*/ 26 w 29"/>
                  <a:gd name="T5" fmla="*/ 1 h 29"/>
                  <a:gd name="T6" fmla="*/ 2 w 29"/>
                  <a:gd name="T7" fmla="*/ 24 h 29"/>
                  <a:gd name="T8" fmla="*/ 5 w 29"/>
                  <a:gd name="T9" fmla="*/ 27 h 29"/>
                </a:gdLst>
                <a:ahLst/>
                <a:cxnLst>
                  <a:cxn ang="0">
                    <a:pos x="T0" y="T1"/>
                  </a:cxn>
                  <a:cxn ang="0">
                    <a:pos x="T2" y="T3"/>
                  </a:cxn>
                  <a:cxn ang="0">
                    <a:pos x="T4" y="T5"/>
                  </a:cxn>
                  <a:cxn ang="0">
                    <a:pos x="T6" y="T7"/>
                  </a:cxn>
                  <a:cxn ang="0">
                    <a:pos x="T8" y="T9"/>
                  </a:cxn>
                </a:cxnLst>
                <a:rect l="0" t="0" r="r" b="b"/>
                <a:pathLst>
                  <a:path w="29" h="29">
                    <a:moveTo>
                      <a:pt x="5" y="27"/>
                    </a:moveTo>
                    <a:cubicBezTo>
                      <a:pt x="13" y="20"/>
                      <a:pt x="22" y="13"/>
                      <a:pt x="28" y="3"/>
                    </a:cubicBezTo>
                    <a:cubicBezTo>
                      <a:pt x="29" y="2"/>
                      <a:pt x="27" y="0"/>
                      <a:pt x="26" y="1"/>
                    </a:cubicBezTo>
                    <a:cubicBezTo>
                      <a:pt x="18" y="9"/>
                      <a:pt x="10" y="17"/>
                      <a:pt x="2" y="24"/>
                    </a:cubicBezTo>
                    <a:cubicBezTo>
                      <a:pt x="0" y="26"/>
                      <a:pt x="3" y="29"/>
                      <a:pt x="5"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134"/>
              <p:cNvSpPr>
                <a:spLocks/>
              </p:cNvSpPr>
              <p:nvPr/>
            </p:nvSpPr>
            <p:spPr bwMode="auto">
              <a:xfrm>
                <a:off x="5486" y="2137"/>
                <a:ext cx="44" cy="38"/>
              </a:xfrm>
              <a:custGeom>
                <a:avLst/>
                <a:gdLst>
                  <a:gd name="T0" fmla="*/ 3 w 25"/>
                  <a:gd name="T1" fmla="*/ 21 h 22"/>
                  <a:gd name="T2" fmla="*/ 24 w 25"/>
                  <a:gd name="T3" fmla="*/ 3 h 22"/>
                  <a:gd name="T4" fmla="*/ 21 w 25"/>
                  <a:gd name="T5" fmla="*/ 1 h 22"/>
                  <a:gd name="T6" fmla="*/ 1 w 25"/>
                  <a:gd name="T7" fmla="*/ 18 h 22"/>
                  <a:gd name="T8" fmla="*/ 3 w 25"/>
                  <a:gd name="T9" fmla="*/ 21 h 22"/>
                </a:gdLst>
                <a:ahLst/>
                <a:cxnLst>
                  <a:cxn ang="0">
                    <a:pos x="T0" y="T1"/>
                  </a:cxn>
                  <a:cxn ang="0">
                    <a:pos x="T2" y="T3"/>
                  </a:cxn>
                  <a:cxn ang="0">
                    <a:pos x="T4" y="T5"/>
                  </a:cxn>
                  <a:cxn ang="0">
                    <a:pos x="T6" y="T7"/>
                  </a:cxn>
                  <a:cxn ang="0">
                    <a:pos x="T8" y="T9"/>
                  </a:cxn>
                </a:cxnLst>
                <a:rect l="0" t="0" r="r" b="b"/>
                <a:pathLst>
                  <a:path w="25" h="22">
                    <a:moveTo>
                      <a:pt x="3" y="21"/>
                    </a:moveTo>
                    <a:cubicBezTo>
                      <a:pt x="11" y="17"/>
                      <a:pt x="19" y="11"/>
                      <a:pt x="24" y="3"/>
                    </a:cubicBezTo>
                    <a:cubicBezTo>
                      <a:pt x="25" y="2"/>
                      <a:pt x="23" y="0"/>
                      <a:pt x="21" y="1"/>
                    </a:cubicBezTo>
                    <a:cubicBezTo>
                      <a:pt x="15" y="7"/>
                      <a:pt x="9" y="13"/>
                      <a:pt x="1" y="18"/>
                    </a:cubicBezTo>
                    <a:cubicBezTo>
                      <a:pt x="0" y="19"/>
                      <a:pt x="1" y="22"/>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2" name="Freeform 135"/>
              <p:cNvSpPr>
                <a:spLocks/>
              </p:cNvSpPr>
              <p:nvPr/>
            </p:nvSpPr>
            <p:spPr bwMode="auto">
              <a:xfrm>
                <a:off x="5513" y="2151"/>
                <a:ext cx="45" cy="37"/>
              </a:xfrm>
              <a:custGeom>
                <a:avLst/>
                <a:gdLst>
                  <a:gd name="T0" fmla="*/ 4 w 26"/>
                  <a:gd name="T1" fmla="*/ 20 h 21"/>
                  <a:gd name="T2" fmla="*/ 25 w 26"/>
                  <a:gd name="T3" fmla="*/ 3 h 21"/>
                  <a:gd name="T4" fmla="*/ 23 w 26"/>
                  <a:gd name="T5" fmla="*/ 1 h 21"/>
                  <a:gd name="T6" fmla="*/ 2 w 26"/>
                  <a:gd name="T7" fmla="*/ 16 h 21"/>
                  <a:gd name="T8" fmla="*/ 4 w 26"/>
                  <a:gd name="T9" fmla="*/ 20 h 21"/>
                </a:gdLst>
                <a:ahLst/>
                <a:cxnLst>
                  <a:cxn ang="0">
                    <a:pos x="T0" y="T1"/>
                  </a:cxn>
                  <a:cxn ang="0">
                    <a:pos x="T2" y="T3"/>
                  </a:cxn>
                  <a:cxn ang="0">
                    <a:pos x="T4" y="T5"/>
                  </a:cxn>
                  <a:cxn ang="0">
                    <a:pos x="T6" y="T7"/>
                  </a:cxn>
                  <a:cxn ang="0">
                    <a:pos x="T8" y="T9"/>
                  </a:cxn>
                </a:cxnLst>
                <a:rect l="0" t="0" r="r" b="b"/>
                <a:pathLst>
                  <a:path w="26" h="21">
                    <a:moveTo>
                      <a:pt x="4" y="20"/>
                    </a:moveTo>
                    <a:cubicBezTo>
                      <a:pt x="12" y="15"/>
                      <a:pt x="20" y="10"/>
                      <a:pt x="25" y="3"/>
                    </a:cubicBezTo>
                    <a:cubicBezTo>
                      <a:pt x="26" y="1"/>
                      <a:pt x="24" y="0"/>
                      <a:pt x="23" y="1"/>
                    </a:cubicBezTo>
                    <a:cubicBezTo>
                      <a:pt x="16" y="5"/>
                      <a:pt x="10" y="12"/>
                      <a:pt x="2" y="16"/>
                    </a:cubicBezTo>
                    <a:cubicBezTo>
                      <a:pt x="0" y="18"/>
                      <a:pt x="2" y="21"/>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3" name="Freeform 136"/>
              <p:cNvSpPr>
                <a:spLocks/>
              </p:cNvSpPr>
              <p:nvPr/>
            </p:nvSpPr>
            <p:spPr bwMode="auto">
              <a:xfrm>
                <a:off x="5546" y="2163"/>
                <a:ext cx="41" cy="39"/>
              </a:xfrm>
              <a:custGeom>
                <a:avLst/>
                <a:gdLst>
                  <a:gd name="T0" fmla="*/ 4 w 23"/>
                  <a:gd name="T1" fmla="*/ 21 h 22"/>
                  <a:gd name="T2" fmla="*/ 22 w 23"/>
                  <a:gd name="T3" fmla="*/ 3 h 22"/>
                  <a:gd name="T4" fmla="*/ 19 w 23"/>
                  <a:gd name="T5" fmla="*/ 1 h 22"/>
                  <a:gd name="T6" fmla="*/ 2 w 23"/>
                  <a:gd name="T7" fmla="*/ 18 h 22"/>
                  <a:gd name="T8" fmla="*/ 4 w 23"/>
                  <a:gd name="T9" fmla="*/ 21 h 22"/>
                </a:gdLst>
                <a:ahLst/>
                <a:cxnLst>
                  <a:cxn ang="0">
                    <a:pos x="T0" y="T1"/>
                  </a:cxn>
                  <a:cxn ang="0">
                    <a:pos x="T2" y="T3"/>
                  </a:cxn>
                  <a:cxn ang="0">
                    <a:pos x="T4" y="T5"/>
                  </a:cxn>
                  <a:cxn ang="0">
                    <a:pos x="T6" y="T7"/>
                  </a:cxn>
                  <a:cxn ang="0">
                    <a:pos x="T8" y="T9"/>
                  </a:cxn>
                </a:cxnLst>
                <a:rect l="0" t="0" r="r" b="b"/>
                <a:pathLst>
                  <a:path w="23" h="22">
                    <a:moveTo>
                      <a:pt x="4" y="21"/>
                    </a:moveTo>
                    <a:cubicBezTo>
                      <a:pt x="11" y="16"/>
                      <a:pt x="18" y="11"/>
                      <a:pt x="22" y="3"/>
                    </a:cubicBezTo>
                    <a:cubicBezTo>
                      <a:pt x="23" y="2"/>
                      <a:pt x="21" y="0"/>
                      <a:pt x="19" y="1"/>
                    </a:cubicBezTo>
                    <a:cubicBezTo>
                      <a:pt x="14" y="7"/>
                      <a:pt x="9" y="13"/>
                      <a:pt x="2" y="18"/>
                    </a:cubicBezTo>
                    <a:cubicBezTo>
                      <a:pt x="0" y="19"/>
                      <a:pt x="3" y="22"/>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Freeform 137"/>
              <p:cNvSpPr>
                <a:spLocks/>
              </p:cNvSpPr>
              <p:nvPr/>
            </p:nvSpPr>
            <p:spPr bwMode="auto">
              <a:xfrm>
                <a:off x="5574" y="2195"/>
                <a:ext cx="32" cy="30"/>
              </a:xfrm>
              <a:custGeom>
                <a:avLst/>
                <a:gdLst>
                  <a:gd name="T0" fmla="*/ 3 w 18"/>
                  <a:gd name="T1" fmla="*/ 16 h 17"/>
                  <a:gd name="T2" fmla="*/ 18 w 18"/>
                  <a:gd name="T3" fmla="*/ 3 h 17"/>
                  <a:gd name="T4" fmla="*/ 15 w 18"/>
                  <a:gd name="T5" fmla="*/ 1 h 17"/>
                  <a:gd name="T6" fmla="*/ 2 w 18"/>
                  <a:gd name="T7" fmla="*/ 13 h 17"/>
                  <a:gd name="T8" fmla="*/ 3 w 18"/>
                  <a:gd name="T9" fmla="*/ 16 h 17"/>
                </a:gdLst>
                <a:ahLst/>
                <a:cxnLst>
                  <a:cxn ang="0">
                    <a:pos x="T0" y="T1"/>
                  </a:cxn>
                  <a:cxn ang="0">
                    <a:pos x="T2" y="T3"/>
                  </a:cxn>
                  <a:cxn ang="0">
                    <a:pos x="T4" y="T5"/>
                  </a:cxn>
                  <a:cxn ang="0">
                    <a:pos x="T6" y="T7"/>
                  </a:cxn>
                  <a:cxn ang="0">
                    <a:pos x="T8" y="T9"/>
                  </a:cxn>
                </a:cxnLst>
                <a:rect l="0" t="0" r="r" b="b"/>
                <a:pathLst>
                  <a:path w="18" h="17">
                    <a:moveTo>
                      <a:pt x="3" y="16"/>
                    </a:moveTo>
                    <a:cubicBezTo>
                      <a:pt x="9" y="14"/>
                      <a:pt x="15" y="9"/>
                      <a:pt x="18" y="3"/>
                    </a:cubicBezTo>
                    <a:cubicBezTo>
                      <a:pt x="18" y="1"/>
                      <a:pt x="16" y="0"/>
                      <a:pt x="15" y="1"/>
                    </a:cubicBezTo>
                    <a:cubicBezTo>
                      <a:pt x="11" y="6"/>
                      <a:pt x="7" y="10"/>
                      <a:pt x="2" y="13"/>
                    </a:cubicBezTo>
                    <a:cubicBezTo>
                      <a:pt x="0" y="14"/>
                      <a:pt x="1"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138"/>
              <p:cNvSpPr>
                <a:spLocks/>
              </p:cNvSpPr>
              <p:nvPr/>
            </p:nvSpPr>
            <p:spPr bwMode="auto">
              <a:xfrm>
                <a:off x="5601" y="2204"/>
                <a:ext cx="38" cy="44"/>
              </a:xfrm>
              <a:custGeom>
                <a:avLst/>
                <a:gdLst>
                  <a:gd name="T0" fmla="*/ 5 w 22"/>
                  <a:gd name="T1" fmla="*/ 24 h 25"/>
                  <a:gd name="T2" fmla="*/ 22 w 22"/>
                  <a:gd name="T3" fmla="*/ 4 h 25"/>
                  <a:gd name="T4" fmla="*/ 19 w 22"/>
                  <a:gd name="T5" fmla="*/ 2 h 25"/>
                  <a:gd name="T6" fmla="*/ 2 w 22"/>
                  <a:gd name="T7" fmla="*/ 21 h 25"/>
                  <a:gd name="T8" fmla="*/ 5 w 22"/>
                  <a:gd name="T9" fmla="*/ 24 h 25"/>
                </a:gdLst>
                <a:ahLst/>
                <a:cxnLst>
                  <a:cxn ang="0">
                    <a:pos x="T0" y="T1"/>
                  </a:cxn>
                  <a:cxn ang="0">
                    <a:pos x="T2" y="T3"/>
                  </a:cxn>
                  <a:cxn ang="0">
                    <a:pos x="T4" y="T5"/>
                  </a:cxn>
                  <a:cxn ang="0">
                    <a:pos x="T6" y="T7"/>
                  </a:cxn>
                  <a:cxn ang="0">
                    <a:pos x="T8" y="T9"/>
                  </a:cxn>
                </a:cxnLst>
                <a:rect l="0" t="0" r="r" b="b"/>
                <a:pathLst>
                  <a:path w="22" h="25">
                    <a:moveTo>
                      <a:pt x="5" y="24"/>
                    </a:moveTo>
                    <a:cubicBezTo>
                      <a:pt x="12" y="18"/>
                      <a:pt x="18" y="12"/>
                      <a:pt x="22" y="4"/>
                    </a:cubicBezTo>
                    <a:cubicBezTo>
                      <a:pt x="22" y="2"/>
                      <a:pt x="21" y="0"/>
                      <a:pt x="19" y="2"/>
                    </a:cubicBezTo>
                    <a:cubicBezTo>
                      <a:pt x="13" y="8"/>
                      <a:pt x="8" y="15"/>
                      <a:pt x="2" y="21"/>
                    </a:cubicBezTo>
                    <a:cubicBezTo>
                      <a:pt x="0" y="23"/>
                      <a:pt x="3" y="25"/>
                      <a:pt x="5"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139"/>
              <p:cNvSpPr>
                <a:spLocks/>
              </p:cNvSpPr>
              <p:nvPr/>
            </p:nvSpPr>
            <p:spPr bwMode="auto">
              <a:xfrm>
                <a:off x="5634" y="2242"/>
                <a:ext cx="37" cy="32"/>
              </a:xfrm>
              <a:custGeom>
                <a:avLst/>
                <a:gdLst>
                  <a:gd name="T0" fmla="*/ 4 w 21"/>
                  <a:gd name="T1" fmla="*/ 17 h 18"/>
                  <a:gd name="T2" fmla="*/ 20 w 21"/>
                  <a:gd name="T3" fmla="*/ 3 h 18"/>
                  <a:gd name="T4" fmla="*/ 18 w 21"/>
                  <a:gd name="T5" fmla="*/ 1 h 18"/>
                  <a:gd name="T6" fmla="*/ 1 w 21"/>
                  <a:gd name="T7" fmla="*/ 14 h 18"/>
                  <a:gd name="T8" fmla="*/ 4 w 21"/>
                  <a:gd name="T9" fmla="*/ 17 h 18"/>
                </a:gdLst>
                <a:ahLst/>
                <a:cxnLst>
                  <a:cxn ang="0">
                    <a:pos x="T0" y="T1"/>
                  </a:cxn>
                  <a:cxn ang="0">
                    <a:pos x="T2" y="T3"/>
                  </a:cxn>
                  <a:cxn ang="0">
                    <a:pos x="T4" y="T5"/>
                  </a:cxn>
                  <a:cxn ang="0">
                    <a:pos x="T6" y="T7"/>
                  </a:cxn>
                  <a:cxn ang="0">
                    <a:pos x="T8" y="T9"/>
                  </a:cxn>
                </a:cxnLst>
                <a:rect l="0" t="0" r="r" b="b"/>
                <a:pathLst>
                  <a:path w="21" h="18">
                    <a:moveTo>
                      <a:pt x="4" y="17"/>
                    </a:moveTo>
                    <a:cubicBezTo>
                      <a:pt x="9" y="13"/>
                      <a:pt x="15" y="8"/>
                      <a:pt x="20" y="3"/>
                    </a:cubicBezTo>
                    <a:cubicBezTo>
                      <a:pt x="21" y="1"/>
                      <a:pt x="19" y="0"/>
                      <a:pt x="18" y="1"/>
                    </a:cubicBezTo>
                    <a:cubicBezTo>
                      <a:pt x="11" y="4"/>
                      <a:pt x="6" y="9"/>
                      <a:pt x="1" y="14"/>
                    </a:cubicBezTo>
                    <a:cubicBezTo>
                      <a:pt x="0" y="15"/>
                      <a:pt x="2" y="18"/>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Freeform 140"/>
              <p:cNvSpPr>
                <a:spLocks/>
              </p:cNvSpPr>
              <p:nvPr/>
            </p:nvSpPr>
            <p:spPr bwMode="auto">
              <a:xfrm>
                <a:off x="5657" y="2270"/>
                <a:ext cx="25" cy="30"/>
              </a:xfrm>
              <a:custGeom>
                <a:avLst/>
                <a:gdLst>
                  <a:gd name="T0" fmla="*/ 4 w 14"/>
                  <a:gd name="T1" fmla="*/ 16 h 17"/>
                  <a:gd name="T2" fmla="*/ 13 w 14"/>
                  <a:gd name="T3" fmla="*/ 3 h 17"/>
                  <a:gd name="T4" fmla="*/ 11 w 14"/>
                  <a:gd name="T5" fmla="*/ 1 h 17"/>
                  <a:gd name="T6" fmla="*/ 1 w 14"/>
                  <a:gd name="T7" fmla="*/ 13 h 17"/>
                  <a:gd name="T8" fmla="*/ 4 w 14"/>
                  <a:gd name="T9" fmla="*/ 16 h 17"/>
                </a:gdLst>
                <a:ahLst/>
                <a:cxnLst>
                  <a:cxn ang="0">
                    <a:pos x="T0" y="T1"/>
                  </a:cxn>
                  <a:cxn ang="0">
                    <a:pos x="T2" y="T3"/>
                  </a:cxn>
                  <a:cxn ang="0">
                    <a:pos x="T4" y="T5"/>
                  </a:cxn>
                  <a:cxn ang="0">
                    <a:pos x="T6" y="T7"/>
                  </a:cxn>
                  <a:cxn ang="0">
                    <a:pos x="T8" y="T9"/>
                  </a:cxn>
                </a:cxnLst>
                <a:rect l="0" t="0" r="r" b="b"/>
                <a:pathLst>
                  <a:path w="14" h="17">
                    <a:moveTo>
                      <a:pt x="4" y="16"/>
                    </a:moveTo>
                    <a:cubicBezTo>
                      <a:pt x="7" y="12"/>
                      <a:pt x="11" y="8"/>
                      <a:pt x="13" y="3"/>
                    </a:cubicBezTo>
                    <a:cubicBezTo>
                      <a:pt x="14" y="1"/>
                      <a:pt x="12" y="0"/>
                      <a:pt x="11" y="1"/>
                    </a:cubicBezTo>
                    <a:cubicBezTo>
                      <a:pt x="7" y="4"/>
                      <a:pt x="4" y="9"/>
                      <a:pt x="1" y="13"/>
                    </a:cubicBezTo>
                    <a:cubicBezTo>
                      <a:pt x="0" y="15"/>
                      <a:pt x="3" y="17"/>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Freeform 141"/>
              <p:cNvSpPr>
                <a:spLocks/>
              </p:cNvSpPr>
              <p:nvPr/>
            </p:nvSpPr>
            <p:spPr bwMode="auto">
              <a:xfrm>
                <a:off x="5673" y="2290"/>
                <a:ext cx="21" cy="24"/>
              </a:xfrm>
              <a:custGeom>
                <a:avLst/>
                <a:gdLst>
                  <a:gd name="T0" fmla="*/ 4 w 12"/>
                  <a:gd name="T1" fmla="*/ 13 h 14"/>
                  <a:gd name="T2" fmla="*/ 12 w 12"/>
                  <a:gd name="T3" fmla="*/ 2 h 14"/>
                  <a:gd name="T4" fmla="*/ 9 w 12"/>
                  <a:gd name="T5" fmla="*/ 1 h 14"/>
                  <a:gd name="T6" fmla="*/ 6 w 12"/>
                  <a:gd name="T7" fmla="*/ 5 h 14"/>
                  <a:gd name="T8" fmla="*/ 2 w 12"/>
                  <a:gd name="T9" fmla="*/ 10 h 14"/>
                  <a:gd name="T10" fmla="*/ 4 w 12"/>
                  <a:gd name="T11" fmla="*/ 13 h 14"/>
                </a:gdLst>
                <a:ahLst/>
                <a:cxnLst>
                  <a:cxn ang="0">
                    <a:pos x="T0" y="T1"/>
                  </a:cxn>
                  <a:cxn ang="0">
                    <a:pos x="T2" y="T3"/>
                  </a:cxn>
                  <a:cxn ang="0">
                    <a:pos x="T4" y="T5"/>
                  </a:cxn>
                  <a:cxn ang="0">
                    <a:pos x="T6" y="T7"/>
                  </a:cxn>
                  <a:cxn ang="0">
                    <a:pos x="T8" y="T9"/>
                  </a:cxn>
                  <a:cxn ang="0">
                    <a:pos x="T10" y="T11"/>
                  </a:cxn>
                </a:cxnLst>
                <a:rect l="0" t="0" r="r" b="b"/>
                <a:pathLst>
                  <a:path w="12" h="14">
                    <a:moveTo>
                      <a:pt x="4" y="13"/>
                    </a:moveTo>
                    <a:cubicBezTo>
                      <a:pt x="7" y="10"/>
                      <a:pt x="11" y="7"/>
                      <a:pt x="12" y="2"/>
                    </a:cubicBezTo>
                    <a:cubicBezTo>
                      <a:pt x="12" y="0"/>
                      <a:pt x="10" y="0"/>
                      <a:pt x="9" y="1"/>
                    </a:cubicBezTo>
                    <a:cubicBezTo>
                      <a:pt x="8" y="2"/>
                      <a:pt x="7" y="4"/>
                      <a:pt x="6" y="5"/>
                    </a:cubicBezTo>
                    <a:cubicBezTo>
                      <a:pt x="4" y="7"/>
                      <a:pt x="3" y="9"/>
                      <a:pt x="2" y="10"/>
                    </a:cubicBezTo>
                    <a:cubicBezTo>
                      <a:pt x="0" y="12"/>
                      <a:pt x="2" y="14"/>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Freeform 142"/>
              <p:cNvSpPr>
                <a:spLocks/>
              </p:cNvSpPr>
              <p:nvPr/>
            </p:nvSpPr>
            <p:spPr bwMode="auto">
              <a:xfrm>
                <a:off x="5682" y="2323"/>
                <a:ext cx="24" cy="21"/>
              </a:xfrm>
              <a:custGeom>
                <a:avLst/>
                <a:gdLst>
                  <a:gd name="T0" fmla="*/ 4 w 14"/>
                  <a:gd name="T1" fmla="*/ 11 h 12"/>
                  <a:gd name="T2" fmla="*/ 13 w 14"/>
                  <a:gd name="T3" fmla="*/ 3 h 12"/>
                  <a:gd name="T4" fmla="*/ 11 w 14"/>
                  <a:gd name="T5" fmla="*/ 0 h 12"/>
                  <a:gd name="T6" fmla="*/ 2 w 14"/>
                  <a:gd name="T7" fmla="*/ 8 h 12"/>
                  <a:gd name="T8" fmla="*/ 4 w 14"/>
                  <a:gd name="T9" fmla="*/ 11 h 12"/>
                </a:gdLst>
                <a:ahLst/>
                <a:cxnLst>
                  <a:cxn ang="0">
                    <a:pos x="T0" y="T1"/>
                  </a:cxn>
                  <a:cxn ang="0">
                    <a:pos x="T2" y="T3"/>
                  </a:cxn>
                  <a:cxn ang="0">
                    <a:pos x="T4" y="T5"/>
                  </a:cxn>
                  <a:cxn ang="0">
                    <a:pos x="T6" y="T7"/>
                  </a:cxn>
                  <a:cxn ang="0">
                    <a:pos x="T8" y="T9"/>
                  </a:cxn>
                </a:cxnLst>
                <a:rect l="0" t="0" r="r" b="b"/>
                <a:pathLst>
                  <a:path w="14" h="12">
                    <a:moveTo>
                      <a:pt x="4" y="11"/>
                    </a:moveTo>
                    <a:cubicBezTo>
                      <a:pt x="7" y="8"/>
                      <a:pt x="11" y="6"/>
                      <a:pt x="13" y="3"/>
                    </a:cubicBezTo>
                    <a:cubicBezTo>
                      <a:pt x="14" y="1"/>
                      <a:pt x="12" y="0"/>
                      <a:pt x="11" y="0"/>
                    </a:cubicBezTo>
                    <a:cubicBezTo>
                      <a:pt x="7" y="2"/>
                      <a:pt x="5" y="6"/>
                      <a:pt x="2" y="8"/>
                    </a:cubicBezTo>
                    <a:cubicBezTo>
                      <a:pt x="0" y="10"/>
                      <a:pt x="3" y="12"/>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Freeform 143"/>
              <p:cNvSpPr>
                <a:spLocks/>
              </p:cNvSpPr>
              <p:nvPr/>
            </p:nvSpPr>
            <p:spPr bwMode="auto">
              <a:xfrm>
                <a:off x="5689" y="2334"/>
                <a:ext cx="58" cy="28"/>
              </a:xfrm>
              <a:custGeom>
                <a:avLst/>
                <a:gdLst>
                  <a:gd name="T0" fmla="*/ 2 w 33"/>
                  <a:gd name="T1" fmla="*/ 15 h 16"/>
                  <a:gd name="T2" fmla="*/ 32 w 33"/>
                  <a:gd name="T3" fmla="*/ 3 h 16"/>
                  <a:gd name="T4" fmla="*/ 29 w 33"/>
                  <a:gd name="T5" fmla="*/ 1 h 16"/>
                  <a:gd name="T6" fmla="*/ 2 w 33"/>
                  <a:gd name="T7" fmla="*/ 11 h 16"/>
                  <a:gd name="T8" fmla="*/ 2 w 33"/>
                  <a:gd name="T9" fmla="*/ 15 h 16"/>
                </a:gdLst>
                <a:ahLst/>
                <a:cxnLst>
                  <a:cxn ang="0">
                    <a:pos x="T0" y="T1"/>
                  </a:cxn>
                  <a:cxn ang="0">
                    <a:pos x="T2" y="T3"/>
                  </a:cxn>
                  <a:cxn ang="0">
                    <a:pos x="T4" y="T5"/>
                  </a:cxn>
                  <a:cxn ang="0">
                    <a:pos x="T6" y="T7"/>
                  </a:cxn>
                  <a:cxn ang="0">
                    <a:pos x="T8" y="T9"/>
                  </a:cxn>
                </a:cxnLst>
                <a:rect l="0" t="0" r="r" b="b"/>
                <a:pathLst>
                  <a:path w="33" h="16">
                    <a:moveTo>
                      <a:pt x="2" y="15"/>
                    </a:moveTo>
                    <a:cubicBezTo>
                      <a:pt x="13" y="16"/>
                      <a:pt x="26" y="13"/>
                      <a:pt x="32" y="3"/>
                    </a:cubicBezTo>
                    <a:cubicBezTo>
                      <a:pt x="33" y="2"/>
                      <a:pt x="31" y="0"/>
                      <a:pt x="29" y="1"/>
                    </a:cubicBezTo>
                    <a:cubicBezTo>
                      <a:pt x="21" y="7"/>
                      <a:pt x="13" y="12"/>
                      <a:pt x="2" y="11"/>
                    </a:cubicBezTo>
                    <a:cubicBezTo>
                      <a:pt x="0" y="11"/>
                      <a:pt x="0" y="14"/>
                      <a:pt x="2"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Freeform 144"/>
              <p:cNvSpPr>
                <a:spLocks/>
              </p:cNvSpPr>
              <p:nvPr/>
            </p:nvSpPr>
            <p:spPr bwMode="auto">
              <a:xfrm>
                <a:off x="5701" y="2374"/>
                <a:ext cx="40" cy="16"/>
              </a:xfrm>
              <a:custGeom>
                <a:avLst/>
                <a:gdLst>
                  <a:gd name="T0" fmla="*/ 2 w 23"/>
                  <a:gd name="T1" fmla="*/ 8 h 9"/>
                  <a:gd name="T2" fmla="*/ 22 w 23"/>
                  <a:gd name="T3" fmla="*/ 3 h 9"/>
                  <a:gd name="T4" fmla="*/ 21 w 23"/>
                  <a:gd name="T5" fmla="*/ 0 h 9"/>
                  <a:gd name="T6" fmla="*/ 3 w 23"/>
                  <a:gd name="T7" fmla="*/ 4 h 9"/>
                  <a:gd name="T8" fmla="*/ 2 w 23"/>
                  <a:gd name="T9" fmla="*/ 8 h 9"/>
                </a:gdLst>
                <a:ahLst/>
                <a:cxnLst>
                  <a:cxn ang="0">
                    <a:pos x="T0" y="T1"/>
                  </a:cxn>
                  <a:cxn ang="0">
                    <a:pos x="T2" y="T3"/>
                  </a:cxn>
                  <a:cxn ang="0">
                    <a:pos x="T4" y="T5"/>
                  </a:cxn>
                  <a:cxn ang="0">
                    <a:pos x="T6" y="T7"/>
                  </a:cxn>
                  <a:cxn ang="0">
                    <a:pos x="T8" y="T9"/>
                  </a:cxn>
                </a:cxnLst>
                <a:rect l="0" t="0" r="r" b="b"/>
                <a:pathLst>
                  <a:path w="23" h="9">
                    <a:moveTo>
                      <a:pt x="2" y="8"/>
                    </a:moveTo>
                    <a:cubicBezTo>
                      <a:pt x="9" y="9"/>
                      <a:pt x="17" y="8"/>
                      <a:pt x="22" y="3"/>
                    </a:cubicBezTo>
                    <a:cubicBezTo>
                      <a:pt x="23" y="2"/>
                      <a:pt x="22" y="0"/>
                      <a:pt x="21" y="0"/>
                    </a:cubicBezTo>
                    <a:cubicBezTo>
                      <a:pt x="15" y="2"/>
                      <a:pt x="9" y="5"/>
                      <a:pt x="3" y="4"/>
                    </a:cubicBezTo>
                    <a:cubicBezTo>
                      <a:pt x="1" y="4"/>
                      <a:pt x="0" y="7"/>
                      <a:pt x="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Freeform 145"/>
              <p:cNvSpPr>
                <a:spLocks/>
              </p:cNvSpPr>
              <p:nvPr/>
            </p:nvSpPr>
            <p:spPr bwMode="auto">
              <a:xfrm>
                <a:off x="5694" y="2409"/>
                <a:ext cx="35" cy="21"/>
              </a:xfrm>
              <a:custGeom>
                <a:avLst/>
                <a:gdLst>
                  <a:gd name="T0" fmla="*/ 3 w 20"/>
                  <a:gd name="T1" fmla="*/ 12 h 12"/>
                  <a:gd name="T2" fmla="*/ 19 w 20"/>
                  <a:gd name="T3" fmla="*/ 3 h 12"/>
                  <a:gd name="T4" fmla="*/ 17 w 20"/>
                  <a:gd name="T5" fmla="*/ 1 h 12"/>
                  <a:gd name="T6" fmla="*/ 2 w 20"/>
                  <a:gd name="T7" fmla="*/ 8 h 12"/>
                  <a:gd name="T8" fmla="*/ 3 w 20"/>
                  <a:gd name="T9" fmla="*/ 12 h 12"/>
                </a:gdLst>
                <a:ahLst/>
                <a:cxnLst>
                  <a:cxn ang="0">
                    <a:pos x="T0" y="T1"/>
                  </a:cxn>
                  <a:cxn ang="0">
                    <a:pos x="T2" y="T3"/>
                  </a:cxn>
                  <a:cxn ang="0">
                    <a:pos x="T4" y="T5"/>
                  </a:cxn>
                  <a:cxn ang="0">
                    <a:pos x="T6" y="T7"/>
                  </a:cxn>
                  <a:cxn ang="0">
                    <a:pos x="T8" y="T9"/>
                  </a:cxn>
                </a:cxnLst>
                <a:rect l="0" t="0" r="r" b="b"/>
                <a:pathLst>
                  <a:path w="20" h="12">
                    <a:moveTo>
                      <a:pt x="3" y="12"/>
                    </a:moveTo>
                    <a:cubicBezTo>
                      <a:pt x="9" y="11"/>
                      <a:pt x="15" y="8"/>
                      <a:pt x="19" y="3"/>
                    </a:cubicBezTo>
                    <a:cubicBezTo>
                      <a:pt x="20" y="2"/>
                      <a:pt x="18" y="0"/>
                      <a:pt x="17" y="1"/>
                    </a:cubicBezTo>
                    <a:cubicBezTo>
                      <a:pt x="12" y="4"/>
                      <a:pt x="8" y="7"/>
                      <a:pt x="2" y="8"/>
                    </a:cubicBezTo>
                    <a:cubicBezTo>
                      <a:pt x="0" y="8"/>
                      <a:pt x="0" y="12"/>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Freeform 146"/>
              <p:cNvSpPr>
                <a:spLocks/>
              </p:cNvSpPr>
              <p:nvPr/>
            </p:nvSpPr>
            <p:spPr bwMode="auto">
              <a:xfrm>
                <a:off x="5690" y="2452"/>
                <a:ext cx="18" cy="8"/>
              </a:xfrm>
              <a:custGeom>
                <a:avLst/>
                <a:gdLst>
                  <a:gd name="T0" fmla="*/ 2 w 10"/>
                  <a:gd name="T1" fmla="*/ 4 h 5"/>
                  <a:gd name="T2" fmla="*/ 9 w 10"/>
                  <a:gd name="T3" fmla="*/ 3 h 5"/>
                  <a:gd name="T4" fmla="*/ 8 w 10"/>
                  <a:gd name="T5" fmla="*/ 0 h 5"/>
                  <a:gd name="T6" fmla="*/ 3 w 10"/>
                  <a:gd name="T7" fmla="*/ 1 h 5"/>
                  <a:gd name="T8" fmla="*/ 2 w 10"/>
                  <a:gd name="T9" fmla="*/ 4 h 5"/>
                </a:gdLst>
                <a:ahLst/>
                <a:cxnLst>
                  <a:cxn ang="0">
                    <a:pos x="T0" y="T1"/>
                  </a:cxn>
                  <a:cxn ang="0">
                    <a:pos x="T2" y="T3"/>
                  </a:cxn>
                  <a:cxn ang="0">
                    <a:pos x="T4" y="T5"/>
                  </a:cxn>
                  <a:cxn ang="0">
                    <a:pos x="T6" y="T7"/>
                  </a:cxn>
                  <a:cxn ang="0">
                    <a:pos x="T8" y="T9"/>
                  </a:cxn>
                </a:cxnLst>
                <a:rect l="0" t="0" r="r" b="b"/>
                <a:pathLst>
                  <a:path w="10" h="5">
                    <a:moveTo>
                      <a:pt x="2" y="4"/>
                    </a:moveTo>
                    <a:cubicBezTo>
                      <a:pt x="4" y="5"/>
                      <a:pt x="7" y="5"/>
                      <a:pt x="9" y="3"/>
                    </a:cubicBezTo>
                    <a:cubicBezTo>
                      <a:pt x="10" y="2"/>
                      <a:pt x="9" y="0"/>
                      <a:pt x="8" y="0"/>
                    </a:cubicBezTo>
                    <a:cubicBezTo>
                      <a:pt x="6" y="1"/>
                      <a:pt x="4" y="1"/>
                      <a:pt x="3" y="1"/>
                    </a:cubicBezTo>
                    <a:cubicBezTo>
                      <a:pt x="0" y="1"/>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Freeform 147"/>
              <p:cNvSpPr>
                <a:spLocks/>
              </p:cNvSpPr>
              <p:nvPr/>
            </p:nvSpPr>
            <p:spPr bwMode="auto">
              <a:xfrm>
                <a:off x="5692" y="2478"/>
                <a:ext cx="14" cy="9"/>
              </a:xfrm>
              <a:custGeom>
                <a:avLst/>
                <a:gdLst>
                  <a:gd name="T0" fmla="*/ 3 w 8"/>
                  <a:gd name="T1" fmla="*/ 4 h 5"/>
                  <a:gd name="T2" fmla="*/ 7 w 8"/>
                  <a:gd name="T3" fmla="*/ 4 h 5"/>
                  <a:gd name="T4" fmla="*/ 7 w 8"/>
                  <a:gd name="T5" fmla="*/ 1 h 5"/>
                  <a:gd name="T6" fmla="*/ 3 w 8"/>
                  <a:gd name="T7" fmla="*/ 1 h 5"/>
                  <a:gd name="T8" fmla="*/ 3 w 8"/>
                  <a:gd name="T9" fmla="*/ 4 h 5"/>
                </a:gdLst>
                <a:ahLst/>
                <a:cxnLst>
                  <a:cxn ang="0">
                    <a:pos x="T0" y="T1"/>
                  </a:cxn>
                  <a:cxn ang="0">
                    <a:pos x="T2" y="T3"/>
                  </a:cxn>
                  <a:cxn ang="0">
                    <a:pos x="T4" y="T5"/>
                  </a:cxn>
                  <a:cxn ang="0">
                    <a:pos x="T6" y="T7"/>
                  </a:cxn>
                  <a:cxn ang="0">
                    <a:pos x="T8" y="T9"/>
                  </a:cxn>
                </a:cxnLst>
                <a:rect l="0" t="0" r="r" b="b"/>
                <a:pathLst>
                  <a:path w="8" h="5">
                    <a:moveTo>
                      <a:pt x="3" y="4"/>
                    </a:moveTo>
                    <a:cubicBezTo>
                      <a:pt x="4" y="5"/>
                      <a:pt x="5" y="5"/>
                      <a:pt x="7" y="4"/>
                    </a:cubicBezTo>
                    <a:cubicBezTo>
                      <a:pt x="8" y="3"/>
                      <a:pt x="8" y="2"/>
                      <a:pt x="7" y="1"/>
                    </a:cubicBezTo>
                    <a:cubicBezTo>
                      <a:pt x="5" y="0"/>
                      <a:pt x="4" y="0"/>
                      <a:pt x="3" y="1"/>
                    </a:cubicBezTo>
                    <a:cubicBezTo>
                      <a:pt x="0" y="1"/>
                      <a:pt x="0" y="4"/>
                      <a:pt x="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Freeform 148"/>
              <p:cNvSpPr>
                <a:spLocks/>
              </p:cNvSpPr>
              <p:nvPr/>
            </p:nvSpPr>
            <p:spPr bwMode="auto">
              <a:xfrm>
                <a:off x="5725" y="2205"/>
                <a:ext cx="48" cy="39"/>
              </a:xfrm>
              <a:custGeom>
                <a:avLst/>
                <a:gdLst>
                  <a:gd name="T0" fmla="*/ 23 w 27"/>
                  <a:gd name="T1" fmla="*/ 2 h 22"/>
                  <a:gd name="T2" fmla="*/ 2 w 27"/>
                  <a:gd name="T3" fmla="*/ 19 h 22"/>
                  <a:gd name="T4" fmla="*/ 3 w 27"/>
                  <a:gd name="T5" fmla="*/ 22 h 22"/>
                  <a:gd name="T6" fmla="*/ 26 w 27"/>
                  <a:gd name="T7" fmla="*/ 4 h 22"/>
                  <a:gd name="T8" fmla="*/ 23 w 27"/>
                  <a:gd name="T9" fmla="*/ 2 h 22"/>
                </a:gdLst>
                <a:ahLst/>
                <a:cxnLst>
                  <a:cxn ang="0">
                    <a:pos x="T0" y="T1"/>
                  </a:cxn>
                  <a:cxn ang="0">
                    <a:pos x="T2" y="T3"/>
                  </a:cxn>
                  <a:cxn ang="0">
                    <a:pos x="T4" y="T5"/>
                  </a:cxn>
                  <a:cxn ang="0">
                    <a:pos x="T6" y="T7"/>
                  </a:cxn>
                  <a:cxn ang="0">
                    <a:pos x="T8" y="T9"/>
                  </a:cxn>
                </a:cxnLst>
                <a:rect l="0" t="0" r="r" b="b"/>
                <a:pathLst>
                  <a:path w="27" h="22">
                    <a:moveTo>
                      <a:pt x="23" y="2"/>
                    </a:moveTo>
                    <a:cubicBezTo>
                      <a:pt x="17" y="10"/>
                      <a:pt x="10" y="14"/>
                      <a:pt x="2" y="19"/>
                    </a:cubicBezTo>
                    <a:cubicBezTo>
                      <a:pt x="0" y="20"/>
                      <a:pt x="2" y="22"/>
                      <a:pt x="3" y="22"/>
                    </a:cubicBezTo>
                    <a:cubicBezTo>
                      <a:pt x="13" y="20"/>
                      <a:pt x="21" y="12"/>
                      <a:pt x="26" y="4"/>
                    </a:cubicBezTo>
                    <a:cubicBezTo>
                      <a:pt x="27" y="2"/>
                      <a:pt x="24" y="0"/>
                      <a:pt x="2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149"/>
              <p:cNvSpPr>
                <a:spLocks/>
              </p:cNvSpPr>
              <p:nvPr/>
            </p:nvSpPr>
            <p:spPr bwMode="auto">
              <a:xfrm>
                <a:off x="5713" y="2168"/>
                <a:ext cx="44" cy="29"/>
              </a:xfrm>
              <a:custGeom>
                <a:avLst/>
                <a:gdLst>
                  <a:gd name="T0" fmla="*/ 22 w 25"/>
                  <a:gd name="T1" fmla="*/ 2 h 16"/>
                  <a:gd name="T2" fmla="*/ 2 w 25"/>
                  <a:gd name="T3" fmla="*/ 12 h 16"/>
                  <a:gd name="T4" fmla="*/ 2 w 25"/>
                  <a:gd name="T5" fmla="*/ 15 h 16"/>
                  <a:gd name="T6" fmla="*/ 24 w 25"/>
                  <a:gd name="T7" fmla="*/ 4 h 16"/>
                  <a:gd name="T8" fmla="*/ 22 w 25"/>
                  <a:gd name="T9" fmla="*/ 2 h 16"/>
                </a:gdLst>
                <a:ahLst/>
                <a:cxnLst>
                  <a:cxn ang="0">
                    <a:pos x="T0" y="T1"/>
                  </a:cxn>
                  <a:cxn ang="0">
                    <a:pos x="T2" y="T3"/>
                  </a:cxn>
                  <a:cxn ang="0">
                    <a:pos x="T4" y="T5"/>
                  </a:cxn>
                  <a:cxn ang="0">
                    <a:pos x="T6" y="T7"/>
                  </a:cxn>
                  <a:cxn ang="0">
                    <a:pos x="T8" y="T9"/>
                  </a:cxn>
                </a:cxnLst>
                <a:rect l="0" t="0" r="r" b="b"/>
                <a:pathLst>
                  <a:path w="25" h="16">
                    <a:moveTo>
                      <a:pt x="22" y="2"/>
                    </a:moveTo>
                    <a:cubicBezTo>
                      <a:pt x="16" y="7"/>
                      <a:pt x="9" y="9"/>
                      <a:pt x="2" y="12"/>
                    </a:cubicBezTo>
                    <a:cubicBezTo>
                      <a:pt x="0" y="13"/>
                      <a:pt x="0" y="15"/>
                      <a:pt x="2" y="15"/>
                    </a:cubicBezTo>
                    <a:cubicBezTo>
                      <a:pt x="11" y="16"/>
                      <a:pt x="19" y="10"/>
                      <a:pt x="24" y="4"/>
                    </a:cubicBezTo>
                    <a:cubicBezTo>
                      <a:pt x="25" y="2"/>
                      <a:pt x="23" y="0"/>
                      <a:pt x="2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150"/>
              <p:cNvSpPr>
                <a:spLocks/>
              </p:cNvSpPr>
              <p:nvPr/>
            </p:nvSpPr>
            <p:spPr bwMode="auto">
              <a:xfrm>
                <a:off x="5687" y="2138"/>
                <a:ext cx="47" cy="29"/>
              </a:xfrm>
              <a:custGeom>
                <a:avLst/>
                <a:gdLst>
                  <a:gd name="T0" fmla="*/ 22 w 27"/>
                  <a:gd name="T1" fmla="*/ 1 h 16"/>
                  <a:gd name="T2" fmla="*/ 2 w 27"/>
                  <a:gd name="T3" fmla="*/ 13 h 16"/>
                  <a:gd name="T4" fmla="*/ 3 w 27"/>
                  <a:gd name="T5" fmla="*/ 16 h 16"/>
                  <a:gd name="T6" fmla="*/ 25 w 27"/>
                  <a:gd name="T7" fmla="*/ 4 h 16"/>
                  <a:gd name="T8" fmla="*/ 22 w 27"/>
                  <a:gd name="T9" fmla="*/ 1 h 16"/>
                </a:gdLst>
                <a:ahLst/>
                <a:cxnLst>
                  <a:cxn ang="0">
                    <a:pos x="T0" y="T1"/>
                  </a:cxn>
                  <a:cxn ang="0">
                    <a:pos x="T2" y="T3"/>
                  </a:cxn>
                  <a:cxn ang="0">
                    <a:pos x="T4" y="T5"/>
                  </a:cxn>
                  <a:cxn ang="0">
                    <a:pos x="T6" y="T7"/>
                  </a:cxn>
                  <a:cxn ang="0">
                    <a:pos x="T8" y="T9"/>
                  </a:cxn>
                </a:cxnLst>
                <a:rect l="0" t="0" r="r" b="b"/>
                <a:pathLst>
                  <a:path w="27" h="16">
                    <a:moveTo>
                      <a:pt x="22" y="1"/>
                    </a:moveTo>
                    <a:cubicBezTo>
                      <a:pt x="16" y="6"/>
                      <a:pt x="9" y="9"/>
                      <a:pt x="2" y="13"/>
                    </a:cubicBezTo>
                    <a:cubicBezTo>
                      <a:pt x="0" y="14"/>
                      <a:pt x="1" y="16"/>
                      <a:pt x="3" y="16"/>
                    </a:cubicBezTo>
                    <a:cubicBezTo>
                      <a:pt x="11" y="15"/>
                      <a:pt x="19" y="10"/>
                      <a:pt x="25" y="4"/>
                    </a:cubicBezTo>
                    <a:cubicBezTo>
                      <a:pt x="27" y="2"/>
                      <a:pt x="24" y="0"/>
                      <a:pt x="22"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Freeform 151"/>
              <p:cNvSpPr>
                <a:spLocks/>
              </p:cNvSpPr>
              <p:nvPr/>
            </p:nvSpPr>
            <p:spPr bwMode="auto">
              <a:xfrm>
                <a:off x="5667" y="2112"/>
                <a:ext cx="48" cy="35"/>
              </a:xfrm>
              <a:custGeom>
                <a:avLst/>
                <a:gdLst>
                  <a:gd name="T0" fmla="*/ 23 w 27"/>
                  <a:gd name="T1" fmla="*/ 2 h 20"/>
                  <a:gd name="T2" fmla="*/ 1 w 27"/>
                  <a:gd name="T3" fmla="*/ 15 h 20"/>
                  <a:gd name="T4" fmla="*/ 1 w 27"/>
                  <a:gd name="T5" fmla="*/ 18 h 20"/>
                  <a:gd name="T6" fmla="*/ 26 w 27"/>
                  <a:gd name="T7" fmla="*/ 4 h 20"/>
                  <a:gd name="T8" fmla="*/ 23 w 27"/>
                  <a:gd name="T9" fmla="*/ 2 h 20"/>
                </a:gdLst>
                <a:ahLst/>
                <a:cxnLst>
                  <a:cxn ang="0">
                    <a:pos x="T0" y="T1"/>
                  </a:cxn>
                  <a:cxn ang="0">
                    <a:pos x="T2" y="T3"/>
                  </a:cxn>
                  <a:cxn ang="0">
                    <a:pos x="T4" y="T5"/>
                  </a:cxn>
                  <a:cxn ang="0">
                    <a:pos x="T6" y="T7"/>
                  </a:cxn>
                  <a:cxn ang="0">
                    <a:pos x="T8" y="T9"/>
                  </a:cxn>
                </a:cxnLst>
                <a:rect l="0" t="0" r="r" b="b"/>
                <a:pathLst>
                  <a:path w="27" h="20">
                    <a:moveTo>
                      <a:pt x="23" y="2"/>
                    </a:moveTo>
                    <a:cubicBezTo>
                      <a:pt x="18" y="10"/>
                      <a:pt x="10" y="13"/>
                      <a:pt x="1" y="15"/>
                    </a:cubicBezTo>
                    <a:cubicBezTo>
                      <a:pt x="0" y="15"/>
                      <a:pt x="0" y="17"/>
                      <a:pt x="1" y="18"/>
                    </a:cubicBezTo>
                    <a:cubicBezTo>
                      <a:pt x="11" y="20"/>
                      <a:pt x="22" y="13"/>
                      <a:pt x="26" y="4"/>
                    </a:cubicBezTo>
                    <a:cubicBezTo>
                      <a:pt x="27" y="2"/>
                      <a:pt x="24" y="0"/>
                      <a:pt x="2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Freeform 152"/>
              <p:cNvSpPr>
                <a:spLocks/>
              </p:cNvSpPr>
              <p:nvPr/>
            </p:nvSpPr>
            <p:spPr bwMode="auto">
              <a:xfrm>
                <a:off x="5638" y="2072"/>
                <a:ext cx="65" cy="28"/>
              </a:xfrm>
              <a:custGeom>
                <a:avLst/>
                <a:gdLst>
                  <a:gd name="T0" fmla="*/ 34 w 37"/>
                  <a:gd name="T1" fmla="*/ 1 h 16"/>
                  <a:gd name="T2" fmla="*/ 17 w 37"/>
                  <a:gd name="T3" fmla="*/ 7 h 16"/>
                  <a:gd name="T4" fmla="*/ 2 w 37"/>
                  <a:gd name="T5" fmla="*/ 12 h 16"/>
                  <a:gd name="T6" fmla="*/ 3 w 37"/>
                  <a:gd name="T7" fmla="*/ 15 h 16"/>
                  <a:gd name="T8" fmla="*/ 36 w 37"/>
                  <a:gd name="T9" fmla="*/ 5 h 16"/>
                  <a:gd name="T10" fmla="*/ 34 w 37"/>
                  <a:gd name="T11" fmla="*/ 1 h 16"/>
                </a:gdLst>
                <a:ahLst/>
                <a:cxnLst>
                  <a:cxn ang="0">
                    <a:pos x="T0" y="T1"/>
                  </a:cxn>
                  <a:cxn ang="0">
                    <a:pos x="T2" y="T3"/>
                  </a:cxn>
                  <a:cxn ang="0">
                    <a:pos x="T4" y="T5"/>
                  </a:cxn>
                  <a:cxn ang="0">
                    <a:pos x="T6" y="T7"/>
                  </a:cxn>
                  <a:cxn ang="0">
                    <a:pos x="T8" y="T9"/>
                  </a:cxn>
                  <a:cxn ang="0">
                    <a:pos x="T10" y="T11"/>
                  </a:cxn>
                </a:cxnLst>
                <a:rect l="0" t="0" r="r" b="b"/>
                <a:pathLst>
                  <a:path w="37" h="16">
                    <a:moveTo>
                      <a:pt x="34" y="1"/>
                    </a:moveTo>
                    <a:cubicBezTo>
                      <a:pt x="28" y="3"/>
                      <a:pt x="23" y="6"/>
                      <a:pt x="17" y="7"/>
                    </a:cubicBezTo>
                    <a:cubicBezTo>
                      <a:pt x="12" y="9"/>
                      <a:pt x="7" y="10"/>
                      <a:pt x="2" y="12"/>
                    </a:cubicBezTo>
                    <a:cubicBezTo>
                      <a:pt x="0" y="13"/>
                      <a:pt x="1" y="15"/>
                      <a:pt x="3" y="15"/>
                    </a:cubicBezTo>
                    <a:cubicBezTo>
                      <a:pt x="13" y="16"/>
                      <a:pt x="27" y="10"/>
                      <a:pt x="36" y="5"/>
                    </a:cubicBezTo>
                    <a:cubicBezTo>
                      <a:pt x="37" y="4"/>
                      <a:pt x="36" y="0"/>
                      <a:pt x="3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Freeform 153"/>
              <p:cNvSpPr>
                <a:spLocks/>
              </p:cNvSpPr>
              <p:nvPr/>
            </p:nvSpPr>
            <p:spPr bwMode="auto">
              <a:xfrm>
                <a:off x="5604" y="2045"/>
                <a:ext cx="95" cy="32"/>
              </a:xfrm>
              <a:custGeom>
                <a:avLst/>
                <a:gdLst>
                  <a:gd name="T0" fmla="*/ 51 w 54"/>
                  <a:gd name="T1" fmla="*/ 2 h 18"/>
                  <a:gd name="T2" fmla="*/ 3 w 54"/>
                  <a:gd name="T3" fmla="*/ 8 h 18"/>
                  <a:gd name="T4" fmla="*/ 1 w 54"/>
                  <a:gd name="T5" fmla="*/ 11 h 18"/>
                  <a:gd name="T6" fmla="*/ 52 w 54"/>
                  <a:gd name="T7" fmla="*/ 5 h 18"/>
                  <a:gd name="T8" fmla="*/ 51 w 54"/>
                  <a:gd name="T9" fmla="*/ 2 h 18"/>
                </a:gdLst>
                <a:ahLst/>
                <a:cxnLst>
                  <a:cxn ang="0">
                    <a:pos x="T0" y="T1"/>
                  </a:cxn>
                  <a:cxn ang="0">
                    <a:pos x="T2" y="T3"/>
                  </a:cxn>
                  <a:cxn ang="0">
                    <a:pos x="T4" y="T5"/>
                  </a:cxn>
                  <a:cxn ang="0">
                    <a:pos x="T6" y="T7"/>
                  </a:cxn>
                  <a:cxn ang="0">
                    <a:pos x="T8" y="T9"/>
                  </a:cxn>
                </a:cxnLst>
                <a:rect l="0" t="0" r="r" b="b"/>
                <a:pathLst>
                  <a:path w="54" h="18">
                    <a:moveTo>
                      <a:pt x="51" y="2"/>
                    </a:moveTo>
                    <a:cubicBezTo>
                      <a:pt x="35" y="10"/>
                      <a:pt x="20" y="11"/>
                      <a:pt x="3" y="8"/>
                    </a:cubicBezTo>
                    <a:cubicBezTo>
                      <a:pt x="1" y="7"/>
                      <a:pt x="0" y="10"/>
                      <a:pt x="1" y="11"/>
                    </a:cubicBezTo>
                    <a:cubicBezTo>
                      <a:pt x="18" y="18"/>
                      <a:pt x="38" y="14"/>
                      <a:pt x="52" y="5"/>
                    </a:cubicBezTo>
                    <a:cubicBezTo>
                      <a:pt x="54" y="4"/>
                      <a:pt x="53" y="0"/>
                      <a:pt x="5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Freeform 154"/>
              <p:cNvSpPr>
                <a:spLocks/>
              </p:cNvSpPr>
              <p:nvPr/>
            </p:nvSpPr>
            <p:spPr bwMode="auto">
              <a:xfrm>
                <a:off x="5592" y="2010"/>
                <a:ext cx="104" cy="30"/>
              </a:xfrm>
              <a:custGeom>
                <a:avLst/>
                <a:gdLst>
                  <a:gd name="T0" fmla="*/ 56 w 59"/>
                  <a:gd name="T1" fmla="*/ 0 h 17"/>
                  <a:gd name="T2" fmla="*/ 2 w 59"/>
                  <a:gd name="T3" fmla="*/ 11 h 17"/>
                  <a:gd name="T4" fmla="*/ 2 w 59"/>
                  <a:gd name="T5" fmla="*/ 14 h 17"/>
                  <a:gd name="T6" fmla="*/ 57 w 59"/>
                  <a:gd name="T7" fmla="*/ 3 h 17"/>
                  <a:gd name="T8" fmla="*/ 56 w 59"/>
                  <a:gd name="T9" fmla="*/ 0 h 17"/>
                </a:gdLst>
                <a:ahLst/>
                <a:cxnLst>
                  <a:cxn ang="0">
                    <a:pos x="T0" y="T1"/>
                  </a:cxn>
                  <a:cxn ang="0">
                    <a:pos x="T2" y="T3"/>
                  </a:cxn>
                  <a:cxn ang="0">
                    <a:pos x="T4" y="T5"/>
                  </a:cxn>
                  <a:cxn ang="0">
                    <a:pos x="T6" y="T7"/>
                  </a:cxn>
                  <a:cxn ang="0">
                    <a:pos x="T8" y="T9"/>
                  </a:cxn>
                </a:cxnLst>
                <a:rect l="0" t="0" r="r" b="b"/>
                <a:pathLst>
                  <a:path w="59" h="17">
                    <a:moveTo>
                      <a:pt x="56" y="0"/>
                    </a:moveTo>
                    <a:cubicBezTo>
                      <a:pt x="38" y="6"/>
                      <a:pt x="20" y="9"/>
                      <a:pt x="2" y="11"/>
                    </a:cubicBezTo>
                    <a:cubicBezTo>
                      <a:pt x="0" y="12"/>
                      <a:pt x="0" y="14"/>
                      <a:pt x="2" y="14"/>
                    </a:cubicBezTo>
                    <a:cubicBezTo>
                      <a:pt x="20" y="17"/>
                      <a:pt x="41" y="12"/>
                      <a:pt x="57" y="3"/>
                    </a:cubicBezTo>
                    <a:cubicBezTo>
                      <a:pt x="59" y="3"/>
                      <a:pt x="58" y="0"/>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Freeform 155"/>
              <p:cNvSpPr>
                <a:spLocks/>
              </p:cNvSpPr>
              <p:nvPr/>
            </p:nvSpPr>
            <p:spPr bwMode="auto">
              <a:xfrm>
                <a:off x="5629" y="1978"/>
                <a:ext cx="67" cy="25"/>
              </a:xfrm>
              <a:custGeom>
                <a:avLst/>
                <a:gdLst>
                  <a:gd name="T0" fmla="*/ 35 w 38"/>
                  <a:gd name="T1" fmla="*/ 1 h 14"/>
                  <a:gd name="T2" fmla="*/ 3 w 38"/>
                  <a:gd name="T3" fmla="*/ 6 h 14"/>
                  <a:gd name="T4" fmla="*/ 2 w 38"/>
                  <a:gd name="T5" fmla="*/ 9 h 14"/>
                  <a:gd name="T6" fmla="*/ 37 w 38"/>
                  <a:gd name="T7" fmla="*/ 3 h 14"/>
                  <a:gd name="T8" fmla="*/ 35 w 38"/>
                  <a:gd name="T9" fmla="*/ 1 h 14"/>
                </a:gdLst>
                <a:ahLst/>
                <a:cxnLst>
                  <a:cxn ang="0">
                    <a:pos x="T0" y="T1"/>
                  </a:cxn>
                  <a:cxn ang="0">
                    <a:pos x="T2" y="T3"/>
                  </a:cxn>
                  <a:cxn ang="0">
                    <a:pos x="T4" y="T5"/>
                  </a:cxn>
                  <a:cxn ang="0">
                    <a:pos x="T6" y="T7"/>
                  </a:cxn>
                  <a:cxn ang="0">
                    <a:pos x="T8" y="T9"/>
                  </a:cxn>
                </a:cxnLst>
                <a:rect l="0" t="0" r="r" b="b"/>
                <a:pathLst>
                  <a:path w="38" h="14">
                    <a:moveTo>
                      <a:pt x="35" y="1"/>
                    </a:moveTo>
                    <a:cubicBezTo>
                      <a:pt x="24" y="6"/>
                      <a:pt x="15" y="7"/>
                      <a:pt x="3" y="6"/>
                    </a:cubicBezTo>
                    <a:cubicBezTo>
                      <a:pt x="1" y="6"/>
                      <a:pt x="0" y="8"/>
                      <a:pt x="2" y="9"/>
                    </a:cubicBezTo>
                    <a:cubicBezTo>
                      <a:pt x="13" y="14"/>
                      <a:pt x="28" y="12"/>
                      <a:pt x="37" y="3"/>
                    </a:cubicBezTo>
                    <a:cubicBezTo>
                      <a:pt x="38" y="2"/>
                      <a:pt x="36" y="0"/>
                      <a:pt x="3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Freeform 156"/>
              <p:cNvSpPr>
                <a:spLocks/>
              </p:cNvSpPr>
              <p:nvPr/>
            </p:nvSpPr>
            <p:spPr bwMode="auto">
              <a:xfrm>
                <a:off x="5631" y="1943"/>
                <a:ext cx="56" cy="27"/>
              </a:xfrm>
              <a:custGeom>
                <a:avLst/>
                <a:gdLst>
                  <a:gd name="T0" fmla="*/ 28 w 32"/>
                  <a:gd name="T1" fmla="*/ 1 h 15"/>
                  <a:gd name="T2" fmla="*/ 15 w 32"/>
                  <a:gd name="T3" fmla="*/ 7 h 15"/>
                  <a:gd name="T4" fmla="*/ 2 w 32"/>
                  <a:gd name="T5" fmla="*/ 10 h 15"/>
                  <a:gd name="T6" fmla="*/ 2 w 32"/>
                  <a:gd name="T7" fmla="*/ 13 h 15"/>
                  <a:gd name="T8" fmla="*/ 30 w 32"/>
                  <a:gd name="T9" fmla="*/ 4 h 15"/>
                  <a:gd name="T10" fmla="*/ 28 w 32"/>
                  <a:gd name="T11" fmla="*/ 1 h 15"/>
                </a:gdLst>
                <a:ahLst/>
                <a:cxnLst>
                  <a:cxn ang="0">
                    <a:pos x="T0" y="T1"/>
                  </a:cxn>
                  <a:cxn ang="0">
                    <a:pos x="T2" y="T3"/>
                  </a:cxn>
                  <a:cxn ang="0">
                    <a:pos x="T4" y="T5"/>
                  </a:cxn>
                  <a:cxn ang="0">
                    <a:pos x="T6" y="T7"/>
                  </a:cxn>
                  <a:cxn ang="0">
                    <a:pos x="T8" y="T9"/>
                  </a:cxn>
                  <a:cxn ang="0">
                    <a:pos x="T10" y="T11"/>
                  </a:cxn>
                </a:cxnLst>
                <a:rect l="0" t="0" r="r" b="b"/>
                <a:pathLst>
                  <a:path w="32" h="15">
                    <a:moveTo>
                      <a:pt x="28" y="1"/>
                    </a:moveTo>
                    <a:cubicBezTo>
                      <a:pt x="24" y="3"/>
                      <a:pt x="19" y="5"/>
                      <a:pt x="15" y="7"/>
                    </a:cubicBezTo>
                    <a:cubicBezTo>
                      <a:pt x="11" y="8"/>
                      <a:pt x="6" y="9"/>
                      <a:pt x="2" y="10"/>
                    </a:cubicBezTo>
                    <a:cubicBezTo>
                      <a:pt x="1" y="10"/>
                      <a:pt x="0" y="13"/>
                      <a:pt x="2" y="13"/>
                    </a:cubicBezTo>
                    <a:cubicBezTo>
                      <a:pt x="12" y="15"/>
                      <a:pt x="23" y="10"/>
                      <a:pt x="30" y="4"/>
                    </a:cubicBezTo>
                    <a:cubicBezTo>
                      <a:pt x="32" y="3"/>
                      <a:pt x="30" y="0"/>
                      <a:pt x="2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157"/>
              <p:cNvSpPr>
                <a:spLocks/>
              </p:cNvSpPr>
              <p:nvPr/>
            </p:nvSpPr>
            <p:spPr bwMode="auto">
              <a:xfrm>
                <a:off x="5618" y="1912"/>
                <a:ext cx="49" cy="26"/>
              </a:xfrm>
              <a:custGeom>
                <a:avLst/>
                <a:gdLst>
                  <a:gd name="T0" fmla="*/ 24 w 28"/>
                  <a:gd name="T1" fmla="*/ 2 h 15"/>
                  <a:gd name="T2" fmla="*/ 2 w 28"/>
                  <a:gd name="T3" fmla="*/ 12 h 15"/>
                  <a:gd name="T4" fmla="*/ 2 w 28"/>
                  <a:gd name="T5" fmla="*/ 15 h 15"/>
                  <a:gd name="T6" fmla="*/ 26 w 28"/>
                  <a:gd name="T7" fmla="*/ 5 h 15"/>
                  <a:gd name="T8" fmla="*/ 24 w 28"/>
                  <a:gd name="T9" fmla="*/ 2 h 15"/>
                </a:gdLst>
                <a:ahLst/>
                <a:cxnLst>
                  <a:cxn ang="0">
                    <a:pos x="T0" y="T1"/>
                  </a:cxn>
                  <a:cxn ang="0">
                    <a:pos x="T2" y="T3"/>
                  </a:cxn>
                  <a:cxn ang="0">
                    <a:pos x="T4" y="T5"/>
                  </a:cxn>
                  <a:cxn ang="0">
                    <a:pos x="T6" y="T7"/>
                  </a:cxn>
                  <a:cxn ang="0">
                    <a:pos x="T8" y="T9"/>
                  </a:cxn>
                </a:cxnLst>
                <a:rect l="0" t="0" r="r" b="b"/>
                <a:pathLst>
                  <a:path w="28" h="15">
                    <a:moveTo>
                      <a:pt x="24" y="2"/>
                    </a:moveTo>
                    <a:cubicBezTo>
                      <a:pt x="17" y="6"/>
                      <a:pt x="9" y="9"/>
                      <a:pt x="2" y="12"/>
                    </a:cubicBezTo>
                    <a:cubicBezTo>
                      <a:pt x="0" y="13"/>
                      <a:pt x="0" y="15"/>
                      <a:pt x="2" y="15"/>
                    </a:cubicBezTo>
                    <a:cubicBezTo>
                      <a:pt x="11" y="15"/>
                      <a:pt x="20" y="10"/>
                      <a:pt x="26" y="5"/>
                    </a:cubicBezTo>
                    <a:cubicBezTo>
                      <a:pt x="28" y="3"/>
                      <a:pt x="26" y="0"/>
                      <a:pt x="2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Freeform 158"/>
              <p:cNvSpPr>
                <a:spLocks/>
              </p:cNvSpPr>
              <p:nvPr/>
            </p:nvSpPr>
            <p:spPr bwMode="auto">
              <a:xfrm>
                <a:off x="5597" y="1889"/>
                <a:ext cx="37" cy="28"/>
              </a:xfrm>
              <a:custGeom>
                <a:avLst/>
                <a:gdLst>
                  <a:gd name="T0" fmla="*/ 17 w 21"/>
                  <a:gd name="T1" fmla="*/ 1 h 16"/>
                  <a:gd name="T2" fmla="*/ 1 w 21"/>
                  <a:gd name="T3" fmla="*/ 13 h 16"/>
                  <a:gd name="T4" fmla="*/ 3 w 21"/>
                  <a:gd name="T5" fmla="*/ 16 h 16"/>
                  <a:gd name="T6" fmla="*/ 19 w 21"/>
                  <a:gd name="T7" fmla="*/ 4 h 16"/>
                  <a:gd name="T8" fmla="*/ 17 w 21"/>
                  <a:gd name="T9" fmla="*/ 1 h 16"/>
                </a:gdLst>
                <a:ahLst/>
                <a:cxnLst>
                  <a:cxn ang="0">
                    <a:pos x="T0" y="T1"/>
                  </a:cxn>
                  <a:cxn ang="0">
                    <a:pos x="T2" y="T3"/>
                  </a:cxn>
                  <a:cxn ang="0">
                    <a:pos x="T4" y="T5"/>
                  </a:cxn>
                  <a:cxn ang="0">
                    <a:pos x="T6" y="T7"/>
                  </a:cxn>
                  <a:cxn ang="0">
                    <a:pos x="T8" y="T9"/>
                  </a:cxn>
                </a:cxnLst>
                <a:rect l="0" t="0" r="r" b="b"/>
                <a:pathLst>
                  <a:path w="21" h="16">
                    <a:moveTo>
                      <a:pt x="17" y="1"/>
                    </a:moveTo>
                    <a:cubicBezTo>
                      <a:pt x="12" y="6"/>
                      <a:pt x="7" y="9"/>
                      <a:pt x="1" y="13"/>
                    </a:cubicBezTo>
                    <a:cubicBezTo>
                      <a:pt x="0" y="14"/>
                      <a:pt x="1" y="16"/>
                      <a:pt x="3" y="16"/>
                    </a:cubicBezTo>
                    <a:cubicBezTo>
                      <a:pt x="9" y="14"/>
                      <a:pt x="15" y="9"/>
                      <a:pt x="19" y="4"/>
                    </a:cubicBezTo>
                    <a:cubicBezTo>
                      <a:pt x="21" y="2"/>
                      <a:pt x="19" y="0"/>
                      <a:pt x="1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Freeform 159"/>
              <p:cNvSpPr>
                <a:spLocks/>
              </p:cNvSpPr>
              <p:nvPr/>
            </p:nvSpPr>
            <p:spPr bwMode="auto">
              <a:xfrm>
                <a:off x="5564" y="1855"/>
                <a:ext cx="44" cy="30"/>
              </a:xfrm>
              <a:custGeom>
                <a:avLst/>
                <a:gdLst>
                  <a:gd name="T0" fmla="*/ 21 w 25"/>
                  <a:gd name="T1" fmla="*/ 2 h 17"/>
                  <a:gd name="T2" fmla="*/ 2 w 25"/>
                  <a:gd name="T3" fmla="*/ 14 h 17"/>
                  <a:gd name="T4" fmla="*/ 3 w 25"/>
                  <a:gd name="T5" fmla="*/ 16 h 17"/>
                  <a:gd name="T6" fmla="*/ 23 w 25"/>
                  <a:gd name="T7" fmla="*/ 5 h 17"/>
                  <a:gd name="T8" fmla="*/ 21 w 25"/>
                  <a:gd name="T9" fmla="*/ 2 h 17"/>
                </a:gdLst>
                <a:ahLst/>
                <a:cxnLst>
                  <a:cxn ang="0">
                    <a:pos x="T0" y="T1"/>
                  </a:cxn>
                  <a:cxn ang="0">
                    <a:pos x="T2" y="T3"/>
                  </a:cxn>
                  <a:cxn ang="0">
                    <a:pos x="T4" y="T5"/>
                  </a:cxn>
                  <a:cxn ang="0">
                    <a:pos x="T6" y="T7"/>
                  </a:cxn>
                  <a:cxn ang="0">
                    <a:pos x="T8" y="T9"/>
                  </a:cxn>
                </a:cxnLst>
                <a:rect l="0" t="0" r="r" b="b"/>
                <a:pathLst>
                  <a:path w="25" h="17">
                    <a:moveTo>
                      <a:pt x="21" y="2"/>
                    </a:moveTo>
                    <a:cubicBezTo>
                      <a:pt x="15" y="7"/>
                      <a:pt x="9" y="11"/>
                      <a:pt x="2" y="14"/>
                    </a:cubicBezTo>
                    <a:cubicBezTo>
                      <a:pt x="0" y="14"/>
                      <a:pt x="1" y="17"/>
                      <a:pt x="3" y="16"/>
                    </a:cubicBezTo>
                    <a:cubicBezTo>
                      <a:pt x="11" y="15"/>
                      <a:pt x="17" y="10"/>
                      <a:pt x="23" y="5"/>
                    </a:cubicBezTo>
                    <a:cubicBezTo>
                      <a:pt x="25" y="3"/>
                      <a:pt x="22" y="0"/>
                      <a:pt x="2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Freeform 160"/>
              <p:cNvSpPr>
                <a:spLocks/>
              </p:cNvSpPr>
              <p:nvPr/>
            </p:nvSpPr>
            <p:spPr bwMode="auto">
              <a:xfrm>
                <a:off x="5527" y="1847"/>
                <a:ext cx="47" cy="28"/>
              </a:xfrm>
              <a:custGeom>
                <a:avLst/>
                <a:gdLst>
                  <a:gd name="T0" fmla="*/ 23 w 27"/>
                  <a:gd name="T1" fmla="*/ 1 h 16"/>
                  <a:gd name="T2" fmla="*/ 1 w 27"/>
                  <a:gd name="T3" fmla="*/ 13 h 16"/>
                  <a:gd name="T4" fmla="*/ 2 w 27"/>
                  <a:gd name="T5" fmla="*/ 16 h 16"/>
                  <a:gd name="T6" fmla="*/ 25 w 27"/>
                  <a:gd name="T7" fmla="*/ 4 h 16"/>
                  <a:gd name="T8" fmla="*/ 23 w 27"/>
                  <a:gd name="T9" fmla="*/ 1 h 16"/>
                </a:gdLst>
                <a:ahLst/>
                <a:cxnLst>
                  <a:cxn ang="0">
                    <a:pos x="T0" y="T1"/>
                  </a:cxn>
                  <a:cxn ang="0">
                    <a:pos x="T2" y="T3"/>
                  </a:cxn>
                  <a:cxn ang="0">
                    <a:pos x="T4" y="T5"/>
                  </a:cxn>
                  <a:cxn ang="0">
                    <a:pos x="T6" y="T7"/>
                  </a:cxn>
                  <a:cxn ang="0">
                    <a:pos x="T8" y="T9"/>
                  </a:cxn>
                </a:cxnLst>
                <a:rect l="0" t="0" r="r" b="b"/>
                <a:pathLst>
                  <a:path w="27" h="16">
                    <a:moveTo>
                      <a:pt x="23" y="1"/>
                    </a:moveTo>
                    <a:cubicBezTo>
                      <a:pt x="16" y="5"/>
                      <a:pt x="8" y="8"/>
                      <a:pt x="1" y="13"/>
                    </a:cubicBezTo>
                    <a:cubicBezTo>
                      <a:pt x="0" y="14"/>
                      <a:pt x="0" y="16"/>
                      <a:pt x="2" y="16"/>
                    </a:cubicBezTo>
                    <a:cubicBezTo>
                      <a:pt x="10" y="13"/>
                      <a:pt x="18" y="8"/>
                      <a:pt x="25" y="4"/>
                    </a:cubicBezTo>
                    <a:cubicBezTo>
                      <a:pt x="27" y="3"/>
                      <a:pt x="25" y="0"/>
                      <a:pt x="2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Freeform 161"/>
              <p:cNvSpPr>
                <a:spLocks/>
              </p:cNvSpPr>
              <p:nvPr/>
            </p:nvSpPr>
            <p:spPr bwMode="auto">
              <a:xfrm>
                <a:off x="5488" y="1847"/>
                <a:ext cx="42" cy="22"/>
              </a:xfrm>
              <a:custGeom>
                <a:avLst/>
                <a:gdLst>
                  <a:gd name="T0" fmla="*/ 21 w 24"/>
                  <a:gd name="T1" fmla="*/ 0 h 13"/>
                  <a:gd name="T2" fmla="*/ 2 w 24"/>
                  <a:gd name="T3" fmla="*/ 9 h 13"/>
                  <a:gd name="T4" fmla="*/ 3 w 24"/>
                  <a:gd name="T5" fmla="*/ 12 h 13"/>
                  <a:gd name="T6" fmla="*/ 22 w 24"/>
                  <a:gd name="T7" fmla="*/ 4 h 13"/>
                  <a:gd name="T8" fmla="*/ 21 w 24"/>
                  <a:gd name="T9" fmla="*/ 0 h 13"/>
                </a:gdLst>
                <a:ahLst/>
                <a:cxnLst>
                  <a:cxn ang="0">
                    <a:pos x="T0" y="T1"/>
                  </a:cxn>
                  <a:cxn ang="0">
                    <a:pos x="T2" y="T3"/>
                  </a:cxn>
                  <a:cxn ang="0">
                    <a:pos x="T4" y="T5"/>
                  </a:cxn>
                  <a:cxn ang="0">
                    <a:pos x="T6" y="T7"/>
                  </a:cxn>
                  <a:cxn ang="0">
                    <a:pos x="T8" y="T9"/>
                  </a:cxn>
                </a:cxnLst>
                <a:rect l="0" t="0" r="r" b="b"/>
                <a:pathLst>
                  <a:path w="24" h="13">
                    <a:moveTo>
                      <a:pt x="21" y="0"/>
                    </a:moveTo>
                    <a:cubicBezTo>
                      <a:pt x="15" y="3"/>
                      <a:pt x="7" y="6"/>
                      <a:pt x="2" y="9"/>
                    </a:cubicBezTo>
                    <a:cubicBezTo>
                      <a:pt x="0" y="10"/>
                      <a:pt x="1" y="13"/>
                      <a:pt x="3" y="12"/>
                    </a:cubicBezTo>
                    <a:cubicBezTo>
                      <a:pt x="10" y="10"/>
                      <a:pt x="16" y="7"/>
                      <a:pt x="22" y="4"/>
                    </a:cubicBezTo>
                    <a:cubicBezTo>
                      <a:pt x="24" y="3"/>
                      <a:pt x="23"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162"/>
              <p:cNvSpPr>
                <a:spLocks/>
              </p:cNvSpPr>
              <p:nvPr/>
            </p:nvSpPr>
            <p:spPr bwMode="auto">
              <a:xfrm>
                <a:off x="5701" y="2573"/>
                <a:ext cx="24" cy="21"/>
              </a:xfrm>
              <a:custGeom>
                <a:avLst/>
                <a:gdLst>
                  <a:gd name="T0" fmla="*/ 1 w 14"/>
                  <a:gd name="T1" fmla="*/ 3 h 12"/>
                  <a:gd name="T2" fmla="*/ 13 w 14"/>
                  <a:gd name="T3" fmla="*/ 8 h 12"/>
                  <a:gd name="T4" fmla="*/ 12 w 14"/>
                  <a:gd name="T5" fmla="*/ 5 h 12"/>
                  <a:gd name="T6" fmla="*/ 8 w 14"/>
                  <a:gd name="T7" fmla="*/ 5 h 12"/>
                  <a:gd name="T8" fmla="*/ 4 w 14"/>
                  <a:gd name="T9" fmla="*/ 2 h 12"/>
                  <a:gd name="T10" fmla="*/ 1 w 14"/>
                  <a:gd name="T11" fmla="*/ 3 h 12"/>
                </a:gdLst>
                <a:ahLst/>
                <a:cxnLst>
                  <a:cxn ang="0">
                    <a:pos x="T0" y="T1"/>
                  </a:cxn>
                  <a:cxn ang="0">
                    <a:pos x="T2" y="T3"/>
                  </a:cxn>
                  <a:cxn ang="0">
                    <a:pos x="T4" y="T5"/>
                  </a:cxn>
                  <a:cxn ang="0">
                    <a:pos x="T6" y="T7"/>
                  </a:cxn>
                  <a:cxn ang="0">
                    <a:pos x="T8" y="T9"/>
                  </a:cxn>
                  <a:cxn ang="0">
                    <a:pos x="T10" y="T11"/>
                  </a:cxn>
                </a:cxnLst>
                <a:rect l="0" t="0" r="r" b="b"/>
                <a:pathLst>
                  <a:path w="14" h="12">
                    <a:moveTo>
                      <a:pt x="1" y="3"/>
                    </a:moveTo>
                    <a:cubicBezTo>
                      <a:pt x="2" y="8"/>
                      <a:pt x="9" y="12"/>
                      <a:pt x="13" y="8"/>
                    </a:cubicBezTo>
                    <a:cubicBezTo>
                      <a:pt x="14" y="7"/>
                      <a:pt x="13" y="6"/>
                      <a:pt x="12" y="5"/>
                    </a:cubicBezTo>
                    <a:cubicBezTo>
                      <a:pt x="11" y="5"/>
                      <a:pt x="9" y="5"/>
                      <a:pt x="8" y="5"/>
                    </a:cubicBezTo>
                    <a:cubicBezTo>
                      <a:pt x="6" y="4"/>
                      <a:pt x="5" y="3"/>
                      <a:pt x="4" y="2"/>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Freeform 163"/>
              <p:cNvSpPr>
                <a:spLocks/>
              </p:cNvSpPr>
              <p:nvPr/>
            </p:nvSpPr>
            <p:spPr bwMode="auto">
              <a:xfrm>
                <a:off x="5685" y="2592"/>
                <a:ext cx="39" cy="25"/>
              </a:xfrm>
              <a:custGeom>
                <a:avLst/>
                <a:gdLst>
                  <a:gd name="T0" fmla="*/ 3 w 22"/>
                  <a:gd name="T1" fmla="*/ 4 h 14"/>
                  <a:gd name="T2" fmla="*/ 19 w 22"/>
                  <a:gd name="T3" fmla="*/ 14 h 14"/>
                  <a:gd name="T4" fmla="*/ 21 w 22"/>
                  <a:gd name="T5" fmla="*/ 11 h 14"/>
                  <a:gd name="T6" fmla="*/ 4 w 22"/>
                  <a:gd name="T7" fmla="*/ 1 h 14"/>
                  <a:gd name="T8" fmla="*/ 3 w 22"/>
                  <a:gd name="T9" fmla="*/ 4 h 14"/>
                </a:gdLst>
                <a:ahLst/>
                <a:cxnLst>
                  <a:cxn ang="0">
                    <a:pos x="T0" y="T1"/>
                  </a:cxn>
                  <a:cxn ang="0">
                    <a:pos x="T2" y="T3"/>
                  </a:cxn>
                  <a:cxn ang="0">
                    <a:pos x="T4" y="T5"/>
                  </a:cxn>
                  <a:cxn ang="0">
                    <a:pos x="T6" y="T7"/>
                  </a:cxn>
                  <a:cxn ang="0">
                    <a:pos x="T8" y="T9"/>
                  </a:cxn>
                </a:cxnLst>
                <a:rect l="0" t="0" r="r" b="b"/>
                <a:pathLst>
                  <a:path w="22" h="14">
                    <a:moveTo>
                      <a:pt x="3" y="4"/>
                    </a:moveTo>
                    <a:cubicBezTo>
                      <a:pt x="8" y="7"/>
                      <a:pt x="13" y="11"/>
                      <a:pt x="19" y="14"/>
                    </a:cubicBezTo>
                    <a:cubicBezTo>
                      <a:pt x="20" y="14"/>
                      <a:pt x="22" y="12"/>
                      <a:pt x="21" y="11"/>
                    </a:cubicBezTo>
                    <a:cubicBezTo>
                      <a:pt x="16" y="7"/>
                      <a:pt x="10" y="4"/>
                      <a:pt x="4" y="1"/>
                    </a:cubicBezTo>
                    <a:cubicBezTo>
                      <a:pt x="2" y="0"/>
                      <a:pt x="0" y="3"/>
                      <a:pt x="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Freeform 164"/>
              <p:cNvSpPr>
                <a:spLocks/>
              </p:cNvSpPr>
              <p:nvPr/>
            </p:nvSpPr>
            <p:spPr bwMode="auto">
              <a:xfrm>
                <a:off x="5680" y="2619"/>
                <a:ext cx="37" cy="22"/>
              </a:xfrm>
              <a:custGeom>
                <a:avLst/>
                <a:gdLst>
                  <a:gd name="T0" fmla="*/ 2 w 21"/>
                  <a:gd name="T1" fmla="*/ 4 h 13"/>
                  <a:gd name="T2" fmla="*/ 10 w 21"/>
                  <a:gd name="T3" fmla="*/ 9 h 13"/>
                  <a:gd name="T4" fmla="*/ 19 w 21"/>
                  <a:gd name="T5" fmla="*/ 13 h 13"/>
                  <a:gd name="T6" fmla="*/ 20 w 21"/>
                  <a:gd name="T7" fmla="*/ 10 h 13"/>
                  <a:gd name="T8" fmla="*/ 13 w 21"/>
                  <a:gd name="T9" fmla="*/ 6 h 13"/>
                  <a:gd name="T10" fmla="*/ 4 w 21"/>
                  <a:gd name="T11" fmla="*/ 1 h 13"/>
                  <a:gd name="T12" fmla="*/ 2 w 21"/>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2" y="4"/>
                    </a:moveTo>
                    <a:cubicBezTo>
                      <a:pt x="5" y="6"/>
                      <a:pt x="7" y="8"/>
                      <a:pt x="10" y="9"/>
                    </a:cubicBezTo>
                    <a:cubicBezTo>
                      <a:pt x="13" y="11"/>
                      <a:pt x="16" y="13"/>
                      <a:pt x="19" y="13"/>
                    </a:cubicBezTo>
                    <a:cubicBezTo>
                      <a:pt x="20" y="13"/>
                      <a:pt x="21" y="11"/>
                      <a:pt x="20" y="10"/>
                    </a:cubicBezTo>
                    <a:cubicBezTo>
                      <a:pt x="18" y="8"/>
                      <a:pt x="15" y="7"/>
                      <a:pt x="13" y="6"/>
                    </a:cubicBezTo>
                    <a:cubicBezTo>
                      <a:pt x="10" y="4"/>
                      <a:pt x="7" y="2"/>
                      <a:pt x="4" y="1"/>
                    </a:cubicBezTo>
                    <a:cubicBezTo>
                      <a:pt x="3"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Freeform 165"/>
              <p:cNvSpPr>
                <a:spLocks/>
              </p:cNvSpPr>
              <p:nvPr/>
            </p:nvSpPr>
            <p:spPr bwMode="auto">
              <a:xfrm>
                <a:off x="5483" y="2466"/>
                <a:ext cx="68" cy="37"/>
              </a:xfrm>
              <a:custGeom>
                <a:avLst/>
                <a:gdLst>
                  <a:gd name="T0" fmla="*/ 2 w 39"/>
                  <a:gd name="T1" fmla="*/ 20 h 21"/>
                  <a:gd name="T2" fmla="*/ 38 w 39"/>
                  <a:gd name="T3" fmla="*/ 4 h 21"/>
                  <a:gd name="T4" fmla="*/ 36 w 39"/>
                  <a:gd name="T5" fmla="*/ 2 h 21"/>
                  <a:gd name="T6" fmla="*/ 2 w 39"/>
                  <a:gd name="T7" fmla="*/ 16 h 21"/>
                  <a:gd name="T8" fmla="*/ 2 w 39"/>
                  <a:gd name="T9" fmla="*/ 20 h 21"/>
                </a:gdLst>
                <a:ahLst/>
                <a:cxnLst>
                  <a:cxn ang="0">
                    <a:pos x="T0" y="T1"/>
                  </a:cxn>
                  <a:cxn ang="0">
                    <a:pos x="T2" y="T3"/>
                  </a:cxn>
                  <a:cxn ang="0">
                    <a:pos x="T4" y="T5"/>
                  </a:cxn>
                  <a:cxn ang="0">
                    <a:pos x="T6" y="T7"/>
                  </a:cxn>
                  <a:cxn ang="0">
                    <a:pos x="T8" y="T9"/>
                  </a:cxn>
                </a:cxnLst>
                <a:rect l="0" t="0" r="r" b="b"/>
                <a:pathLst>
                  <a:path w="39" h="21">
                    <a:moveTo>
                      <a:pt x="2" y="20"/>
                    </a:moveTo>
                    <a:cubicBezTo>
                      <a:pt x="15" y="21"/>
                      <a:pt x="32" y="16"/>
                      <a:pt x="38" y="4"/>
                    </a:cubicBezTo>
                    <a:cubicBezTo>
                      <a:pt x="39" y="2"/>
                      <a:pt x="37" y="0"/>
                      <a:pt x="36" y="2"/>
                    </a:cubicBezTo>
                    <a:cubicBezTo>
                      <a:pt x="25" y="10"/>
                      <a:pt x="16" y="17"/>
                      <a:pt x="2" y="16"/>
                    </a:cubicBezTo>
                    <a:cubicBezTo>
                      <a:pt x="0" y="16"/>
                      <a:pt x="0" y="20"/>
                      <a:pt x="2"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Freeform 166"/>
              <p:cNvSpPr>
                <a:spLocks/>
              </p:cNvSpPr>
              <p:nvPr/>
            </p:nvSpPr>
            <p:spPr bwMode="auto">
              <a:xfrm>
                <a:off x="5483" y="2443"/>
                <a:ext cx="65" cy="35"/>
              </a:xfrm>
              <a:custGeom>
                <a:avLst/>
                <a:gdLst>
                  <a:gd name="T0" fmla="*/ 2 w 37"/>
                  <a:gd name="T1" fmla="*/ 20 h 20"/>
                  <a:gd name="T2" fmla="*/ 25 w 37"/>
                  <a:gd name="T3" fmla="*/ 14 h 20"/>
                  <a:gd name="T4" fmla="*/ 36 w 37"/>
                  <a:gd name="T5" fmla="*/ 2 h 20"/>
                  <a:gd name="T6" fmla="*/ 33 w 37"/>
                  <a:gd name="T7" fmla="*/ 1 h 20"/>
                  <a:gd name="T8" fmla="*/ 2 w 37"/>
                  <a:gd name="T9" fmla="*/ 16 h 20"/>
                  <a:gd name="T10" fmla="*/ 2 w 37"/>
                  <a:gd name="T11" fmla="*/ 20 h 20"/>
                </a:gdLst>
                <a:ahLst/>
                <a:cxnLst>
                  <a:cxn ang="0">
                    <a:pos x="T0" y="T1"/>
                  </a:cxn>
                  <a:cxn ang="0">
                    <a:pos x="T2" y="T3"/>
                  </a:cxn>
                  <a:cxn ang="0">
                    <a:pos x="T4" y="T5"/>
                  </a:cxn>
                  <a:cxn ang="0">
                    <a:pos x="T6" y="T7"/>
                  </a:cxn>
                  <a:cxn ang="0">
                    <a:pos x="T8" y="T9"/>
                  </a:cxn>
                  <a:cxn ang="0">
                    <a:pos x="T10" y="T11"/>
                  </a:cxn>
                </a:cxnLst>
                <a:rect l="0" t="0" r="r" b="b"/>
                <a:pathLst>
                  <a:path w="37" h="20">
                    <a:moveTo>
                      <a:pt x="2" y="20"/>
                    </a:moveTo>
                    <a:cubicBezTo>
                      <a:pt x="10" y="19"/>
                      <a:pt x="17" y="17"/>
                      <a:pt x="25" y="14"/>
                    </a:cubicBezTo>
                    <a:cubicBezTo>
                      <a:pt x="29" y="12"/>
                      <a:pt x="37" y="8"/>
                      <a:pt x="36" y="2"/>
                    </a:cubicBezTo>
                    <a:cubicBezTo>
                      <a:pt x="36" y="1"/>
                      <a:pt x="34" y="0"/>
                      <a:pt x="33" y="1"/>
                    </a:cubicBezTo>
                    <a:cubicBezTo>
                      <a:pt x="28" y="11"/>
                      <a:pt x="11" y="14"/>
                      <a:pt x="2" y="16"/>
                    </a:cubicBezTo>
                    <a:cubicBezTo>
                      <a:pt x="0" y="17"/>
                      <a:pt x="0" y="20"/>
                      <a:pt x="2"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Freeform 167"/>
              <p:cNvSpPr>
                <a:spLocks/>
              </p:cNvSpPr>
              <p:nvPr/>
            </p:nvSpPr>
            <p:spPr bwMode="auto">
              <a:xfrm>
                <a:off x="5492" y="2423"/>
                <a:ext cx="40" cy="23"/>
              </a:xfrm>
              <a:custGeom>
                <a:avLst/>
                <a:gdLst>
                  <a:gd name="T0" fmla="*/ 3 w 23"/>
                  <a:gd name="T1" fmla="*/ 13 h 13"/>
                  <a:gd name="T2" fmla="*/ 22 w 23"/>
                  <a:gd name="T3" fmla="*/ 3 h 13"/>
                  <a:gd name="T4" fmla="*/ 20 w 23"/>
                  <a:gd name="T5" fmla="*/ 1 h 13"/>
                  <a:gd name="T6" fmla="*/ 12 w 23"/>
                  <a:gd name="T7" fmla="*/ 6 h 13"/>
                  <a:gd name="T8" fmla="*/ 2 w 23"/>
                  <a:gd name="T9" fmla="*/ 9 h 13"/>
                  <a:gd name="T10" fmla="*/ 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3" y="13"/>
                    </a:moveTo>
                    <a:cubicBezTo>
                      <a:pt x="10" y="13"/>
                      <a:pt x="19" y="9"/>
                      <a:pt x="22" y="3"/>
                    </a:cubicBezTo>
                    <a:cubicBezTo>
                      <a:pt x="23" y="1"/>
                      <a:pt x="22" y="0"/>
                      <a:pt x="20" y="1"/>
                    </a:cubicBezTo>
                    <a:cubicBezTo>
                      <a:pt x="17" y="2"/>
                      <a:pt x="15" y="4"/>
                      <a:pt x="12" y="6"/>
                    </a:cubicBezTo>
                    <a:cubicBezTo>
                      <a:pt x="9" y="8"/>
                      <a:pt x="5" y="9"/>
                      <a:pt x="2" y="9"/>
                    </a:cubicBezTo>
                    <a:cubicBezTo>
                      <a:pt x="0" y="10"/>
                      <a:pt x="0" y="13"/>
                      <a:pt x="3"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Freeform 168"/>
              <p:cNvSpPr>
                <a:spLocks/>
              </p:cNvSpPr>
              <p:nvPr/>
            </p:nvSpPr>
            <p:spPr bwMode="auto">
              <a:xfrm>
                <a:off x="5488" y="2399"/>
                <a:ext cx="42" cy="30"/>
              </a:xfrm>
              <a:custGeom>
                <a:avLst/>
                <a:gdLst>
                  <a:gd name="T0" fmla="*/ 3 w 24"/>
                  <a:gd name="T1" fmla="*/ 16 h 17"/>
                  <a:gd name="T2" fmla="*/ 23 w 24"/>
                  <a:gd name="T3" fmla="*/ 4 h 17"/>
                  <a:gd name="T4" fmla="*/ 20 w 24"/>
                  <a:gd name="T5" fmla="*/ 2 h 17"/>
                  <a:gd name="T6" fmla="*/ 12 w 24"/>
                  <a:gd name="T7" fmla="*/ 8 h 17"/>
                  <a:gd name="T8" fmla="*/ 2 w 24"/>
                  <a:gd name="T9" fmla="*/ 13 h 17"/>
                  <a:gd name="T10" fmla="*/ 3 w 24"/>
                  <a:gd name="T11" fmla="*/ 16 h 17"/>
                </a:gdLst>
                <a:ahLst/>
                <a:cxnLst>
                  <a:cxn ang="0">
                    <a:pos x="T0" y="T1"/>
                  </a:cxn>
                  <a:cxn ang="0">
                    <a:pos x="T2" y="T3"/>
                  </a:cxn>
                  <a:cxn ang="0">
                    <a:pos x="T4" y="T5"/>
                  </a:cxn>
                  <a:cxn ang="0">
                    <a:pos x="T6" y="T7"/>
                  </a:cxn>
                  <a:cxn ang="0">
                    <a:pos x="T8" y="T9"/>
                  </a:cxn>
                  <a:cxn ang="0">
                    <a:pos x="T10" y="T11"/>
                  </a:cxn>
                </a:cxnLst>
                <a:rect l="0" t="0" r="r" b="b"/>
                <a:pathLst>
                  <a:path w="24" h="17">
                    <a:moveTo>
                      <a:pt x="3" y="16"/>
                    </a:moveTo>
                    <a:cubicBezTo>
                      <a:pt x="10" y="15"/>
                      <a:pt x="19" y="11"/>
                      <a:pt x="23" y="4"/>
                    </a:cubicBezTo>
                    <a:cubicBezTo>
                      <a:pt x="24" y="2"/>
                      <a:pt x="22" y="0"/>
                      <a:pt x="20" y="2"/>
                    </a:cubicBezTo>
                    <a:cubicBezTo>
                      <a:pt x="18" y="4"/>
                      <a:pt x="15" y="6"/>
                      <a:pt x="12" y="8"/>
                    </a:cubicBezTo>
                    <a:cubicBezTo>
                      <a:pt x="9" y="10"/>
                      <a:pt x="5" y="12"/>
                      <a:pt x="2" y="13"/>
                    </a:cubicBezTo>
                    <a:cubicBezTo>
                      <a:pt x="0" y="13"/>
                      <a:pt x="1"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Freeform 169"/>
              <p:cNvSpPr>
                <a:spLocks/>
              </p:cNvSpPr>
              <p:nvPr/>
            </p:nvSpPr>
            <p:spPr bwMode="auto">
              <a:xfrm>
                <a:off x="5483" y="2376"/>
                <a:ext cx="32" cy="25"/>
              </a:xfrm>
              <a:custGeom>
                <a:avLst/>
                <a:gdLst>
                  <a:gd name="T0" fmla="*/ 4 w 18"/>
                  <a:gd name="T1" fmla="*/ 13 h 14"/>
                  <a:gd name="T2" fmla="*/ 18 w 18"/>
                  <a:gd name="T3" fmla="*/ 3 h 14"/>
                  <a:gd name="T4" fmla="*/ 15 w 18"/>
                  <a:gd name="T5" fmla="*/ 1 h 14"/>
                  <a:gd name="T6" fmla="*/ 3 w 18"/>
                  <a:gd name="T7" fmla="*/ 9 h 14"/>
                  <a:gd name="T8" fmla="*/ 4 w 18"/>
                  <a:gd name="T9" fmla="*/ 13 h 14"/>
                </a:gdLst>
                <a:ahLst/>
                <a:cxnLst>
                  <a:cxn ang="0">
                    <a:pos x="T0" y="T1"/>
                  </a:cxn>
                  <a:cxn ang="0">
                    <a:pos x="T2" y="T3"/>
                  </a:cxn>
                  <a:cxn ang="0">
                    <a:pos x="T4" y="T5"/>
                  </a:cxn>
                  <a:cxn ang="0">
                    <a:pos x="T6" y="T7"/>
                  </a:cxn>
                  <a:cxn ang="0">
                    <a:pos x="T8" y="T9"/>
                  </a:cxn>
                </a:cxnLst>
                <a:rect l="0" t="0" r="r" b="b"/>
                <a:pathLst>
                  <a:path w="18" h="14">
                    <a:moveTo>
                      <a:pt x="4" y="13"/>
                    </a:moveTo>
                    <a:cubicBezTo>
                      <a:pt x="10" y="12"/>
                      <a:pt x="16" y="9"/>
                      <a:pt x="18" y="3"/>
                    </a:cubicBezTo>
                    <a:cubicBezTo>
                      <a:pt x="18" y="1"/>
                      <a:pt x="17" y="0"/>
                      <a:pt x="15" y="1"/>
                    </a:cubicBezTo>
                    <a:cubicBezTo>
                      <a:pt x="12" y="5"/>
                      <a:pt x="8" y="8"/>
                      <a:pt x="3" y="9"/>
                    </a:cubicBezTo>
                    <a:cubicBezTo>
                      <a:pt x="0" y="10"/>
                      <a:pt x="1" y="14"/>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Freeform 170"/>
              <p:cNvSpPr>
                <a:spLocks/>
              </p:cNvSpPr>
              <p:nvPr/>
            </p:nvSpPr>
            <p:spPr bwMode="auto">
              <a:xfrm>
                <a:off x="5471" y="2355"/>
                <a:ext cx="29" cy="21"/>
              </a:xfrm>
              <a:custGeom>
                <a:avLst/>
                <a:gdLst>
                  <a:gd name="T0" fmla="*/ 3 w 17"/>
                  <a:gd name="T1" fmla="*/ 11 h 12"/>
                  <a:gd name="T2" fmla="*/ 11 w 17"/>
                  <a:gd name="T3" fmla="*/ 8 h 12"/>
                  <a:gd name="T4" fmla="*/ 16 w 17"/>
                  <a:gd name="T5" fmla="*/ 3 h 12"/>
                  <a:gd name="T6" fmla="*/ 14 w 17"/>
                  <a:gd name="T7" fmla="*/ 1 h 12"/>
                  <a:gd name="T8" fmla="*/ 9 w 17"/>
                  <a:gd name="T9" fmla="*/ 5 h 12"/>
                  <a:gd name="T10" fmla="*/ 2 w 17"/>
                  <a:gd name="T11" fmla="*/ 8 h 12"/>
                  <a:gd name="T12" fmla="*/ 3 w 17"/>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7" h="12">
                    <a:moveTo>
                      <a:pt x="3" y="11"/>
                    </a:moveTo>
                    <a:cubicBezTo>
                      <a:pt x="6" y="11"/>
                      <a:pt x="9" y="10"/>
                      <a:pt x="11" y="8"/>
                    </a:cubicBezTo>
                    <a:cubicBezTo>
                      <a:pt x="13" y="7"/>
                      <a:pt x="16" y="5"/>
                      <a:pt x="16" y="3"/>
                    </a:cubicBezTo>
                    <a:cubicBezTo>
                      <a:pt x="17" y="2"/>
                      <a:pt x="15" y="0"/>
                      <a:pt x="14" y="1"/>
                    </a:cubicBezTo>
                    <a:cubicBezTo>
                      <a:pt x="12" y="2"/>
                      <a:pt x="11" y="3"/>
                      <a:pt x="9" y="5"/>
                    </a:cubicBezTo>
                    <a:cubicBezTo>
                      <a:pt x="7" y="6"/>
                      <a:pt x="5" y="7"/>
                      <a:pt x="2" y="8"/>
                    </a:cubicBezTo>
                    <a:cubicBezTo>
                      <a:pt x="0" y="8"/>
                      <a:pt x="1" y="12"/>
                      <a:pt x="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Freeform 171"/>
              <p:cNvSpPr>
                <a:spLocks/>
              </p:cNvSpPr>
              <p:nvPr/>
            </p:nvSpPr>
            <p:spPr bwMode="auto">
              <a:xfrm>
                <a:off x="5453" y="2341"/>
                <a:ext cx="21" cy="16"/>
              </a:xfrm>
              <a:custGeom>
                <a:avLst/>
                <a:gdLst>
                  <a:gd name="T0" fmla="*/ 4 w 12"/>
                  <a:gd name="T1" fmla="*/ 9 h 9"/>
                  <a:gd name="T2" fmla="*/ 12 w 12"/>
                  <a:gd name="T3" fmla="*/ 2 h 9"/>
                  <a:gd name="T4" fmla="*/ 10 w 12"/>
                  <a:gd name="T5" fmla="*/ 0 h 9"/>
                  <a:gd name="T6" fmla="*/ 7 w 12"/>
                  <a:gd name="T7" fmla="*/ 3 h 9"/>
                  <a:gd name="T8" fmla="*/ 3 w 12"/>
                  <a:gd name="T9" fmla="*/ 5 h 9"/>
                  <a:gd name="T10" fmla="*/ 4 w 12"/>
                  <a:gd name="T11" fmla="*/ 9 h 9"/>
                </a:gdLst>
                <a:ahLst/>
                <a:cxnLst>
                  <a:cxn ang="0">
                    <a:pos x="T0" y="T1"/>
                  </a:cxn>
                  <a:cxn ang="0">
                    <a:pos x="T2" y="T3"/>
                  </a:cxn>
                  <a:cxn ang="0">
                    <a:pos x="T4" y="T5"/>
                  </a:cxn>
                  <a:cxn ang="0">
                    <a:pos x="T6" y="T7"/>
                  </a:cxn>
                  <a:cxn ang="0">
                    <a:pos x="T8" y="T9"/>
                  </a:cxn>
                  <a:cxn ang="0">
                    <a:pos x="T10" y="T11"/>
                  </a:cxn>
                </a:cxnLst>
                <a:rect l="0" t="0" r="r" b="b"/>
                <a:pathLst>
                  <a:path w="12" h="9">
                    <a:moveTo>
                      <a:pt x="4" y="9"/>
                    </a:moveTo>
                    <a:cubicBezTo>
                      <a:pt x="7" y="8"/>
                      <a:pt x="12" y="6"/>
                      <a:pt x="12" y="2"/>
                    </a:cubicBezTo>
                    <a:cubicBezTo>
                      <a:pt x="12" y="1"/>
                      <a:pt x="11" y="0"/>
                      <a:pt x="10" y="0"/>
                    </a:cubicBezTo>
                    <a:cubicBezTo>
                      <a:pt x="9" y="1"/>
                      <a:pt x="8" y="2"/>
                      <a:pt x="7" y="3"/>
                    </a:cubicBezTo>
                    <a:cubicBezTo>
                      <a:pt x="6" y="4"/>
                      <a:pt x="4" y="5"/>
                      <a:pt x="3" y="5"/>
                    </a:cubicBezTo>
                    <a:cubicBezTo>
                      <a:pt x="0" y="6"/>
                      <a:pt x="1" y="9"/>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172"/>
              <p:cNvSpPr>
                <a:spLocks/>
              </p:cNvSpPr>
              <p:nvPr/>
            </p:nvSpPr>
            <p:spPr bwMode="auto">
              <a:xfrm>
                <a:off x="5523" y="2531"/>
                <a:ext cx="6" cy="3"/>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2"/>
                      <a:pt x="3" y="0"/>
                      <a:pt x="2" y="0"/>
                    </a:cubicBezTo>
                    <a:cubicBezTo>
                      <a:pt x="0" y="0"/>
                      <a:pt x="0" y="2"/>
                      <a:pt x="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Freeform 173"/>
              <p:cNvSpPr>
                <a:spLocks/>
              </p:cNvSpPr>
              <p:nvPr/>
            </p:nvSpPr>
            <p:spPr bwMode="auto">
              <a:xfrm>
                <a:off x="5502" y="2495"/>
                <a:ext cx="62" cy="25"/>
              </a:xfrm>
              <a:custGeom>
                <a:avLst/>
                <a:gdLst>
                  <a:gd name="T0" fmla="*/ 2 w 35"/>
                  <a:gd name="T1" fmla="*/ 14 h 14"/>
                  <a:gd name="T2" fmla="*/ 33 w 35"/>
                  <a:gd name="T3" fmla="*/ 3 h 14"/>
                  <a:gd name="T4" fmla="*/ 32 w 35"/>
                  <a:gd name="T5" fmla="*/ 0 h 14"/>
                  <a:gd name="T6" fmla="*/ 2 w 35"/>
                  <a:gd name="T7" fmla="*/ 11 h 14"/>
                  <a:gd name="T8" fmla="*/ 2 w 35"/>
                  <a:gd name="T9" fmla="*/ 14 h 14"/>
                </a:gdLst>
                <a:ahLst/>
                <a:cxnLst>
                  <a:cxn ang="0">
                    <a:pos x="T0" y="T1"/>
                  </a:cxn>
                  <a:cxn ang="0">
                    <a:pos x="T2" y="T3"/>
                  </a:cxn>
                  <a:cxn ang="0">
                    <a:pos x="T4" y="T5"/>
                  </a:cxn>
                  <a:cxn ang="0">
                    <a:pos x="T6" y="T7"/>
                  </a:cxn>
                  <a:cxn ang="0">
                    <a:pos x="T8" y="T9"/>
                  </a:cxn>
                </a:cxnLst>
                <a:rect l="0" t="0" r="r" b="b"/>
                <a:pathLst>
                  <a:path w="35" h="14">
                    <a:moveTo>
                      <a:pt x="2" y="14"/>
                    </a:moveTo>
                    <a:cubicBezTo>
                      <a:pt x="13" y="12"/>
                      <a:pt x="25" y="9"/>
                      <a:pt x="33" y="3"/>
                    </a:cubicBezTo>
                    <a:cubicBezTo>
                      <a:pt x="35" y="2"/>
                      <a:pt x="34" y="0"/>
                      <a:pt x="32" y="0"/>
                    </a:cubicBezTo>
                    <a:cubicBezTo>
                      <a:pt x="22" y="2"/>
                      <a:pt x="11" y="7"/>
                      <a:pt x="2" y="11"/>
                    </a:cubicBezTo>
                    <a:cubicBezTo>
                      <a:pt x="0" y="11"/>
                      <a:pt x="0" y="14"/>
                      <a:pt x="2"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Freeform 174"/>
              <p:cNvSpPr>
                <a:spLocks/>
              </p:cNvSpPr>
              <p:nvPr/>
            </p:nvSpPr>
            <p:spPr bwMode="auto">
              <a:xfrm>
                <a:off x="5536" y="2518"/>
                <a:ext cx="37" cy="21"/>
              </a:xfrm>
              <a:custGeom>
                <a:avLst/>
                <a:gdLst>
                  <a:gd name="T0" fmla="*/ 4 w 21"/>
                  <a:gd name="T1" fmla="*/ 11 h 12"/>
                  <a:gd name="T2" fmla="*/ 19 w 21"/>
                  <a:gd name="T3" fmla="*/ 3 h 12"/>
                  <a:gd name="T4" fmla="*/ 19 w 21"/>
                  <a:gd name="T5" fmla="*/ 0 h 12"/>
                  <a:gd name="T6" fmla="*/ 2 w 21"/>
                  <a:gd name="T7" fmla="*/ 8 h 12"/>
                  <a:gd name="T8" fmla="*/ 4 w 21"/>
                  <a:gd name="T9" fmla="*/ 11 h 12"/>
                </a:gdLst>
                <a:ahLst/>
                <a:cxnLst>
                  <a:cxn ang="0">
                    <a:pos x="T0" y="T1"/>
                  </a:cxn>
                  <a:cxn ang="0">
                    <a:pos x="T2" y="T3"/>
                  </a:cxn>
                  <a:cxn ang="0">
                    <a:pos x="T4" y="T5"/>
                  </a:cxn>
                  <a:cxn ang="0">
                    <a:pos x="T6" y="T7"/>
                  </a:cxn>
                  <a:cxn ang="0">
                    <a:pos x="T8" y="T9"/>
                  </a:cxn>
                </a:cxnLst>
                <a:rect l="0" t="0" r="r" b="b"/>
                <a:pathLst>
                  <a:path w="21" h="12">
                    <a:moveTo>
                      <a:pt x="4" y="11"/>
                    </a:moveTo>
                    <a:cubicBezTo>
                      <a:pt x="9" y="7"/>
                      <a:pt x="14" y="5"/>
                      <a:pt x="19" y="3"/>
                    </a:cubicBezTo>
                    <a:cubicBezTo>
                      <a:pt x="21" y="2"/>
                      <a:pt x="21" y="0"/>
                      <a:pt x="19" y="0"/>
                    </a:cubicBezTo>
                    <a:cubicBezTo>
                      <a:pt x="13" y="0"/>
                      <a:pt x="6" y="4"/>
                      <a:pt x="2" y="8"/>
                    </a:cubicBezTo>
                    <a:cubicBezTo>
                      <a:pt x="0" y="10"/>
                      <a:pt x="3" y="12"/>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2" name="Freeform 175"/>
              <p:cNvSpPr>
                <a:spLocks/>
              </p:cNvSpPr>
              <p:nvPr/>
            </p:nvSpPr>
            <p:spPr bwMode="auto">
              <a:xfrm>
                <a:off x="5553" y="2541"/>
                <a:ext cx="28" cy="20"/>
              </a:xfrm>
              <a:custGeom>
                <a:avLst/>
                <a:gdLst>
                  <a:gd name="T0" fmla="*/ 4 w 16"/>
                  <a:gd name="T1" fmla="*/ 9 h 11"/>
                  <a:gd name="T2" fmla="*/ 15 w 16"/>
                  <a:gd name="T3" fmla="*/ 3 h 11"/>
                  <a:gd name="T4" fmla="*/ 14 w 16"/>
                  <a:gd name="T5" fmla="*/ 0 h 11"/>
                  <a:gd name="T6" fmla="*/ 1 w 16"/>
                  <a:gd name="T7" fmla="*/ 7 h 11"/>
                  <a:gd name="T8" fmla="*/ 4 w 16"/>
                  <a:gd name="T9" fmla="*/ 9 h 11"/>
                </a:gdLst>
                <a:ahLst/>
                <a:cxnLst>
                  <a:cxn ang="0">
                    <a:pos x="T0" y="T1"/>
                  </a:cxn>
                  <a:cxn ang="0">
                    <a:pos x="T2" y="T3"/>
                  </a:cxn>
                  <a:cxn ang="0">
                    <a:pos x="T4" y="T5"/>
                  </a:cxn>
                  <a:cxn ang="0">
                    <a:pos x="T6" y="T7"/>
                  </a:cxn>
                  <a:cxn ang="0">
                    <a:pos x="T8" y="T9"/>
                  </a:cxn>
                </a:cxnLst>
                <a:rect l="0" t="0" r="r" b="b"/>
                <a:pathLst>
                  <a:path w="16" h="11">
                    <a:moveTo>
                      <a:pt x="4" y="9"/>
                    </a:moveTo>
                    <a:cubicBezTo>
                      <a:pt x="7" y="6"/>
                      <a:pt x="11" y="5"/>
                      <a:pt x="15" y="3"/>
                    </a:cubicBezTo>
                    <a:cubicBezTo>
                      <a:pt x="16" y="2"/>
                      <a:pt x="16" y="0"/>
                      <a:pt x="14" y="0"/>
                    </a:cubicBezTo>
                    <a:cubicBezTo>
                      <a:pt x="9" y="0"/>
                      <a:pt x="5" y="3"/>
                      <a:pt x="1" y="7"/>
                    </a:cubicBezTo>
                    <a:cubicBezTo>
                      <a:pt x="0" y="8"/>
                      <a:pt x="2" y="11"/>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3" name="Freeform 176"/>
              <p:cNvSpPr>
                <a:spLocks/>
              </p:cNvSpPr>
              <p:nvPr/>
            </p:nvSpPr>
            <p:spPr bwMode="auto">
              <a:xfrm>
                <a:off x="5571" y="2575"/>
                <a:ext cx="21" cy="15"/>
              </a:xfrm>
              <a:custGeom>
                <a:avLst/>
                <a:gdLst>
                  <a:gd name="T0" fmla="*/ 4 w 12"/>
                  <a:gd name="T1" fmla="*/ 8 h 9"/>
                  <a:gd name="T2" fmla="*/ 11 w 12"/>
                  <a:gd name="T3" fmla="*/ 3 h 9"/>
                  <a:gd name="T4" fmla="*/ 9 w 12"/>
                  <a:gd name="T5" fmla="*/ 0 h 9"/>
                  <a:gd name="T6" fmla="*/ 2 w 12"/>
                  <a:gd name="T7" fmla="*/ 4 h 9"/>
                  <a:gd name="T8" fmla="*/ 4 w 12"/>
                  <a:gd name="T9" fmla="*/ 8 h 9"/>
                </a:gdLst>
                <a:ahLst/>
                <a:cxnLst>
                  <a:cxn ang="0">
                    <a:pos x="T0" y="T1"/>
                  </a:cxn>
                  <a:cxn ang="0">
                    <a:pos x="T2" y="T3"/>
                  </a:cxn>
                  <a:cxn ang="0">
                    <a:pos x="T4" y="T5"/>
                  </a:cxn>
                  <a:cxn ang="0">
                    <a:pos x="T6" y="T7"/>
                  </a:cxn>
                  <a:cxn ang="0">
                    <a:pos x="T8" y="T9"/>
                  </a:cxn>
                </a:cxnLst>
                <a:rect l="0" t="0" r="r" b="b"/>
                <a:pathLst>
                  <a:path w="12" h="9">
                    <a:moveTo>
                      <a:pt x="4" y="8"/>
                    </a:moveTo>
                    <a:cubicBezTo>
                      <a:pt x="7" y="6"/>
                      <a:pt x="10" y="5"/>
                      <a:pt x="11" y="3"/>
                    </a:cubicBezTo>
                    <a:cubicBezTo>
                      <a:pt x="12" y="1"/>
                      <a:pt x="11" y="0"/>
                      <a:pt x="9" y="0"/>
                    </a:cubicBezTo>
                    <a:cubicBezTo>
                      <a:pt x="7" y="1"/>
                      <a:pt x="4" y="3"/>
                      <a:pt x="2" y="4"/>
                    </a:cubicBezTo>
                    <a:cubicBezTo>
                      <a:pt x="0" y="6"/>
                      <a:pt x="2" y="9"/>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4" name="Freeform 177"/>
              <p:cNvSpPr>
                <a:spLocks/>
              </p:cNvSpPr>
              <p:nvPr/>
            </p:nvSpPr>
            <p:spPr bwMode="auto">
              <a:xfrm>
                <a:off x="5585" y="2613"/>
                <a:ext cx="19" cy="14"/>
              </a:xfrm>
              <a:custGeom>
                <a:avLst/>
                <a:gdLst>
                  <a:gd name="T0" fmla="*/ 4 w 11"/>
                  <a:gd name="T1" fmla="*/ 7 h 8"/>
                  <a:gd name="T2" fmla="*/ 10 w 11"/>
                  <a:gd name="T3" fmla="*/ 3 h 8"/>
                  <a:gd name="T4" fmla="*/ 9 w 11"/>
                  <a:gd name="T5" fmla="*/ 0 h 8"/>
                  <a:gd name="T6" fmla="*/ 2 w 11"/>
                  <a:gd name="T7" fmla="*/ 4 h 8"/>
                  <a:gd name="T8" fmla="*/ 4 w 11"/>
                  <a:gd name="T9" fmla="*/ 7 h 8"/>
                </a:gdLst>
                <a:ahLst/>
                <a:cxnLst>
                  <a:cxn ang="0">
                    <a:pos x="T0" y="T1"/>
                  </a:cxn>
                  <a:cxn ang="0">
                    <a:pos x="T2" y="T3"/>
                  </a:cxn>
                  <a:cxn ang="0">
                    <a:pos x="T4" y="T5"/>
                  </a:cxn>
                  <a:cxn ang="0">
                    <a:pos x="T6" y="T7"/>
                  </a:cxn>
                  <a:cxn ang="0">
                    <a:pos x="T8" y="T9"/>
                  </a:cxn>
                </a:cxnLst>
                <a:rect l="0" t="0" r="r" b="b"/>
                <a:pathLst>
                  <a:path w="11" h="8">
                    <a:moveTo>
                      <a:pt x="4" y="7"/>
                    </a:moveTo>
                    <a:cubicBezTo>
                      <a:pt x="6" y="6"/>
                      <a:pt x="9" y="5"/>
                      <a:pt x="10" y="3"/>
                    </a:cubicBezTo>
                    <a:cubicBezTo>
                      <a:pt x="11" y="2"/>
                      <a:pt x="10" y="0"/>
                      <a:pt x="9" y="0"/>
                    </a:cubicBezTo>
                    <a:cubicBezTo>
                      <a:pt x="6" y="1"/>
                      <a:pt x="4" y="2"/>
                      <a:pt x="2" y="4"/>
                    </a:cubicBezTo>
                    <a:cubicBezTo>
                      <a:pt x="0" y="5"/>
                      <a:pt x="2" y="8"/>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5" name="Freeform 178"/>
              <p:cNvSpPr>
                <a:spLocks/>
              </p:cNvSpPr>
              <p:nvPr/>
            </p:nvSpPr>
            <p:spPr bwMode="auto">
              <a:xfrm>
                <a:off x="5655" y="2439"/>
                <a:ext cx="34" cy="30"/>
              </a:xfrm>
              <a:custGeom>
                <a:avLst/>
                <a:gdLst>
                  <a:gd name="T0" fmla="*/ 19 w 19"/>
                  <a:gd name="T1" fmla="*/ 15 h 17"/>
                  <a:gd name="T2" fmla="*/ 3 w 19"/>
                  <a:gd name="T3" fmla="*/ 0 h 17"/>
                  <a:gd name="T4" fmla="*/ 2 w 19"/>
                  <a:gd name="T5" fmla="*/ 3 h 17"/>
                  <a:gd name="T6" fmla="*/ 16 w 19"/>
                  <a:gd name="T7" fmla="*/ 16 h 17"/>
                  <a:gd name="T8" fmla="*/ 19 w 19"/>
                  <a:gd name="T9" fmla="*/ 15 h 17"/>
                </a:gdLst>
                <a:ahLst/>
                <a:cxnLst>
                  <a:cxn ang="0">
                    <a:pos x="T0" y="T1"/>
                  </a:cxn>
                  <a:cxn ang="0">
                    <a:pos x="T2" y="T3"/>
                  </a:cxn>
                  <a:cxn ang="0">
                    <a:pos x="T4" y="T5"/>
                  </a:cxn>
                  <a:cxn ang="0">
                    <a:pos x="T6" y="T7"/>
                  </a:cxn>
                  <a:cxn ang="0">
                    <a:pos x="T8" y="T9"/>
                  </a:cxn>
                </a:cxnLst>
                <a:rect l="0" t="0" r="r" b="b"/>
                <a:pathLst>
                  <a:path w="19" h="17">
                    <a:moveTo>
                      <a:pt x="19" y="15"/>
                    </a:moveTo>
                    <a:cubicBezTo>
                      <a:pt x="16" y="8"/>
                      <a:pt x="10" y="2"/>
                      <a:pt x="3" y="0"/>
                    </a:cubicBezTo>
                    <a:cubicBezTo>
                      <a:pt x="1" y="0"/>
                      <a:pt x="0" y="2"/>
                      <a:pt x="2" y="3"/>
                    </a:cubicBezTo>
                    <a:cubicBezTo>
                      <a:pt x="7" y="7"/>
                      <a:pt x="12" y="10"/>
                      <a:pt x="16" y="16"/>
                    </a:cubicBezTo>
                    <a:cubicBezTo>
                      <a:pt x="17" y="17"/>
                      <a:pt x="19" y="16"/>
                      <a:pt x="1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6" name="Freeform 179"/>
              <p:cNvSpPr>
                <a:spLocks/>
              </p:cNvSpPr>
              <p:nvPr/>
            </p:nvSpPr>
            <p:spPr bwMode="auto">
              <a:xfrm>
                <a:off x="5645" y="2406"/>
                <a:ext cx="44" cy="35"/>
              </a:xfrm>
              <a:custGeom>
                <a:avLst/>
                <a:gdLst>
                  <a:gd name="T0" fmla="*/ 24 w 25"/>
                  <a:gd name="T1" fmla="*/ 17 h 20"/>
                  <a:gd name="T2" fmla="*/ 1 w 25"/>
                  <a:gd name="T3" fmla="*/ 2 h 20"/>
                  <a:gd name="T4" fmla="*/ 1 w 25"/>
                  <a:gd name="T5" fmla="*/ 5 h 20"/>
                  <a:gd name="T6" fmla="*/ 12 w 25"/>
                  <a:gd name="T7" fmla="*/ 9 h 20"/>
                  <a:gd name="T8" fmla="*/ 21 w 25"/>
                  <a:gd name="T9" fmla="*/ 19 h 20"/>
                  <a:gd name="T10" fmla="*/ 24 w 25"/>
                  <a:gd name="T11" fmla="*/ 17 h 20"/>
                </a:gdLst>
                <a:ahLst/>
                <a:cxnLst>
                  <a:cxn ang="0">
                    <a:pos x="T0" y="T1"/>
                  </a:cxn>
                  <a:cxn ang="0">
                    <a:pos x="T2" y="T3"/>
                  </a:cxn>
                  <a:cxn ang="0">
                    <a:pos x="T4" y="T5"/>
                  </a:cxn>
                  <a:cxn ang="0">
                    <a:pos x="T6" y="T7"/>
                  </a:cxn>
                  <a:cxn ang="0">
                    <a:pos x="T8" y="T9"/>
                  </a:cxn>
                  <a:cxn ang="0">
                    <a:pos x="T10" y="T11"/>
                  </a:cxn>
                </a:cxnLst>
                <a:rect l="0" t="0" r="r" b="b"/>
                <a:pathLst>
                  <a:path w="25" h="20">
                    <a:moveTo>
                      <a:pt x="24" y="17"/>
                    </a:moveTo>
                    <a:cubicBezTo>
                      <a:pt x="20" y="9"/>
                      <a:pt x="11" y="0"/>
                      <a:pt x="1" y="2"/>
                    </a:cubicBezTo>
                    <a:cubicBezTo>
                      <a:pt x="0" y="3"/>
                      <a:pt x="0" y="5"/>
                      <a:pt x="1" y="5"/>
                    </a:cubicBezTo>
                    <a:cubicBezTo>
                      <a:pt x="5" y="7"/>
                      <a:pt x="8" y="7"/>
                      <a:pt x="12" y="9"/>
                    </a:cubicBezTo>
                    <a:cubicBezTo>
                      <a:pt x="16" y="12"/>
                      <a:pt x="19" y="15"/>
                      <a:pt x="21" y="19"/>
                    </a:cubicBezTo>
                    <a:cubicBezTo>
                      <a:pt x="22" y="20"/>
                      <a:pt x="25" y="19"/>
                      <a:pt x="2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7" name="Freeform 180"/>
              <p:cNvSpPr>
                <a:spLocks/>
              </p:cNvSpPr>
              <p:nvPr/>
            </p:nvSpPr>
            <p:spPr bwMode="auto">
              <a:xfrm>
                <a:off x="5639" y="2372"/>
                <a:ext cx="51" cy="32"/>
              </a:xfrm>
              <a:custGeom>
                <a:avLst/>
                <a:gdLst>
                  <a:gd name="T0" fmla="*/ 28 w 29"/>
                  <a:gd name="T1" fmla="*/ 14 h 18"/>
                  <a:gd name="T2" fmla="*/ 2 w 29"/>
                  <a:gd name="T3" fmla="*/ 0 h 18"/>
                  <a:gd name="T4" fmla="*/ 1 w 29"/>
                  <a:gd name="T5" fmla="*/ 3 h 18"/>
                  <a:gd name="T6" fmla="*/ 14 w 29"/>
                  <a:gd name="T7" fmla="*/ 9 h 18"/>
                  <a:gd name="T8" fmla="*/ 26 w 29"/>
                  <a:gd name="T9" fmla="*/ 17 h 18"/>
                  <a:gd name="T10" fmla="*/ 28 w 29"/>
                  <a:gd name="T11" fmla="*/ 14 h 18"/>
                </a:gdLst>
                <a:ahLst/>
                <a:cxnLst>
                  <a:cxn ang="0">
                    <a:pos x="T0" y="T1"/>
                  </a:cxn>
                  <a:cxn ang="0">
                    <a:pos x="T2" y="T3"/>
                  </a:cxn>
                  <a:cxn ang="0">
                    <a:pos x="T4" y="T5"/>
                  </a:cxn>
                  <a:cxn ang="0">
                    <a:pos x="T6" y="T7"/>
                  </a:cxn>
                  <a:cxn ang="0">
                    <a:pos x="T8" y="T9"/>
                  </a:cxn>
                  <a:cxn ang="0">
                    <a:pos x="T10" y="T11"/>
                  </a:cxn>
                </a:cxnLst>
                <a:rect l="0" t="0" r="r" b="b"/>
                <a:pathLst>
                  <a:path w="29" h="18">
                    <a:moveTo>
                      <a:pt x="28" y="14"/>
                    </a:moveTo>
                    <a:cubicBezTo>
                      <a:pt x="21" y="8"/>
                      <a:pt x="11" y="0"/>
                      <a:pt x="2" y="0"/>
                    </a:cubicBezTo>
                    <a:cubicBezTo>
                      <a:pt x="0" y="0"/>
                      <a:pt x="0" y="2"/>
                      <a:pt x="1" y="3"/>
                    </a:cubicBezTo>
                    <a:cubicBezTo>
                      <a:pt x="5" y="6"/>
                      <a:pt x="10" y="7"/>
                      <a:pt x="14" y="9"/>
                    </a:cubicBezTo>
                    <a:cubicBezTo>
                      <a:pt x="18" y="11"/>
                      <a:pt x="22" y="14"/>
                      <a:pt x="26" y="17"/>
                    </a:cubicBezTo>
                    <a:cubicBezTo>
                      <a:pt x="27" y="18"/>
                      <a:pt x="29" y="15"/>
                      <a:pt x="2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Freeform 181"/>
              <p:cNvSpPr>
                <a:spLocks/>
              </p:cNvSpPr>
              <p:nvPr/>
            </p:nvSpPr>
            <p:spPr bwMode="auto">
              <a:xfrm>
                <a:off x="5631" y="2341"/>
                <a:ext cx="56" cy="35"/>
              </a:xfrm>
              <a:custGeom>
                <a:avLst/>
                <a:gdLst>
                  <a:gd name="T0" fmla="*/ 30 w 32"/>
                  <a:gd name="T1" fmla="*/ 16 h 20"/>
                  <a:gd name="T2" fmla="*/ 2 w 32"/>
                  <a:gd name="T3" fmla="*/ 0 h 20"/>
                  <a:gd name="T4" fmla="*/ 2 w 32"/>
                  <a:gd name="T5" fmla="*/ 3 h 20"/>
                  <a:gd name="T6" fmla="*/ 15 w 32"/>
                  <a:gd name="T7" fmla="*/ 9 h 20"/>
                  <a:gd name="T8" fmla="*/ 28 w 32"/>
                  <a:gd name="T9" fmla="*/ 19 h 20"/>
                  <a:gd name="T10" fmla="*/ 30 w 32"/>
                  <a:gd name="T11" fmla="*/ 16 h 20"/>
                </a:gdLst>
                <a:ahLst/>
                <a:cxnLst>
                  <a:cxn ang="0">
                    <a:pos x="T0" y="T1"/>
                  </a:cxn>
                  <a:cxn ang="0">
                    <a:pos x="T2" y="T3"/>
                  </a:cxn>
                  <a:cxn ang="0">
                    <a:pos x="T4" y="T5"/>
                  </a:cxn>
                  <a:cxn ang="0">
                    <a:pos x="T6" y="T7"/>
                  </a:cxn>
                  <a:cxn ang="0">
                    <a:pos x="T8" y="T9"/>
                  </a:cxn>
                  <a:cxn ang="0">
                    <a:pos x="T10" y="T11"/>
                  </a:cxn>
                </a:cxnLst>
                <a:rect l="0" t="0" r="r" b="b"/>
                <a:pathLst>
                  <a:path w="32" h="20">
                    <a:moveTo>
                      <a:pt x="30" y="16"/>
                    </a:moveTo>
                    <a:cubicBezTo>
                      <a:pt x="24" y="9"/>
                      <a:pt x="13" y="0"/>
                      <a:pt x="2" y="0"/>
                    </a:cubicBezTo>
                    <a:cubicBezTo>
                      <a:pt x="1" y="0"/>
                      <a:pt x="0" y="2"/>
                      <a:pt x="2" y="3"/>
                    </a:cubicBezTo>
                    <a:cubicBezTo>
                      <a:pt x="6" y="6"/>
                      <a:pt x="11" y="7"/>
                      <a:pt x="15" y="9"/>
                    </a:cubicBezTo>
                    <a:cubicBezTo>
                      <a:pt x="20" y="12"/>
                      <a:pt x="24" y="15"/>
                      <a:pt x="28" y="19"/>
                    </a:cubicBezTo>
                    <a:cubicBezTo>
                      <a:pt x="30" y="20"/>
                      <a:pt x="32" y="18"/>
                      <a:pt x="30"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9" name="Freeform 182"/>
              <p:cNvSpPr>
                <a:spLocks/>
              </p:cNvSpPr>
              <p:nvPr/>
            </p:nvSpPr>
            <p:spPr bwMode="auto">
              <a:xfrm>
                <a:off x="5609" y="2302"/>
                <a:ext cx="55" cy="32"/>
              </a:xfrm>
              <a:custGeom>
                <a:avLst/>
                <a:gdLst>
                  <a:gd name="T0" fmla="*/ 30 w 31"/>
                  <a:gd name="T1" fmla="*/ 15 h 18"/>
                  <a:gd name="T2" fmla="*/ 1 w 31"/>
                  <a:gd name="T3" fmla="*/ 4 h 18"/>
                  <a:gd name="T4" fmla="*/ 1 w 31"/>
                  <a:gd name="T5" fmla="*/ 7 h 18"/>
                  <a:gd name="T6" fmla="*/ 14 w 31"/>
                  <a:gd name="T7" fmla="*/ 9 h 18"/>
                  <a:gd name="T8" fmla="*/ 28 w 31"/>
                  <a:gd name="T9" fmla="*/ 17 h 18"/>
                  <a:gd name="T10" fmla="*/ 30 w 31"/>
                  <a:gd name="T11" fmla="*/ 15 h 18"/>
                </a:gdLst>
                <a:ahLst/>
                <a:cxnLst>
                  <a:cxn ang="0">
                    <a:pos x="T0" y="T1"/>
                  </a:cxn>
                  <a:cxn ang="0">
                    <a:pos x="T2" y="T3"/>
                  </a:cxn>
                  <a:cxn ang="0">
                    <a:pos x="T4" y="T5"/>
                  </a:cxn>
                  <a:cxn ang="0">
                    <a:pos x="T6" y="T7"/>
                  </a:cxn>
                  <a:cxn ang="0">
                    <a:pos x="T8" y="T9"/>
                  </a:cxn>
                  <a:cxn ang="0">
                    <a:pos x="T10" y="T11"/>
                  </a:cxn>
                </a:cxnLst>
                <a:rect l="0" t="0" r="r" b="b"/>
                <a:pathLst>
                  <a:path w="31" h="18">
                    <a:moveTo>
                      <a:pt x="30" y="15"/>
                    </a:moveTo>
                    <a:cubicBezTo>
                      <a:pt x="24" y="8"/>
                      <a:pt x="11" y="0"/>
                      <a:pt x="1" y="4"/>
                    </a:cubicBezTo>
                    <a:cubicBezTo>
                      <a:pt x="0" y="5"/>
                      <a:pt x="0" y="7"/>
                      <a:pt x="1" y="7"/>
                    </a:cubicBezTo>
                    <a:cubicBezTo>
                      <a:pt x="6" y="8"/>
                      <a:pt x="10" y="8"/>
                      <a:pt x="14" y="9"/>
                    </a:cubicBezTo>
                    <a:cubicBezTo>
                      <a:pt x="20" y="11"/>
                      <a:pt x="24" y="13"/>
                      <a:pt x="28" y="17"/>
                    </a:cubicBezTo>
                    <a:cubicBezTo>
                      <a:pt x="30" y="18"/>
                      <a:pt x="31" y="16"/>
                      <a:pt x="30"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0" name="Freeform 183"/>
              <p:cNvSpPr>
                <a:spLocks/>
              </p:cNvSpPr>
              <p:nvPr/>
            </p:nvSpPr>
            <p:spPr bwMode="auto">
              <a:xfrm>
                <a:off x="5585" y="2276"/>
                <a:ext cx="58" cy="24"/>
              </a:xfrm>
              <a:custGeom>
                <a:avLst/>
                <a:gdLst>
                  <a:gd name="T0" fmla="*/ 31 w 33"/>
                  <a:gd name="T1" fmla="*/ 10 h 14"/>
                  <a:gd name="T2" fmla="*/ 2 w 33"/>
                  <a:gd name="T3" fmla="*/ 5 h 14"/>
                  <a:gd name="T4" fmla="*/ 3 w 33"/>
                  <a:gd name="T5" fmla="*/ 8 h 14"/>
                  <a:gd name="T6" fmla="*/ 29 w 33"/>
                  <a:gd name="T7" fmla="*/ 13 h 14"/>
                  <a:gd name="T8" fmla="*/ 31 w 33"/>
                  <a:gd name="T9" fmla="*/ 10 h 14"/>
                </a:gdLst>
                <a:ahLst/>
                <a:cxnLst>
                  <a:cxn ang="0">
                    <a:pos x="T0" y="T1"/>
                  </a:cxn>
                  <a:cxn ang="0">
                    <a:pos x="T2" y="T3"/>
                  </a:cxn>
                  <a:cxn ang="0">
                    <a:pos x="T4" y="T5"/>
                  </a:cxn>
                  <a:cxn ang="0">
                    <a:pos x="T6" y="T7"/>
                  </a:cxn>
                  <a:cxn ang="0">
                    <a:pos x="T8" y="T9"/>
                  </a:cxn>
                </a:cxnLst>
                <a:rect l="0" t="0" r="r" b="b"/>
                <a:pathLst>
                  <a:path w="33" h="14">
                    <a:moveTo>
                      <a:pt x="31" y="10"/>
                    </a:moveTo>
                    <a:cubicBezTo>
                      <a:pt x="24" y="3"/>
                      <a:pt x="12" y="0"/>
                      <a:pt x="2" y="5"/>
                    </a:cubicBezTo>
                    <a:cubicBezTo>
                      <a:pt x="0" y="6"/>
                      <a:pt x="1" y="8"/>
                      <a:pt x="3" y="8"/>
                    </a:cubicBezTo>
                    <a:cubicBezTo>
                      <a:pt x="13" y="6"/>
                      <a:pt x="21" y="7"/>
                      <a:pt x="29" y="13"/>
                    </a:cubicBezTo>
                    <a:cubicBezTo>
                      <a:pt x="31" y="14"/>
                      <a:pt x="33" y="11"/>
                      <a:pt x="3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Freeform 184"/>
              <p:cNvSpPr>
                <a:spLocks/>
              </p:cNvSpPr>
              <p:nvPr/>
            </p:nvSpPr>
            <p:spPr bwMode="auto">
              <a:xfrm>
                <a:off x="5657" y="2474"/>
                <a:ext cx="28" cy="13"/>
              </a:xfrm>
              <a:custGeom>
                <a:avLst/>
                <a:gdLst>
                  <a:gd name="T0" fmla="*/ 14 w 16"/>
                  <a:gd name="T1" fmla="*/ 3 h 7"/>
                  <a:gd name="T2" fmla="*/ 2 w 16"/>
                  <a:gd name="T3" fmla="*/ 1 h 7"/>
                  <a:gd name="T4" fmla="*/ 2 w 16"/>
                  <a:gd name="T5" fmla="*/ 4 h 7"/>
                  <a:gd name="T6" fmla="*/ 14 w 16"/>
                  <a:gd name="T7" fmla="*/ 7 h 7"/>
                  <a:gd name="T8" fmla="*/ 14 w 16"/>
                  <a:gd name="T9" fmla="*/ 3 h 7"/>
                </a:gdLst>
                <a:ahLst/>
                <a:cxnLst>
                  <a:cxn ang="0">
                    <a:pos x="T0" y="T1"/>
                  </a:cxn>
                  <a:cxn ang="0">
                    <a:pos x="T2" y="T3"/>
                  </a:cxn>
                  <a:cxn ang="0">
                    <a:pos x="T4" y="T5"/>
                  </a:cxn>
                  <a:cxn ang="0">
                    <a:pos x="T6" y="T7"/>
                  </a:cxn>
                  <a:cxn ang="0">
                    <a:pos x="T8" y="T9"/>
                  </a:cxn>
                </a:cxnLst>
                <a:rect l="0" t="0" r="r" b="b"/>
                <a:pathLst>
                  <a:path w="16" h="7">
                    <a:moveTo>
                      <a:pt x="14" y="3"/>
                    </a:moveTo>
                    <a:cubicBezTo>
                      <a:pt x="11" y="2"/>
                      <a:pt x="6" y="0"/>
                      <a:pt x="2" y="1"/>
                    </a:cubicBezTo>
                    <a:cubicBezTo>
                      <a:pt x="1" y="1"/>
                      <a:pt x="0" y="3"/>
                      <a:pt x="2" y="4"/>
                    </a:cubicBezTo>
                    <a:cubicBezTo>
                      <a:pt x="5" y="6"/>
                      <a:pt x="10" y="6"/>
                      <a:pt x="14" y="7"/>
                    </a:cubicBezTo>
                    <a:cubicBezTo>
                      <a:pt x="16" y="7"/>
                      <a:pt x="16" y="4"/>
                      <a:pt x="1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2" name="Freeform 185"/>
              <p:cNvSpPr>
                <a:spLocks/>
              </p:cNvSpPr>
              <p:nvPr/>
            </p:nvSpPr>
            <p:spPr bwMode="auto">
              <a:xfrm>
                <a:off x="5659" y="2510"/>
                <a:ext cx="31" cy="12"/>
              </a:xfrm>
              <a:custGeom>
                <a:avLst/>
                <a:gdLst>
                  <a:gd name="T0" fmla="*/ 16 w 18"/>
                  <a:gd name="T1" fmla="*/ 3 h 7"/>
                  <a:gd name="T2" fmla="*/ 2 w 18"/>
                  <a:gd name="T3" fmla="*/ 3 h 7"/>
                  <a:gd name="T4" fmla="*/ 2 w 18"/>
                  <a:gd name="T5" fmla="*/ 6 h 7"/>
                  <a:gd name="T6" fmla="*/ 15 w 18"/>
                  <a:gd name="T7" fmla="*/ 6 h 7"/>
                  <a:gd name="T8" fmla="*/ 16 w 18"/>
                  <a:gd name="T9" fmla="*/ 3 h 7"/>
                </a:gdLst>
                <a:ahLst/>
                <a:cxnLst>
                  <a:cxn ang="0">
                    <a:pos x="T0" y="T1"/>
                  </a:cxn>
                  <a:cxn ang="0">
                    <a:pos x="T2" y="T3"/>
                  </a:cxn>
                  <a:cxn ang="0">
                    <a:pos x="T4" y="T5"/>
                  </a:cxn>
                  <a:cxn ang="0">
                    <a:pos x="T6" y="T7"/>
                  </a:cxn>
                  <a:cxn ang="0">
                    <a:pos x="T8" y="T9"/>
                  </a:cxn>
                </a:cxnLst>
                <a:rect l="0" t="0" r="r" b="b"/>
                <a:pathLst>
                  <a:path w="18" h="7">
                    <a:moveTo>
                      <a:pt x="16" y="3"/>
                    </a:moveTo>
                    <a:cubicBezTo>
                      <a:pt x="12" y="1"/>
                      <a:pt x="6" y="0"/>
                      <a:pt x="2" y="3"/>
                    </a:cubicBezTo>
                    <a:cubicBezTo>
                      <a:pt x="0" y="4"/>
                      <a:pt x="1" y="7"/>
                      <a:pt x="2" y="6"/>
                    </a:cubicBezTo>
                    <a:cubicBezTo>
                      <a:pt x="7" y="6"/>
                      <a:pt x="10" y="5"/>
                      <a:pt x="15" y="6"/>
                    </a:cubicBezTo>
                    <a:cubicBezTo>
                      <a:pt x="16" y="7"/>
                      <a:pt x="18" y="4"/>
                      <a:pt x="16"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Freeform 186"/>
              <p:cNvSpPr>
                <a:spLocks/>
              </p:cNvSpPr>
              <p:nvPr/>
            </p:nvSpPr>
            <p:spPr bwMode="auto">
              <a:xfrm>
                <a:off x="5676" y="2539"/>
                <a:ext cx="23" cy="11"/>
              </a:xfrm>
              <a:custGeom>
                <a:avLst/>
                <a:gdLst>
                  <a:gd name="T0" fmla="*/ 10 w 13"/>
                  <a:gd name="T1" fmla="*/ 1 h 6"/>
                  <a:gd name="T2" fmla="*/ 1 w 13"/>
                  <a:gd name="T3" fmla="*/ 2 h 6"/>
                  <a:gd name="T4" fmla="*/ 2 w 13"/>
                  <a:gd name="T5" fmla="*/ 5 h 6"/>
                  <a:gd name="T6" fmla="*/ 9 w 13"/>
                  <a:gd name="T7" fmla="*/ 5 h 6"/>
                  <a:gd name="T8" fmla="*/ 10 w 13"/>
                  <a:gd name="T9" fmla="*/ 1 h 6"/>
                </a:gdLst>
                <a:ahLst/>
                <a:cxnLst>
                  <a:cxn ang="0">
                    <a:pos x="T0" y="T1"/>
                  </a:cxn>
                  <a:cxn ang="0">
                    <a:pos x="T2" y="T3"/>
                  </a:cxn>
                  <a:cxn ang="0">
                    <a:pos x="T4" y="T5"/>
                  </a:cxn>
                  <a:cxn ang="0">
                    <a:pos x="T6" y="T7"/>
                  </a:cxn>
                  <a:cxn ang="0">
                    <a:pos x="T8" y="T9"/>
                  </a:cxn>
                </a:cxnLst>
                <a:rect l="0" t="0" r="r" b="b"/>
                <a:pathLst>
                  <a:path w="13" h="6">
                    <a:moveTo>
                      <a:pt x="10" y="1"/>
                    </a:moveTo>
                    <a:cubicBezTo>
                      <a:pt x="7" y="0"/>
                      <a:pt x="4" y="0"/>
                      <a:pt x="1" y="2"/>
                    </a:cubicBezTo>
                    <a:cubicBezTo>
                      <a:pt x="0" y="3"/>
                      <a:pt x="1" y="6"/>
                      <a:pt x="2" y="5"/>
                    </a:cubicBezTo>
                    <a:cubicBezTo>
                      <a:pt x="4" y="5"/>
                      <a:pt x="7" y="4"/>
                      <a:pt x="9" y="5"/>
                    </a:cubicBezTo>
                    <a:cubicBezTo>
                      <a:pt x="11" y="5"/>
                      <a:pt x="13" y="1"/>
                      <a:pt x="1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4" name="Freeform 187"/>
              <p:cNvSpPr>
                <a:spLocks/>
              </p:cNvSpPr>
              <p:nvPr/>
            </p:nvSpPr>
            <p:spPr bwMode="auto">
              <a:xfrm>
                <a:off x="5682" y="2568"/>
                <a:ext cx="22" cy="7"/>
              </a:xfrm>
              <a:custGeom>
                <a:avLst/>
                <a:gdLst>
                  <a:gd name="T0" fmla="*/ 11 w 13"/>
                  <a:gd name="T1" fmla="*/ 0 h 4"/>
                  <a:gd name="T2" fmla="*/ 2 w 13"/>
                  <a:gd name="T3" fmla="*/ 0 h 4"/>
                  <a:gd name="T4" fmla="*/ 2 w 13"/>
                  <a:gd name="T5" fmla="*/ 3 h 4"/>
                  <a:gd name="T6" fmla="*/ 11 w 13"/>
                  <a:gd name="T7" fmla="*/ 3 h 4"/>
                  <a:gd name="T8" fmla="*/ 11 w 13"/>
                  <a:gd name="T9" fmla="*/ 0 h 4"/>
                </a:gdLst>
                <a:ahLst/>
                <a:cxnLst>
                  <a:cxn ang="0">
                    <a:pos x="T0" y="T1"/>
                  </a:cxn>
                  <a:cxn ang="0">
                    <a:pos x="T2" y="T3"/>
                  </a:cxn>
                  <a:cxn ang="0">
                    <a:pos x="T4" y="T5"/>
                  </a:cxn>
                  <a:cxn ang="0">
                    <a:pos x="T6" y="T7"/>
                  </a:cxn>
                  <a:cxn ang="0">
                    <a:pos x="T8" y="T9"/>
                  </a:cxn>
                </a:cxnLst>
                <a:rect l="0" t="0" r="r" b="b"/>
                <a:pathLst>
                  <a:path w="13" h="4">
                    <a:moveTo>
                      <a:pt x="11" y="0"/>
                    </a:moveTo>
                    <a:cubicBezTo>
                      <a:pt x="8" y="0"/>
                      <a:pt x="5" y="0"/>
                      <a:pt x="2" y="0"/>
                    </a:cubicBezTo>
                    <a:cubicBezTo>
                      <a:pt x="0" y="1"/>
                      <a:pt x="0" y="3"/>
                      <a:pt x="2" y="3"/>
                    </a:cubicBezTo>
                    <a:cubicBezTo>
                      <a:pt x="5" y="4"/>
                      <a:pt x="8" y="3"/>
                      <a:pt x="11" y="3"/>
                    </a:cubicBezTo>
                    <a:cubicBezTo>
                      <a:pt x="13" y="3"/>
                      <a:pt x="13"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5" name="Freeform 188"/>
              <p:cNvSpPr>
                <a:spLocks/>
              </p:cNvSpPr>
              <p:nvPr/>
            </p:nvSpPr>
            <p:spPr bwMode="auto">
              <a:xfrm>
                <a:off x="5564" y="2248"/>
                <a:ext cx="47" cy="15"/>
              </a:xfrm>
              <a:custGeom>
                <a:avLst/>
                <a:gdLst>
                  <a:gd name="T0" fmla="*/ 25 w 27"/>
                  <a:gd name="T1" fmla="*/ 5 h 9"/>
                  <a:gd name="T2" fmla="*/ 2 w 27"/>
                  <a:gd name="T3" fmla="*/ 3 h 9"/>
                  <a:gd name="T4" fmla="*/ 2 w 27"/>
                  <a:gd name="T5" fmla="*/ 6 h 9"/>
                  <a:gd name="T6" fmla="*/ 24 w 27"/>
                  <a:gd name="T7" fmla="*/ 8 h 9"/>
                  <a:gd name="T8" fmla="*/ 25 w 27"/>
                  <a:gd name="T9" fmla="*/ 5 h 9"/>
                </a:gdLst>
                <a:ahLst/>
                <a:cxnLst>
                  <a:cxn ang="0">
                    <a:pos x="T0" y="T1"/>
                  </a:cxn>
                  <a:cxn ang="0">
                    <a:pos x="T2" y="T3"/>
                  </a:cxn>
                  <a:cxn ang="0">
                    <a:pos x="T4" y="T5"/>
                  </a:cxn>
                  <a:cxn ang="0">
                    <a:pos x="T6" y="T7"/>
                  </a:cxn>
                  <a:cxn ang="0">
                    <a:pos x="T8" y="T9"/>
                  </a:cxn>
                </a:cxnLst>
                <a:rect l="0" t="0" r="r" b="b"/>
                <a:pathLst>
                  <a:path w="27" h="9">
                    <a:moveTo>
                      <a:pt x="25" y="5"/>
                    </a:moveTo>
                    <a:cubicBezTo>
                      <a:pt x="18" y="2"/>
                      <a:pt x="9" y="0"/>
                      <a:pt x="2" y="3"/>
                    </a:cubicBezTo>
                    <a:cubicBezTo>
                      <a:pt x="0" y="3"/>
                      <a:pt x="0" y="6"/>
                      <a:pt x="2" y="6"/>
                    </a:cubicBezTo>
                    <a:cubicBezTo>
                      <a:pt x="9" y="5"/>
                      <a:pt x="17" y="5"/>
                      <a:pt x="24" y="8"/>
                    </a:cubicBezTo>
                    <a:cubicBezTo>
                      <a:pt x="25" y="9"/>
                      <a:pt x="27" y="6"/>
                      <a:pt x="25"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6" name="Freeform 189"/>
              <p:cNvSpPr>
                <a:spLocks/>
              </p:cNvSpPr>
              <p:nvPr/>
            </p:nvSpPr>
            <p:spPr bwMode="auto">
              <a:xfrm>
                <a:off x="5534" y="2209"/>
                <a:ext cx="26" cy="10"/>
              </a:xfrm>
              <a:custGeom>
                <a:avLst/>
                <a:gdLst>
                  <a:gd name="T0" fmla="*/ 13 w 15"/>
                  <a:gd name="T1" fmla="*/ 0 h 6"/>
                  <a:gd name="T2" fmla="*/ 1 w 15"/>
                  <a:gd name="T3" fmla="*/ 3 h 6"/>
                  <a:gd name="T4" fmla="*/ 2 w 15"/>
                  <a:gd name="T5" fmla="*/ 6 h 6"/>
                  <a:gd name="T6" fmla="*/ 13 w 15"/>
                  <a:gd name="T7" fmla="*/ 4 h 6"/>
                  <a:gd name="T8" fmla="*/ 13 w 15"/>
                  <a:gd name="T9" fmla="*/ 0 h 6"/>
                </a:gdLst>
                <a:ahLst/>
                <a:cxnLst>
                  <a:cxn ang="0">
                    <a:pos x="T0" y="T1"/>
                  </a:cxn>
                  <a:cxn ang="0">
                    <a:pos x="T2" y="T3"/>
                  </a:cxn>
                  <a:cxn ang="0">
                    <a:pos x="T4" y="T5"/>
                  </a:cxn>
                  <a:cxn ang="0">
                    <a:pos x="T6" y="T7"/>
                  </a:cxn>
                  <a:cxn ang="0">
                    <a:pos x="T8" y="T9"/>
                  </a:cxn>
                </a:cxnLst>
                <a:rect l="0" t="0" r="r" b="b"/>
                <a:pathLst>
                  <a:path w="15" h="6">
                    <a:moveTo>
                      <a:pt x="13" y="0"/>
                    </a:moveTo>
                    <a:cubicBezTo>
                      <a:pt x="9" y="0"/>
                      <a:pt x="5" y="1"/>
                      <a:pt x="1" y="3"/>
                    </a:cubicBezTo>
                    <a:cubicBezTo>
                      <a:pt x="0" y="4"/>
                      <a:pt x="1" y="6"/>
                      <a:pt x="2" y="6"/>
                    </a:cubicBezTo>
                    <a:cubicBezTo>
                      <a:pt x="6" y="4"/>
                      <a:pt x="9" y="4"/>
                      <a:pt x="13" y="4"/>
                    </a:cubicBezTo>
                    <a:cubicBezTo>
                      <a:pt x="15" y="4"/>
                      <a:pt x="15"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Freeform 190"/>
              <p:cNvSpPr>
                <a:spLocks/>
              </p:cNvSpPr>
              <p:nvPr/>
            </p:nvSpPr>
            <p:spPr bwMode="auto">
              <a:xfrm>
                <a:off x="5272" y="2263"/>
                <a:ext cx="74" cy="34"/>
              </a:xfrm>
              <a:custGeom>
                <a:avLst/>
                <a:gdLst>
                  <a:gd name="T0" fmla="*/ 3 w 42"/>
                  <a:gd name="T1" fmla="*/ 18 h 19"/>
                  <a:gd name="T2" fmla="*/ 41 w 42"/>
                  <a:gd name="T3" fmla="*/ 3 h 19"/>
                  <a:gd name="T4" fmla="*/ 40 w 42"/>
                  <a:gd name="T5" fmla="*/ 0 h 19"/>
                  <a:gd name="T6" fmla="*/ 2 w 42"/>
                  <a:gd name="T7" fmla="*/ 15 h 19"/>
                  <a:gd name="T8" fmla="*/ 3 w 42"/>
                  <a:gd name="T9" fmla="*/ 18 h 19"/>
                </a:gdLst>
                <a:ahLst/>
                <a:cxnLst>
                  <a:cxn ang="0">
                    <a:pos x="T0" y="T1"/>
                  </a:cxn>
                  <a:cxn ang="0">
                    <a:pos x="T2" y="T3"/>
                  </a:cxn>
                  <a:cxn ang="0">
                    <a:pos x="T4" y="T5"/>
                  </a:cxn>
                  <a:cxn ang="0">
                    <a:pos x="T6" y="T7"/>
                  </a:cxn>
                  <a:cxn ang="0">
                    <a:pos x="T8" y="T9"/>
                  </a:cxn>
                </a:cxnLst>
                <a:rect l="0" t="0" r="r" b="b"/>
                <a:pathLst>
                  <a:path w="42" h="19">
                    <a:moveTo>
                      <a:pt x="3" y="18"/>
                    </a:moveTo>
                    <a:cubicBezTo>
                      <a:pt x="15" y="11"/>
                      <a:pt x="27" y="7"/>
                      <a:pt x="41" y="3"/>
                    </a:cubicBezTo>
                    <a:cubicBezTo>
                      <a:pt x="42" y="2"/>
                      <a:pt x="42" y="0"/>
                      <a:pt x="40" y="0"/>
                    </a:cubicBezTo>
                    <a:cubicBezTo>
                      <a:pt x="26" y="1"/>
                      <a:pt x="13" y="7"/>
                      <a:pt x="2" y="15"/>
                    </a:cubicBezTo>
                    <a:cubicBezTo>
                      <a:pt x="0" y="16"/>
                      <a:pt x="2"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8" name="Freeform 191"/>
              <p:cNvSpPr>
                <a:spLocks/>
              </p:cNvSpPr>
              <p:nvPr/>
            </p:nvSpPr>
            <p:spPr bwMode="auto">
              <a:xfrm>
                <a:off x="5275" y="2242"/>
                <a:ext cx="62" cy="28"/>
              </a:xfrm>
              <a:custGeom>
                <a:avLst/>
                <a:gdLst>
                  <a:gd name="T0" fmla="*/ 4 w 35"/>
                  <a:gd name="T1" fmla="*/ 15 h 16"/>
                  <a:gd name="T2" fmla="*/ 33 w 35"/>
                  <a:gd name="T3" fmla="*/ 4 h 16"/>
                  <a:gd name="T4" fmla="*/ 32 w 35"/>
                  <a:gd name="T5" fmla="*/ 1 h 16"/>
                  <a:gd name="T6" fmla="*/ 2 w 35"/>
                  <a:gd name="T7" fmla="*/ 12 h 16"/>
                  <a:gd name="T8" fmla="*/ 4 w 35"/>
                  <a:gd name="T9" fmla="*/ 15 h 16"/>
                </a:gdLst>
                <a:ahLst/>
                <a:cxnLst>
                  <a:cxn ang="0">
                    <a:pos x="T0" y="T1"/>
                  </a:cxn>
                  <a:cxn ang="0">
                    <a:pos x="T2" y="T3"/>
                  </a:cxn>
                  <a:cxn ang="0">
                    <a:pos x="T4" y="T5"/>
                  </a:cxn>
                  <a:cxn ang="0">
                    <a:pos x="T6" y="T7"/>
                  </a:cxn>
                  <a:cxn ang="0">
                    <a:pos x="T8" y="T9"/>
                  </a:cxn>
                </a:cxnLst>
                <a:rect l="0" t="0" r="r" b="b"/>
                <a:pathLst>
                  <a:path w="35" h="16">
                    <a:moveTo>
                      <a:pt x="4" y="15"/>
                    </a:moveTo>
                    <a:cubicBezTo>
                      <a:pt x="13" y="11"/>
                      <a:pt x="23" y="8"/>
                      <a:pt x="33" y="4"/>
                    </a:cubicBezTo>
                    <a:cubicBezTo>
                      <a:pt x="35" y="3"/>
                      <a:pt x="34" y="0"/>
                      <a:pt x="32" y="1"/>
                    </a:cubicBezTo>
                    <a:cubicBezTo>
                      <a:pt x="22" y="2"/>
                      <a:pt x="11" y="7"/>
                      <a:pt x="2" y="12"/>
                    </a:cubicBezTo>
                    <a:cubicBezTo>
                      <a:pt x="0" y="13"/>
                      <a:pt x="2" y="16"/>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Freeform 192"/>
              <p:cNvSpPr>
                <a:spLocks/>
              </p:cNvSpPr>
              <p:nvPr/>
            </p:nvSpPr>
            <p:spPr bwMode="auto">
              <a:xfrm>
                <a:off x="5272" y="2225"/>
                <a:ext cx="51" cy="24"/>
              </a:xfrm>
              <a:custGeom>
                <a:avLst/>
                <a:gdLst>
                  <a:gd name="T0" fmla="*/ 3 w 29"/>
                  <a:gd name="T1" fmla="*/ 13 h 14"/>
                  <a:gd name="T2" fmla="*/ 15 w 29"/>
                  <a:gd name="T3" fmla="*/ 6 h 14"/>
                  <a:gd name="T4" fmla="*/ 27 w 29"/>
                  <a:gd name="T5" fmla="*/ 3 h 14"/>
                  <a:gd name="T6" fmla="*/ 26 w 29"/>
                  <a:gd name="T7" fmla="*/ 0 h 14"/>
                  <a:gd name="T8" fmla="*/ 1 w 29"/>
                  <a:gd name="T9" fmla="*/ 10 h 14"/>
                  <a:gd name="T10" fmla="*/ 3 w 29"/>
                  <a:gd name="T11" fmla="*/ 13 h 14"/>
                </a:gdLst>
                <a:ahLst/>
                <a:cxnLst>
                  <a:cxn ang="0">
                    <a:pos x="T0" y="T1"/>
                  </a:cxn>
                  <a:cxn ang="0">
                    <a:pos x="T2" y="T3"/>
                  </a:cxn>
                  <a:cxn ang="0">
                    <a:pos x="T4" y="T5"/>
                  </a:cxn>
                  <a:cxn ang="0">
                    <a:pos x="T6" y="T7"/>
                  </a:cxn>
                  <a:cxn ang="0">
                    <a:pos x="T8" y="T9"/>
                  </a:cxn>
                  <a:cxn ang="0">
                    <a:pos x="T10" y="T11"/>
                  </a:cxn>
                </a:cxnLst>
                <a:rect l="0" t="0" r="r" b="b"/>
                <a:pathLst>
                  <a:path w="29" h="14">
                    <a:moveTo>
                      <a:pt x="3" y="13"/>
                    </a:moveTo>
                    <a:cubicBezTo>
                      <a:pt x="7" y="10"/>
                      <a:pt x="10" y="8"/>
                      <a:pt x="15" y="6"/>
                    </a:cubicBezTo>
                    <a:cubicBezTo>
                      <a:pt x="19" y="5"/>
                      <a:pt x="23" y="4"/>
                      <a:pt x="27" y="3"/>
                    </a:cubicBezTo>
                    <a:cubicBezTo>
                      <a:pt x="29" y="3"/>
                      <a:pt x="28" y="0"/>
                      <a:pt x="26" y="0"/>
                    </a:cubicBezTo>
                    <a:cubicBezTo>
                      <a:pt x="17" y="0"/>
                      <a:pt x="7" y="3"/>
                      <a:pt x="1" y="10"/>
                    </a:cubicBezTo>
                    <a:cubicBezTo>
                      <a:pt x="0" y="12"/>
                      <a:pt x="1" y="14"/>
                      <a:pt x="3"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0" name="Freeform 193"/>
              <p:cNvSpPr>
                <a:spLocks/>
              </p:cNvSpPr>
              <p:nvPr/>
            </p:nvSpPr>
            <p:spPr bwMode="auto">
              <a:xfrm>
                <a:off x="5319" y="2267"/>
                <a:ext cx="46" cy="26"/>
              </a:xfrm>
              <a:custGeom>
                <a:avLst/>
                <a:gdLst>
                  <a:gd name="T0" fmla="*/ 3 w 26"/>
                  <a:gd name="T1" fmla="*/ 14 h 15"/>
                  <a:gd name="T2" fmla="*/ 25 w 26"/>
                  <a:gd name="T3" fmla="*/ 3 h 15"/>
                  <a:gd name="T4" fmla="*/ 23 w 26"/>
                  <a:gd name="T5" fmla="*/ 1 h 15"/>
                  <a:gd name="T6" fmla="*/ 1 w 26"/>
                  <a:gd name="T7" fmla="*/ 11 h 15"/>
                  <a:gd name="T8" fmla="*/ 3 w 26"/>
                  <a:gd name="T9" fmla="*/ 14 h 15"/>
                </a:gdLst>
                <a:ahLst/>
                <a:cxnLst>
                  <a:cxn ang="0">
                    <a:pos x="T0" y="T1"/>
                  </a:cxn>
                  <a:cxn ang="0">
                    <a:pos x="T2" y="T3"/>
                  </a:cxn>
                  <a:cxn ang="0">
                    <a:pos x="T4" y="T5"/>
                  </a:cxn>
                  <a:cxn ang="0">
                    <a:pos x="T6" y="T7"/>
                  </a:cxn>
                  <a:cxn ang="0">
                    <a:pos x="T8" y="T9"/>
                  </a:cxn>
                </a:cxnLst>
                <a:rect l="0" t="0" r="r" b="b"/>
                <a:pathLst>
                  <a:path w="26" h="15">
                    <a:moveTo>
                      <a:pt x="3" y="14"/>
                    </a:moveTo>
                    <a:cubicBezTo>
                      <a:pt x="10" y="10"/>
                      <a:pt x="18" y="7"/>
                      <a:pt x="25" y="3"/>
                    </a:cubicBezTo>
                    <a:cubicBezTo>
                      <a:pt x="26" y="3"/>
                      <a:pt x="25" y="0"/>
                      <a:pt x="23" y="1"/>
                    </a:cubicBezTo>
                    <a:cubicBezTo>
                      <a:pt x="16" y="2"/>
                      <a:pt x="8" y="7"/>
                      <a:pt x="1" y="11"/>
                    </a:cubicBezTo>
                    <a:cubicBezTo>
                      <a:pt x="0" y="12"/>
                      <a:pt x="1"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1" name="Freeform 194"/>
              <p:cNvSpPr>
                <a:spLocks/>
              </p:cNvSpPr>
              <p:nvPr/>
            </p:nvSpPr>
            <p:spPr bwMode="auto">
              <a:xfrm>
                <a:off x="5351" y="2283"/>
                <a:ext cx="26" cy="14"/>
              </a:xfrm>
              <a:custGeom>
                <a:avLst/>
                <a:gdLst>
                  <a:gd name="T0" fmla="*/ 3 w 15"/>
                  <a:gd name="T1" fmla="*/ 7 h 8"/>
                  <a:gd name="T2" fmla="*/ 14 w 15"/>
                  <a:gd name="T3" fmla="*/ 3 h 8"/>
                  <a:gd name="T4" fmla="*/ 13 w 15"/>
                  <a:gd name="T5" fmla="*/ 0 h 8"/>
                  <a:gd name="T6" fmla="*/ 2 w 15"/>
                  <a:gd name="T7" fmla="*/ 4 h 8"/>
                  <a:gd name="T8" fmla="*/ 3 w 15"/>
                  <a:gd name="T9" fmla="*/ 7 h 8"/>
                </a:gdLst>
                <a:ahLst/>
                <a:cxnLst>
                  <a:cxn ang="0">
                    <a:pos x="T0" y="T1"/>
                  </a:cxn>
                  <a:cxn ang="0">
                    <a:pos x="T2" y="T3"/>
                  </a:cxn>
                  <a:cxn ang="0">
                    <a:pos x="T4" y="T5"/>
                  </a:cxn>
                  <a:cxn ang="0">
                    <a:pos x="T6" y="T7"/>
                  </a:cxn>
                  <a:cxn ang="0">
                    <a:pos x="T8" y="T9"/>
                  </a:cxn>
                </a:cxnLst>
                <a:rect l="0" t="0" r="r" b="b"/>
                <a:pathLst>
                  <a:path w="15" h="8">
                    <a:moveTo>
                      <a:pt x="3" y="7"/>
                    </a:moveTo>
                    <a:cubicBezTo>
                      <a:pt x="7" y="6"/>
                      <a:pt x="11" y="5"/>
                      <a:pt x="14" y="3"/>
                    </a:cubicBezTo>
                    <a:cubicBezTo>
                      <a:pt x="15" y="2"/>
                      <a:pt x="14" y="0"/>
                      <a:pt x="13" y="0"/>
                    </a:cubicBezTo>
                    <a:cubicBezTo>
                      <a:pt x="9" y="1"/>
                      <a:pt x="5" y="3"/>
                      <a:pt x="2" y="4"/>
                    </a:cubicBezTo>
                    <a:cubicBezTo>
                      <a:pt x="0" y="5"/>
                      <a:pt x="1" y="8"/>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2" name="Freeform 195"/>
              <p:cNvSpPr>
                <a:spLocks/>
              </p:cNvSpPr>
              <p:nvPr/>
            </p:nvSpPr>
            <p:spPr bwMode="auto">
              <a:xfrm>
                <a:off x="5377" y="2293"/>
                <a:ext cx="18" cy="14"/>
              </a:xfrm>
              <a:custGeom>
                <a:avLst/>
                <a:gdLst>
                  <a:gd name="T0" fmla="*/ 5 w 10"/>
                  <a:gd name="T1" fmla="*/ 6 h 8"/>
                  <a:gd name="T2" fmla="*/ 9 w 10"/>
                  <a:gd name="T3" fmla="*/ 3 h 8"/>
                  <a:gd name="T4" fmla="*/ 7 w 10"/>
                  <a:gd name="T5" fmla="*/ 1 h 8"/>
                  <a:gd name="T6" fmla="*/ 3 w 10"/>
                  <a:gd name="T7" fmla="*/ 4 h 8"/>
                  <a:gd name="T8" fmla="*/ 5 w 10"/>
                  <a:gd name="T9" fmla="*/ 6 h 8"/>
                </a:gdLst>
                <a:ahLst/>
                <a:cxnLst>
                  <a:cxn ang="0">
                    <a:pos x="T0" y="T1"/>
                  </a:cxn>
                  <a:cxn ang="0">
                    <a:pos x="T2" y="T3"/>
                  </a:cxn>
                  <a:cxn ang="0">
                    <a:pos x="T4" y="T5"/>
                  </a:cxn>
                  <a:cxn ang="0">
                    <a:pos x="T6" y="T7"/>
                  </a:cxn>
                  <a:cxn ang="0">
                    <a:pos x="T8" y="T9"/>
                  </a:cxn>
                </a:cxnLst>
                <a:rect l="0" t="0" r="r" b="b"/>
                <a:pathLst>
                  <a:path w="10" h="8">
                    <a:moveTo>
                      <a:pt x="5" y="6"/>
                    </a:moveTo>
                    <a:cubicBezTo>
                      <a:pt x="6" y="5"/>
                      <a:pt x="8" y="4"/>
                      <a:pt x="9" y="3"/>
                    </a:cubicBezTo>
                    <a:cubicBezTo>
                      <a:pt x="10" y="2"/>
                      <a:pt x="8" y="0"/>
                      <a:pt x="7" y="1"/>
                    </a:cubicBezTo>
                    <a:cubicBezTo>
                      <a:pt x="5" y="2"/>
                      <a:pt x="4" y="3"/>
                      <a:pt x="3" y="4"/>
                    </a:cubicBezTo>
                    <a:cubicBezTo>
                      <a:pt x="0" y="5"/>
                      <a:pt x="3" y="8"/>
                      <a:pt x="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Freeform 196"/>
              <p:cNvSpPr>
                <a:spLocks/>
              </p:cNvSpPr>
              <p:nvPr/>
            </p:nvSpPr>
            <p:spPr bwMode="auto">
              <a:xfrm>
                <a:off x="5330" y="2488"/>
                <a:ext cx="21" cy="46"/>
              </a:xfrm>
              <a:custGeom>
                <a:avLst/>
                <a:gdLst>
                  <a:gd name="T0" fmla="*/ 7 w 12"/>
                  <a:gd name="T1" fmla="*/ 2 h 26"/>
                  <a:gd name="T2" fmla="*/ 1 w 12"/>
                  <a:gd name="T3" fmla="*/ 25 h 26"/>
                  <a:gd name="T4" fmla="*/ 5 w 12"/>
                  <a:gd name="T5" fmla="*/ 25 h 26"/>
                  <a:gd name="T6" fmla="*/ 11 w 12"/>
                  <a:gd name="T7" fmla="*/ 4 h 26"/>
                  <a:gd name="T8" fmla="*/ 7 w 12"/>
                  <a:gd name="T9" fmla="*/ 2 h 26"/>
                </a:gdLst>
                <a:ahLst/>
                <a:cxnLst>
                  <a:cxn ang="0">
                    <a:pos x="T0" y="T1"/>
                  </a:cxn>
                  <a:cxn ang="0">
                    <a:pos x="T2" y="T3"/>
                  </a:cxn>
                  <a:cxn ang="0">
                    <a:pos x="T4" y="T5"/>
                  </a:cxn>
                  <a:cxn ang="0">
                    <a:pos x="T6" y="T7"/>
                  </a:cxn>
                  <a:cxn ang="0">
                    <a:pos x="T8" y="T9"/>
                  </a:cxn>
                </a:cxnLst>
                <a:rect l="0" t="0" r="r" b="b"/>
                <a:pathLst>
                  <a:path w="12" h="26">
                    <a:moveTo>
                      <a:pt x="7" y="2"/>
                    </a:moveTo>
                    <a:cubicBezTo>
                      <a:pt x="3" y="8"/>
                      <a:pt x="0" y="17"/>
                      <a:pt x="1" y="25"/>
                    </a:cubicBezTo>
                    <a:cubicBezTo>
                      <a:pt x="2" y="26"/>
                      <a:pt x="4" y="26"/>
                      <a:pt x="5" y="25"/>
                    </a:cubicBezTo>
                    <a:cubicBezTo>
                      <a:pt x="6" y="17"/>
                      <a:pt x="7" y="11"/>
                      <a:pt x="11" y="4"/>
                    </a:cubicBezTo>
                    <a:cubicBezTo>
                      <a:pt x="12" y="2"/>
                      <a:pt x="9"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4" name="Freeform 197"/>
              <p:cNvSpPr>
                <a:spLocks/>
              </p:cNvSpPr>
              <p:nvPr/>
            </p:nvSpPr>
            <p:spPr bwMode="auto">
              <a:xfrm>
                <a:off x="5340" y="2522"/>
                <a:ext cx="16" cy="35"/>
              </a:xfrm>
              <a:custGeom>
                <a:avLst/>
                <a:gdLst>
                  <a:gd name="T0" fmla="*/ 5 w 9"/>
                  <a:gd name="T1" fmla="*/ 1 h 20"/>
                  <a:gd name="T2" fmla="*/ 2 w 9"/>
                  <a:gd name="T3" fmla="*/ 18 h 20"/>
                  <a:gd name="T4" fmla="*/ 5 w 9"/>
                  <a:gd name="T5" fmla="*/ 18 h 20"/>
                  <a:gd name="T6" fmla="*/ 6 w 9"/>
                  <a:gd name="T7" fmla="*/ 10 h 20"/>
                  <a:gd name="T8" fmla="*/ 8 w 9"/>
                  <a:gd name="T9" fmla="*/ 3 h 20"/>
                  <a:gd name="T10" fmla="*/ 5 w 9"/>
                  <a:gd name="T11" fmla="*/ 1 h 20"/>
                </a:gdLst>
                <a:ahLst/>
                <a:cxnLst>
                  <a:cxn ang="0">
                    <a:pos x="T0" y="T1"/>
                  </a:cxn>
                  <a:cxn ang="0">
                    <a:pos x="T2" y="T3"/>
                  </a:cxn>
                  <a:cxn ang="0">
                    <a:pos x="T4" y="T5"/>
                  </a:cxn>
                  <a:cxn ang="0">
                    <a:pos x="T6" y="T7"/>
                  </a:cxn>
                  <a:cxn ang="0">
                    <a:pos x="T8" y="T9"/>
                  </a:cxn>
                  <a:cxn ang="0">
                    <a:pos x="T10" y="T11"/>
                  </a:cxn>
                </a:cxnLst>
                <a:rect l="0" t="0" r="r" b="b"/>
                <a:pathLst>
                  <a:path w="9" h="20">
                    <a:moveTo>
                      <a:pt x="5" y="1"/>
                    </a:moveTo>
                    <a:cubicBezTo>
                      <a:pt x="2" y="6"/>
                      <a:pt x="0" y="13"/>
                      <a:pt x="2" y="18"/>
                    </a:cubicBezTo>
                    <a:cubicBezTo>
                      <a:pt x="2" y="20"/>
                      <a:pt x="4" y="20"/>
                      <a:pt x="5" y="18"/>
                    </a:cubicBezTo>
                    <a:cubicBezTo>
                      <a:pt x="5" y="16"/>
                      <a:pt x="5" y="13"/>
                      <a:pt x="6" y="10"/>
                    </a:cubicBezTo>
                    <a:cubicBezTo>
                      <a:pt x="7" y="8"/>
                      <a:pt x="7" y="5"/>
                      <a:pt x="8" y="3"/>
                    </a:cubicBezTo>
                    <a:cubicBezTo>
                      <a:pt x="9" y="1"/>
                      <a:pt x="6" y="0"/>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 name="Freeform 198"/>
              <p:cNvSpPr>
                <a:spLocks/>
              </p:cNvSpPr>
              <p:nvPr/>
            </p:nvSpPr>
            <p:spPr bwMode="auto">
              <a:xfrm>
                <a:off x="5353" y="2543"/>
                <a:ext cx="14" cy="35"/>
              </a:xfrm>
              <a:custGeom>
                <a:avLst/>
                <a:gdLst>
                  <a:gd name="T0" fmla="*/ 4 w 8"/>
                  <a:gd name="T1" fmla="*/ 2 h 20"/>
                  <a:gd name="T2" fmla="*/ 1 w 8"/>
                  <a:gd name="T3" fmla="*/ 18 h 20"/>
                  <a:gd name="T4" fmla="*/ 4 w 8"/>
                  <a:gd name="T5" fmla="*/ 18 h 20"/>
                  <a:gd name="T6" fmla="*/ 7 w 8"/>
                  <a:gd name="T7" fmla="*/ 4 h 20"/>
                  <a:gd name="T8" fmla="*/ 4 w 8"/>
                  <a:gd name="T9" fmla="*/ 2 h 20"/>
                </a:gdLst>
                <a:ahLst/>
                <a:cxnLst>
                  <a:cxn ang="0">
                    <a:pos x="T0" y="T1"/>
                  </a:cxn>
                  <a:cxn ang="0">
                    <a:pos x="T2" y="T3"/>
                  </a:cxn>
                  <a:cxn ang="0">
                    <a:pos x="T4" y="T5"/>
                  </a:cxn>
                  <a:cxn ang="0">
                    <a:pos x="T6" y="T7"/>
                  </a:cxn>
                  <a:cxn ang="0">
                    <a:pos x="T8" y="T9"/>
                  </a:cxn>
                </a:cxnLst>
                <a:rect l="0" t="0" r="r" b="b"/>
                <a:pathLst>
                  <a:path w="8" h="20">
                    <a:moveTo>
                      <a:pt x="4" y="2"/>
                    </a:moveTo>
                    <a:cubicBezTo>
                      <a:pt x="2" y="7"/>
                      <a:pt x="0" y="13"/>
                      <a:pt x="1" y="18"/>
                    </a:cubicBezTo>
                    <a:cubicBezTo>
                      <a:pt x="1" y="20"/>
                      <a:pt x="4" y="20"/>
                      <a:pt x="4" y="18"/>
                    </a:cubicBezTo>
                    <a:cubicBezTo>
                      <a:pt x="5" y="13"/>
                      <a:pt x="5" y="8"/>
                      <a:pt x="7" y="4"/>
                    </a:cubicBezTo>
                    <a:cubicBezTo>
                      <a:pt x="8" y="2"/>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6" name="Freeform 199"/>
              <p:cNvSpPr>
                <a:spLocks/>
              </p:cNvSpPr>
              <p:nvPr/>
            </p:nvSpPr>
            <p:spPr bwMode="auto">
              <a:xfrm>
                <a:off x="5363" y="2575"/>
                <a:ext cx="16" cy="37"/>
              </a:xfrm>
              <a:custGeom>
                <a:avLst/>
                <a:gdLst>
                  <a:gd name="T0" fmla="*/ 4 w 9"/>
                  <a:gd name="T1" fmla="*/ 2 h 21"/>
                  <a:gd name="T2" fmla="*/ 3 w 9"/>
                  <a:gd name="T3" fmla="*/ 20 h 21"/>
                  <a:gd name="T4" fmla="*/ 6 w 9"/>
                  <a:gd name="T5" fmla="*/ 19 h 21"/>
                  <a:gd name="T6" fmla="*/ 8 w 9"/>
                  <a:gd name="T7" fmla="*/ 3 h 21"/>
                  <a:gd name="T8" fmla="*/ 4 w 9"/>
                  <a:gd name="T9" fmla="*/ 2 h 21"/>
                </a:gdLst>
                <a:ahLst/>
                <a:cxnLst>
                  <a:cxn ang="0">
                    <a:pos x="T0" y="T1"/>
                  </a:cxn>
                  <a:cxn ang="0">
                    <a:pos x="T2" y="T3"/>
                  </a:cxn>
                  <a:cxn ang="0">
                    <a:pos x="T4" y="T5"/>
                  </a:cxn>
                  <a:cxn ang="0">
                    <a:pos x="T6" y="T7"/>
                  </a:cxn>
                  <a:cxn ang="0">
                    <a:pos x="T8" y="T9"/>
                  </a:cxn>
                </a:cxnLst>
                <a:rect l="0" t="0" r="r" b="b"/>
                <a:pathLst>
                  <a:path w="9" h="21">
                    <a:moveTo>
                      <a:pt x="4" y="2"/>
                    </a:moveTo>
                    <a:cubicBezTo>
                      <a:pt x="2" y="7"/>
                      <a:pt x="0" y="14"/>
                      <a:pt x="3" y="20"/>
                    </a:cubicBezTo>
                    <a:cubicBezTo>
                      <a:pt x="4" y="21"/>
                      <a:pt x="6" y="20"/>
                      <a:pt x="6" y="19"/>
                    </a:cubicBezTo>
                    <a:cubicBezTo>
                      <a:pt x="6" y="14"/>
                      <a:pt x="6" y="9"/>
                      <a:pt x="8" y="3"/>
                    </a:cubicBezTo>
                    <a:cubicBezTo>
                      <a:pt x="9" y="1"/>
                      <a:pt x="5"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 name="Freeform 200"/>
              <p:cNvSpPr>
                <a:spLocks/>
              </p:cNvSpPr>
              <p:nvPr/>
            </p:nvSpPr>
            <p:spPr bwMode="auto">
              <a:xfrm>
                <a:off x="5376" y="2601"/>
                <a:ext cx="14" cy="39"/>
              </a:xfrm>
              <a:custGeom>
                <a:avLst/>
                <a:gdLst>
                  <a:gd name="T0" fmla="*/ 4 w 8"/>
                  <a:gd name="T1" fmla="*/ 2 h 22"/>
                  <a:gd name="T2" fmla="*/ 0 w 8"/>
                  <a:gd name="T3" fmla="*/ 20 h 22"/>
                  <a:gd name="T4" fmla="*/ 3 w 8"/>
                  <a:gd name="T5" fmla="*/ 21 h 22"/>
                  <a:gd name="T6" fmla="*/ 7 w 8"/>
                  <a:gd name="T7" fmla="*/ 3 h 22"/>
                  <a:gd name="T8" fmla="*/ 4 w 8"/>
                  <a:gd name="T9" fmla="*/ 2 h 22"/>
                </a:gdLst>
                <a:ahLst/>
                <a:cxnLst>
                  <a:cxn ang="0">
                    <a:pos x="T0" y="T1"/>
                  </a:cxn>
                  <a:cxn ang="0">
                    <a:pos x="T2" y="T3"/>
                  </a:cxn>
                  <a:cxn ang="0">
                    <a:pos x="T4" y="T5"/>
                  </a:cxn>
                  <a:cxn ang="0">
                    <a:pos x="T6" y="T7"/>
                  </a:cxn>
                  <a:cxn ang="0">
                    <a:pos x="T8" y="T9"/>
                  </a:cxn>
                </a:cxnLst>
                <a:rect l="0" t="0" r="r" b="b"/>
                <a:pathLst>
                  <a:path w="8" h="22">
                    <a:moveTo>
                      <a:pt x="4" y="2"/>
                    </a:moveTo>
                    <a:cubicBezTo>
                      <a:pt x="2" y="8"/>
                      <a:pt x="0" y="14"/>
                      <a:pt x="0" y="20"/>
                    </a:cubicBezTo>
                    <a:cubicBezTo>
                      <a:pt x="0" y="21"/>
                      <a:pt x="2" y="22"/>
                      <a:pt x="3" y="21"/>
                    </a:cubicBezTo>
                    <a:cubicBezTo>
                      <a:pt x="5" y="15"/>
                      <a:pt x="6" y="9"/>
                      <a:pt x="7" y="3"/>
                    </a:cubicBezTo>
                    <a:cubicBezTo>
                      <a:pt x="8" y="1"/>
                      <a:pt x="4"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 name="Freeform 201"/>
              <p:cNvSpPr>
                <a:spLocks/>
              </p:cNvSpPr>
              <p:nvPr/>
            </p:nvSpPr>
            <p:spPr bwMode="auto">
              <a:xfrm>
                <a:off x="5370" y="2529"/>
                <a:ext cx="37" cy="25"/>
              </a:xfrm>
              <a:custGeom>
                <a:avLst/>
                <a:gdLst>
                  <a:gd name="T0" fmla="*/ 1 w 21"/>
                  <a:gd name="T1" fmla="*/ 4 h 14"/>
                  <a:gd name="T2" fmla="*/ 18 w 21"/>
                  <a:gd name="T3" fmla="*/ 13 h 14"/>
                  <a:gd name="T4" fmla="*/ 20 w 21"/>
                  <a:gd name="T5" fmla="*/ 11 h 14"/>
                  <a:gd name="T6" fmla="*/ 3 w 21"/>
                  <a:gd name="T7" fmla="*/ 1 h 14"/>
                  <a:gd name="T8" fmla="*/ 1 w 21"/>
                  <a:gd name="T9" fmla="*/ 4 h 14"/>
                </a:gdLst>
                <a:ahLst/>
                <a:cxnLst>
                  <a:cxn ang="0">
                    <a:pos x="T0" y="T1"/>
                  </a:cxn>
                  <a:cxn ang="0">
                    <a:pos x="T2" y="T3"/>
                  </a:cxn>
                  <a:cxn ang="0">
                    <a:pos x="T4" y="T5"/>
                  </a:cxn>
                  <a:cxn ang="0">
                    <a:pos x="T6" y="T7"/>
                  </a:cxn>
                  <a:cxn ang="0">
                    <a:pos x="T8" y="T9"/>
                  </a:cxn>
                </a:cxnLst>
                <a:rect l="0" t="0" r="r" b="b"/>
                <a:pathLst>
                  <a:path w="21" h="14">
                    <a:moveTo>
                      <a:pt x="1" y="4"/>
                    </a:moveTo>
                    <a:cubicBezTo>
                      <a:pt x="7" y="6"/>
                      <a:pt x="12" y="10"/>
                      <a:pt x="18" y="13"/>
                    </a:cubicBezTo>
                    <a:cubicBezTo>
                      <a:pt x="19" y="14"/>
                      <a:pt x="21" y="12"/>
                      <a:pt x="20" y="11"/>
                    </a:cubicBezTo>
                    <a:cubicBezTo>
                      <a:pt x="16" y="5"/>
                      <a:pt x="9" y="2"/>
                      <a:pt x="3" y="1"/>
                    </a:cubicBezTo>
                    <a:cubicBezTo>
                      <a:pt x="1" y="0"/>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9" name="Freeform 202"/>
              <p:cNvSpPr>
                <a:spLocks/>
              </p:cNvSpPr>
              <p:nvPr/>
            </p:nvSpPr>
            <p:spPr bwMode="auto">
              <a:xfrm>
                <a:off x="5367" y="2546"/>
                <a:ext cx="28" cy="29"/>
              </a:xfrm>
              <a:custGeom>
                <a:avLst/>
                <a:gdLst>
                  <a:gd name="T0" fmla="*/ 2 w 16"/>
                  <a:gd name="T1" fmla="*/ 4 h 16"/>
                  <a:gd name="T2" fmla="*/ 8 w 16"/>
                  <a:gd name="T3" fmla="*/ 9 h 16"/>
                  <a:gd name="T4" fmla="*/ 13 w 16"/>
                  <a:gd name="T5" fmla="*/ 15 h 16"/>
                  <a:gd name="T6" fmla="*/ 15 w 16"/>
                  <a:gd name="T7" fmla="*/ 13 h 16"/>
                  <a:gd name="T8" fmla="*/ 4 w 16"/>
                  <a:gd name="T9" fmla="*/ 2 h 16"/>
                  <a:gd name="T10" fmla="*/ 2 w 16"/>
                  <a:gd name="T11" fmla="*/ 4 h 16"/>
                </a:gdLst>
                <a:ahLst/>
                <a:cxnLst>
                  <a:cxn ang="0">
                    <a:pos x="T0" y="T1"/>
                  </a:cxn>
                  <a:cxn ang="0">
                    <a:pos x="T2" y="T3"/>
                  </a:cxn>
                  <a:cxn ang="0">
                    <a:pos x="T4" y="T5"/>
                  </a:cxn>
                  <a:cxn ang="0">
                    <a:pos x="T6" y="T7"/>
                  </a:cxn>
                  <a:cxn ang="0">
                    <a:pos x="T8" y="T9"/>
                  </a:cxn>
                  <a:cxn ang="0">
                    <a:pos x="T10" y="T11"/>
                  </a:cxn>
                </a:cxnLst>
                <a:rect l="0" t="0" r="r" b="b"/>
                <a:pathLst>
                  <a:path w="16" h="16">
                    <a:moveTo>
                      <a:pt x="2" y="4"/>
                    </a:moveTo>
                    <a:cubicBezTo>
                      <a:pt x="4" y="6"/>
                      <a:pt x="6" y="7"/>
                      <a:pt x="8" y="9"/>
                    </a:cubicBezTo>
                    <a:cubicBezTo>
                      <a:pt x="9" y="11"/>
                      <a:pt x="11" y="13"/>
                      <a:pt x="13" y="15"/>
                    </a:cubicBezTo>
                    <a:cubicBezTo>
                      <a:pt x="14" y="16"/>
                      <a:pt x="16" y="15"/>
                      <a:pt x="15" y="13"/>
                    </a:cubicBezTo>
                    <a:cubicBezTo>
                      <a:pt x="13" y="8"/>
                      <a:pt x="8" y="4"/>
                      <a:pt x="4" y="2"/>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0" name="Freeform 203"/>
              <p:cNvSpPr>
                <a:spLocks/>
              </p:cNvSpPr>
              <p:nvPr/>
            </p:nvSpPr>
            <p:spPr bwMode="auto">
              <a:xfrm>
                <a:off x="5379" y="2578"/>
                <a:ext cx="25" cy="39"/>
              </a:xfrm>
              <a:custGeom>
                <a:avLst/>
                <a:gdLst>
                  <a:gd name="T0" fmla="*/ 1 w 14"/>
                  <a:gd name="T1" fmla="*/ 4 h 22"/>
                  <a:gd name="T2" fmla="*/ 11 w 14"/>
                  <a:gd name="T3" fmla="*/ 21 h 22"/>
                  <a:gd name="T4" fmla="*/ 14 w 14"/>
                  <a:gd name="T5" fmla="*/ 20 h 22"/>
                  <a:gd name="T6" fmla="*/ 4 w 14"/>
                  <a:gd name="T7" fmla="*/ 2 h 22"/>
                  <a:gd name="T8" fmla="*/ 1 w 14"/>
                  <a:gd name="T9" fmla="*/ 4 h 22"/>
                </a:gdLst>
                <a:ahLst/>
                <a:cxnLst>
                  <a:cxn ang="0">
                    <a:pos x="T0" y="T1"/>
                  </a:cxn>
                  <a:cxn ang="0">
                    <a:pos x="T2" y="T3"/>
                  </a:cxn>
                  <a:cxn ang="0">
                    <a:pos x="T4" y="T5"/>
                  </a:cxn>
                  <a:cxn ang="0">
                    <a:pos x="T6" y="T7"/>
                  </a:cxn>
                  <a:cxn ang="0">
                    <a:pos x="T8" y="T9"/>
                  </a:cxn>
                </a:cxnLst>
                <a:rect l="0" t="0" r="r" b="b"/>
                <a:pathLst>
                  <a:path w="14" h="22">
                    <a:moveTo>
                      <a:pt x="1" y="4"/>
                    </a:moveTo>
                    <a:cubicBezTo>
                      <a:pt x="4" y="10"/>
                      <a:pt x="7" y="16"/>
                      <a:pt x="11" y="21"/>
                    </a:cubicBezTo>
                    <a:cubicBezTo>
                      <a:pt x="12" y="22"/>
                      <a:pt x="14" y="21"/>
                      <a:pt x="14" y="20"/>
                    </a:cubicBezTo>
                    <a:cubicBezTo>
                      <a:pt x="12" y="13"/>
                      <a:pt x="8" y="8"/>
                      <a:pt x="4"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1" name="Freeform 204"/>
              <p:cNvSpPr>
                <a:spLocks/>
              </p:cNvSpPr>
              <p:nvPr/>
            </p:nvSpPr>
            <p:spPr bwMode="auto">
              <a:xfrm>
                <a:off x="5384" y="2617"/>
                <a:ext cx="16" cy="47"/>
              </a:xfrm>
              <a:custGeom>
                <a:avLst/>
                <a:gdLst>
                  <a:gd name="T0" fmla="*/ 1 w 9"/>
                  <a:gd name="T1" fmla="*/ 3 h 27"/>
                  <a:gd name="T2" fmla="*/ 6 w 9"/>
                  <a:gd name="T3" fmla="*/ 25 h 27"/>
                  <a:gd name="T4" fmla="*/ 9 w 9"/>
                  <a:gd name="T5" fmla="*/ 25 h 27"/>
                  <a:gd name="T6" fmla="*/ 4 w 9"/>
                  <a:gd name="T7" fmla="*/ 2 h 27"/>
                  <a:gd name="T8" fmla="*/ 1 w 9"/>
                  <a:gd name="T9" fmla="*/ 3 h 27"/>
                </a:gdLst>
                <a:ahLst/>
                <a:cxnLst>
                  <a:cxn ang="0">
                    <a:pos x="T0" y="T1"/>
                  </a:cxn>
                  <a:cxn ang="0">
                    <a:pos x="T2" y="T3"/>
                  </a:cxn>
                  <a:cxn ang="0">
                    <a:pos x="T4" y="T5"/>
                  </a:cxn>
                  <a:cxn ang="0">
                    <a:pos x="T6" y="T7"/>
                  </a:cxn>
                  <a:cxn ang="0">
                    <a:pos x="T8" y="T9"/>
                  </a:cxn>
                </a:cxnLst>
                <a:rect l="0" t="0" r="r" b="b"/>
                <a:pathLst>
                  <a:path w="9" h="27">
                    <a:moveTo>
                      <a:pt x="1" y="3"/>
                    </a:moveTo>
                    <a:cubicBezTo>
                      <a:pt x="3" y="10"/>
                      <a:pt x="4" y="18"/>
                      <a:pt x="6" y="25"/>
                    </a:cubicBezTo>
                    <a:cubicBezTo>
                      <a:pt x="6" y="27"/>
                      <a:pt x="9" y="26"/>
                      <a:pt x="9" y="25"/>
                    </a:cubicBezTo>
                    <a:cubicBezTo>
                      <a:pt x="9" y="17"/>
                      <a:pt x="7" y="9"/>
                      <a:pt x="4" y="2"/>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06"/>
            <p:cNvGrpSpPr>
              <a:grpSpLocks/>
            </p:cNvGrpSpPr>
            <p:nvPr/>
          </p:nvGrpSpPr>
          <p:grpSpPr bwMode="auto">
            <a:xfrm>
              <a:off x="1420" y="930"/>
              <a:ext cx="4209" cy="2343"/>
              <a:chOff x="1420" y="930"/>
              <a:chExt cx="4209" cy="2343"/>
            </a:xfrm>
            <a:grpFill/>
          </p:grpSpPr>
          <p:sp>
            <p:nvSpPr>
              <p:cNvPr id="612" name="Freeform 206"/>
              <p:cNvSpPr>
                <a:spLocks/>
              </p:cNvSpPr>
              <p:nvPr/>
            </p:nvSpPr>
            <p:spPr bwMode="auto">
              <a:xfrm>
                <a:off x="5374" y="2652"/>
                <a:ext cx="16" cy="53"/>
              </a:xfrm>
              <a:custGeom>
                <a:avLst/>
                <a:gdLst>
                  <a:gd name="T0" fmla="*/ 0 w 9"/>
                  <a:gd name="T1" fmla="*/ 3 h 30"/>
                  <a:gd name="T2" fmla="*/ 3 w 9"/>
                  <a:gd name="T3" fmla="*/ 28 h 30"/>
                  <a:gd name="T4" fmla="*/ 6 w 9"/>
                  <a:gd name="T5" fmla="*/ 29 h 30"/>
                  <a:gd name="T6" fmla="*/ 4 w 9"/>
                  <a:gd name="T7" fmla="*/ 2 h 30"/>
                  <a:gd name="T8" fmla="*/ 0 w 9"/>
                  <a:gd name="T9" fmla="*/ 3 h 30"/>
                </a:gdLst>
                <a:ahLst/>
                <a:cxnLst>
                  <a:cxn ang="0">
                    <a:pos x="T0" y="T1"/>
                  </a:cxn>
                  <a:cxn ang="0">
                    <a:pos x="T2" y="T3"/>
                  </a:cxn>
                  <a:cxn ang="0">
                    <a:pos x="T4" y="T5"/>
                  </a:cxn>
                  <a:cxn ang="0">
                    <a:pos x="T6" y="T7"/>
                  </a:cxn>
                  <a:cxn ang="0">
                    <a:pos x="T8" y="T9"/>
                  </a:cxn>
                </a:cxnLst>
                <a:rect l="0" t="0" r="r" b="b"/>
                <a:pathLst>
                  <a:path w="9" h="30">
                    <a:moveTo>
                      <a:pt x="0" y="3"/>
                    </a:moveTo>
                    <a:cubicBezTo>
                      <a:pt x="3" y="11"/>
                      <a:pt x="4" y="20"/>
                      <a:pt x="3" y="28"/>
                    </a:cubicBezTo>
                    <a:cubicBezTo>
                      <a:pt x="3" y="30"/>
                      <a:pt x="6" y="30"/>
                      <a:pt x="6" y="29"/>
                    </a:cubicBezTo>
                    <a:cubicBezTo>
                      <a:pt x="9" y="20"/>
                      <a:pt x="7" y="11"/>
                      <a:pt x="4" y="2"/>
                    </a:cubicBezTo>
                    <a:cubicBezTo>
                      <a:pt x="3"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207"/>
              <p:cNvSpPr>
                <a:spLocks/>
              </p:cNvSpPr>
              <p:nvPr/>
            </p:nvSpPr>
            <p:spPr bwMode="auto">
              <a:xfrm>
                <a:off x="5594" y="2698"/>
                <a:ext cx="35" cy="24"/>
              </a:xfrm>
              <a:custGeom>
                <a:avLst/>
                <a:gdLst>
                  <a:gd name="T0" fmla="*/ 2 w 20"/>
                  <a:gd name="T1" fmla="*/ 4 h 14"/>
                  <a:gd name="T2" fmla="*/ 18 w 20"/>
                  <a:gd name="T3" fmla="*/ 14 h 14"/>
                  <a:gd name="T4" fmla="*/ 19 w 20"/>
                  <a:gd name="T5" fmla="*/ 11 h 14"/>
                  <a:gd name="T6" fmla="*/ 12 w 20"/>
                  <a:gd name="T7" fmla="*/ 6 h 14"/>
                  <a:gd name="T8" fmla="*/ 4 w 20"/>
                  <a:gd name="T9" fmla="*/ 1 h 14"/>
                  <a:gd name="T10" fmla="*/ 2 w 20"/>
                  <a:gd name="T11" fmla="*/ 4 h 14"/>
                </a:gdLst>
                <a:ahLst/>
                <a:cxnLst>
                  <a:cxn ang="0">
                    <a:pos x="T0" y="T1"/>
                  </a:cxn>
                  <a:cxn ang="0">
                    <a:pos x="T2" y="T3"/>
                  </a:cxn>
                  <a:cxn ang="0">
                    <a:pos x="T4" y="T5"/>
                  </a:cxn>
                  <a:cxn ang="0">
                    <a:pos x="T6" y="T7"/>
                  </a:cxn>
                  <a:cxn ang="0">
                    <a:pos x="T8" y="T9"/>
                  </a:cxn>
                  <a:cxn ang="0">
                    <a:pos x="T10" y="T11"/>
                  </a:cxn>
                </a:cxnLst>
                <a:rect l="0" t="0" r="r" b="b"/>
                <a:pathLst>
                  <a:path w="20" h="14">
                    <a:moveTo>
                      <a:pt x="2" y="4"/>
                    </a:moveTo>
                    <a:cubicBezTo>
                      <a:pt x="6" y="8"/>
                      <a:pt x="12" y="13"/>
                      <a:pt x="18" y="14"/>
                    </a:cubicBezTo>
                    <a:cubicBezTo>
                      <a:pt x="20" y="14"/>
                      <a:pt x="20" y="12"/>
                      <a:pt x="19" y="11"/>
                    </a:cubicBezTo>
                    <a:cubicBezTo>
                      <a:pt x="17" y="9"/>
                      <a:pt x="14" y="8"/>
                      <a:pt x="12" y="6"/>
                    </a:cubicBezTo>
                    <a:cubicBezTo>
                      <a:pt x="9" y="5"/>
                      <a:pt x="7" y="3"/>
                      <a:pt x="4" y="1"/>
                    </a:cubicBezTo>
                    <a:cubicBezTo>
                      <a:pt x="3"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208"/>
              <p:cNvSpPr>
                <a:spLocks/>
              </p:cNvSpPr>
              <p:nvPr/>
            </p:nvSpPr>
            <p:spPr bwMode="auto">
              <a:xfrm>
                <a:off x="5587" y="2675"/>
                <a:ext cx="37" cy="17"/>
              </a:xfrm>
              <a:custGeom>
                <a:avLst/>
                <a:gdLst>
                  <a:gd name="T0" fmla="*/ 2 w 21"/>
                  <a:gd name="T1" fmla="*/ 4 h 10"/>
                  <a:gd name="T2" fmla="*/ 19 w 21"/>
                  <a:gd name="T3" fmla="*/ 8 h 10"/>
                  <a:gd name="T4" fmla="*/ 19 w 21"/>
                  <a:gd name="T5" fmla="*/ 5 h 10"/>
                  <a:gd name="T6" fmla="*/ 4 w 21"/>
                  <a:gd name="T7" fmla="*/ 1 h 10"/>
                  <a:gd name="T8" fmla="*/ 2 w 21"/>
                  <a:gd name="T9" fmla="*/ 4 h 10"/>
                </a:gdLst>
                <a:ahLst/>
                <a:cxnLst>
                  <a:cxn ang="0">
                    <a:pos x="T0" y="T1"/>
                  </a:cxn>
                  <a:cxn ang="0">
                    <a:pos x="T2" y="T3"/>
                  </a:cxn>
                  <a:cxn ang="0">
                    <a:pos x="T4" y="T5"/>
                  </a:cxn>
                  <a:cxn ang="0">
                    <a:pos x="T6" y="T7"/>
                  </a:cxn>
                  <a:cxn ang="0">
                    <a:pos x="T8" y="T9"/>
                  </a:cxn>
                </a:cxnLst>
                <a:rect l="0" t="0" r="r" b="b"/>
                <a:pathLst>
                  <a:path w="21" h="10">
                    <a:moveTo>
                      <a:pt x="2" y="4"/>
                    </a:moveTo>
                    <a:cubicBezTo>
                      <a:pt x="7" y="7"/>
                      <a:pt x="13" y="10"/>
                      <a:pt x="19" y="8"/>
                    </a:cubicBezTo>
                    <a:cubicBezTo>
                      <a:pt x="21" y="8"/>
                      <a:pt x="21" y="6"/>
                      <a:pt x="19" y="5"/>
                    </a:cubicBezTo>
                    <a:cubicBezTo>
                      <a:pt x="14" y="4"/>
                      <a:pt x="9" y="4"/>
                      <a:pt x="4" y="1"/>
                    </a:cubicBezTo>
                    <a:cubicBezTo>
                      <a:pt x="2"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209"/>
              <p:cNvSpPr>
                <a:spLocks/>
              </p:cNvSpPr>
              <p:nvPr/>
            </p:nvSpPr>
            <p:spPr bwMode="auto">
              <a:xfrm>
                <a:off x="5592" y="2654"/>
                <a:ext cx="19" cy="19"/>
              </a:xfrm>
              <a:custGeom>
                <a:avLst/>
                <a:gdLst>
                  <a:gd name="T0" fmla="*/ 1 w 11"/>
                  <a:gd name="T1" fmla="*/ 4 h 11"/>
                  <a:gd name="T2" fmla="*/ 10 w 11"/>
                  <a:gd name="T3" fmla="*/ 10 h 11"/>
                  <a:gd name="T4" fmla="*/ 11 w 11"/>
                  <a:gd name="T5" fmla="*/ 8 h 11"/>
                  <a:gd name="T6" fmla="*/ 8 w 11"/>
                  <a:gd name="T7" fmla="*/ 5 h 11"/>
                  <a:gd name="T8" fmla="*/ 4 w 11"/>
                  <a:gd name="T9" fmla="*/ 1 h 11"/>
                  <a:gd name="T10" fmla="*/ 1 w 11"/>
                  <a:gd name="T11" fmla="*/ 4 h 11"/>
                </a:gdLst>
                <a:ahLst/>
                <a:cxnLst>
                  <a:cxn ang="0">
                    <a:pos x="T0" y="T1"/>
                  </a:cxn>
                  <a:cxn ang="0">
                    <a:pos x="T2" y="T3"/>
                  </a:cxn>
                  <a:cxn ang="0">
                    <a:pos x="T4" y="T5"/>
                  </a:cxn>
                  <a:cxn ang="0">
                    <a:pos x="T6" y="T7"/>
                  </a:cxn>
                  <a:cxn ang="0">
                    <a:pos x="T8" y="T9"/>
                  </a:cxn>
                  <a:cxn ang="0">
                    <a:pos x="T10" y="T11"/>
                  </a:cxn>
                </a:cxnLst>
                <a:rect l="0" t="0" r="r" b="b"/>
                <a:pathLst>
                  <a:path w="11" h="11">
                    <a:moveTo>
                      <a:pt x="1" y="4"/>
                    </a:moveTo>
                    <a:cubicBezTo>
                      <a:pt x="3" y="6"/>
                      <a:pt x="7" y="11"/>
                      <a:pt x="10" y="10"/>
                    </a:cubicBezTo>
                    <a:cubicBezTo>
                      <a:pt x="11" y="9"/>
                      <a:pt x="11" y="9"/>
                      <a:pt x="11" y="8"/>
                    </a:cubicBezTo>
                    <a:cubicBezTo>
                      <a:pt x="11" y="6"/>
                      <a:pt x="9" y="6"/>
                      <a:pt x="8" y="5"/>
                    </a:cubicBezTo>
                    <a:cubicBezTo>
                      <a:pt x="7" y="4"/>
                      <a:pt x="6" y="3"/>
                      <a:pt x="4" y="1"/>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210"/>
              <p:cNvSpPr>
                <a:spLocks/>
              </p:cNvSpPr>
              <p:nvPr/>
            </p:nvSpPr>
            <p:spPr bwMode="auto">
              <a:xfrm>
                <a:off x="5594" y="2641"/>
                <a:ext cx="19" cy="7"/>
              </a:xfrm>
              <a:custGeom>
                <a:avLst/>
                <a:gdLst>
                  <a:gd name="T0" fmla="*/ 2 w 11"/>
                  <a:gd name="T1" fmla="*/ 4 h 4"/>
                  <a:gd name="T2" fmla="*/ 10 w 11"/>
                  <a:gd name="T3" fmla="*/ 4 h 4"/>
                  <a:gd name="T4" fmla="*/ 10 w 11"/>
                  <a:gd name="T5" fmla="*/ 1 h 4"/>
                  <a:gd name="T6" fmla="*/ 2 w 11"/>
                  <a:gd name="T7" fmla="*/ 0 h 4"/>
                  <a:gd name="T8" fmla="*/ 2 w 11"/>
                  <a:gd name="T9" fmla="*/ 4 h 4"/>
                </a:gdLst>
                <a:ahLst/>
                <a:cxnLst>
                  <a:cxn ang="0">
                    <a:pos x="T0" y="T1"/>
                  </a:cxn>
                  <a:cxn ang="0">
                    <a:pos x="T2" y="T3"/>
                  </a:cxn>
                  <a:cxn ang="0">
                    <a:pos x="T4" y="T5"/>
                  </a:cxn>
                  <a:cxn ang="0">
                    <a:pos x="T6" y="T7"/>
                  </a:cxn>
                  <a:cxn ang="0">
                    <a:pos x="T8" y="T9"/>
                  </a:cxn>
                </a:cxnLst>
                <a:rect l="0" t="0" r="r" b="b"/>
                <a:pathLst>
                  <a:path w="11" h="4">
                    <a:moveTo>
                      <a:pt x="2" y="4"/>
                    </a:moveTo>
                    <a:cubicBezTo>
                      <a:pt x="5" y="4"/>
                      <a:pt x="7" y="4"/>
                      <a:pt x="10" y="4"/>
                    </a:cubicBezTo>
                    <a:cubicBezTo>
                      <a:pt x="11" y="3"/>
                      <a:pt x="11" y="1"/>
                      <a:pt x="10" y="1"/>
                    </a:cubicBezTo>
                    <a:cubicBezTo>
                      <a:pt x="7" y="0"/>
                      <a:pt x="5" y="0"/>
                      <a:pt x="2" y="0"/>
                    </a:cubicBezTo>
                    <a:cubicBezTo>
                      <a:pt x="0" y="0"/>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211"/>
              <p:cNvSpPr>
                <a:spLocks/>
              </p:cNvSpPr>
              <p:nvPr/>
            </p:nvSpPr>
            <p:spPr bwMode="auto">
              <a:xfrm>
                <a:off x="5523" y="2708"/>
                <a:ext cx="42" cy="83"/>
              </a:xfrm>
              <a:custGeom>
                <a:avLst/>
                <a:gdLst>
                  <a:gd name="T0" fmla="*/ 24 w 24"/>
                  <a:gd name="T1" fmla="*/ 45 h 47"/>
                  <a:gd name="T2" fmla="*/ 3 w 24"/>
                  <a:gd name="T3" fmla="*/ 1 h 47"/>
                  <a:gd name="T4" fmla="*/ 1 w 24"/>
                  <a:gd name="T5" fmla="*/ 3 h 47"/>
                  <a:gd name="T6" fmla="*/ 13 w 24"/>
                  <a:gd name="T7" fmla="*/ 22 h 47"/>
                  <a:gd name="T8" fmla="*/ 21 w 24"/>
                  <a:gd name="T9" fmla="*/ 46 h 47"/>
                  <a:gd name="T10" fmla="*/ 24 w 24"/>
                  <a:gd name="T11" fmla="*/ 45 h 47"/>
                </a:gdLst>
                <a:ahLst/>
                <a:cxnLst>
                  <a:cxn ang="0">
                    <a:pos x="T0" y="T1"/>
                  </a:cxn>
                  <a:cxn ang="0">
                    <a:pos x="T2" y="T3"/>
                  </a:cxn>
                  <a:cxn ang="0">
                    <a:pos x="T4" y="T5"/>
                  </a:cxn>
                  <a:cxn ang="0">
                    <a:pos x="T6" y="T7"/>
                  </a:cxn>
                  <a:cxn ang="0">
                    <a:pos x="T8" y="T9"/>
                  </a:cxn>
                  <a:cxn ang="0">
                    <a:pos x="T10" y="T11"/>
                  </a:cxn>
                </a:cxnLst>
                <a:rect l="0" t="0" r="r" b="b"/>
                <a:pathLst>
                  <a:path w="24" h="47">
                    <a:moveTo>
                      <a:pt x="24" y="45"/>
                    </a:moveTo>
                    <a:cubicBezTo>
                      <a:pt x="24" y="30"/>
                      <a:pt x="16" y="10"/>
                      <a:pt x="3" y="1"/>
                    </a:cubicBezTo>
                    <a:cubicBezTo>
                      <a:pt x="2" y="0"/>
                      <a:pt x="0" y="1"/>
                      <a:pt x="1" y="3"/>
                    </a:cubicBezTo>
                    <a:cubicBezTo>
                      <a:pt x="5" y="9"/>
                      <a:pt x="10" y="15"/>
                      <a:pt x="13" y="22"/>
                    </a:cubicBezTo>
                    <a:cubicBezTo>
                      <a:pt x="17" y="30"/>
                      <a:pt x="19" y="37"/>
                      <a:pt x="21" y="46"/>
                    </a:cubicBezTo>
                    <a:cubicBezTo>
                      <a:pt x="21" y="47"/>
                      <a:pt x="24" y="47"/>
                      <a:pt x="2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212"/>
              <p:cNvSpPr>
                <a:spLocks/>
              </p:cNvSpPr>
              <p:nvPr/>
            </p:nvSpPr>
            <p:spPr bwMode="auto">
              <a:xfrm>
                <a:off x="5565" y="2736"/>
                <a:ext cx="16" cy="67"/>
              </a:xfrm>
              <a:custGeom>
                <a:avLst/>
                <a:gdLst>
                  <a:gd name="T0" fmla="*/ 7 w 9"/>
                  <a:gd name="T1" fmla="*/ 36 h 38"/>
                  <a:gd name="T2" fmla="*/ 4 w 9"/>
                  <a:gd name="T3" fmla="*/ 2 h 38"/>
                  <a:gd name="T4" fmla="*/ 1 w 9"/>
                  <a:gd name="T5" fmla="*/ 3 h 38"/>
                  <a:gd name="T6" fmla="*/ 4 w 9"/>
                  <a:gd name="T7" fmla="*/ 36 h 38"/>
                  <a:gd name="T8" fmla="*/ 7 w 9"/>
                  <a:gd name="T9" fmla="*/ 36 h 38"/>
                </a:gdLst>
                <a:ahLst/>
                <a:cxnLst>
                  <a:cxn ang="0">
                    <a:pos x="T0" y="T1"/>
                  </a:cxn>
                  <a:cxn ang="0">
                    <a:pos x="T2" y="T3"/>
                  </a:cxn>
                  <a:cxn ang="0">
                    <a:pos x="T4" y="T5"/>
                  </a:cxn>
                  <a:cxn ang="0">
                    <a:pos x="T6" y="T7"/>
                  </a:cxn>
                  <a:cxn ang="0">
                    <a:pos x="T8" y="T9"/>
                  </a:cxn>
                </a:cxnLst>
                <a:rect l="0" t="0" r="r" b="b"/>
                <a:pathLst>
                  <a:path w="9" h="38">
                    <a:moveTo>
                      <a:pt x="7" y="36"/>
                    </a:moveTo>
                    <a:cubicBezTo>
                      <a:pt x="9" y="25"/>
                      <a:pt x="9" y="12"/>
                      <a:pt x="4" y="2"/>
                    </a:cubicBezTo>
                    <a:cubicBezTo>
                      <a:pt x="3" y="0"/>
                      <a:pt x="0" y="1"/>
                      <a:pt x="1" y="3"/>
                    </a:cubicBezTo>
                    <a:cubicBezTo>
                      <a:pt x="3" y="14"/>
                      <a:pt x="5" y="24"/>
                      <a:pt x="4" y="36"/>
                    </a:cubicBezTo>
                    <a:cubicBezTo>
                      <a:pt x="4" y="38"/>
                      <a:pt x="7" y="38"/>
                      <a:pt x="7"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213"/>
              <p:cNvSpPr>
                <a:spLocks/>
              </p:cNvSpPr>
              <p:nvPr/>
            </p:nvSpPr>
            <p:spPr bwMode="auto">
              <a:xfrm>
                <a:off x="5587" y="2754"/>
                <a:ext cx="15" cy="53"/>
              </a:xfrm>
              <a:custGeom>
                <a:avLst/>
                <a:gdLst>
                  <a:gd name="T0" fmla="*/ 4 w 9"/>
                  <a:gd name="T1" fmla="*/ 28 h 30"/>
                  <a:gd name="T2" fmla="*/ 4 w 9"/>
                  <a:gd name="T3" fmla="*/ 1 h 30"/>
                  <a:gd name="T4" fmla="*/ 2 w 9"/>
                  <a:gd name="T5" fmla="*/ 3 h 30"/>
                  <a:gd name="T6" fmla="*/ 1 w 9"/>
                  <a:gd name="T7" fmla="*/ 27 h 30"/>
                  <a:gd name="T8" fmla="*/ 4 w 9"/>
                  <a:gd name="T9" fmla="*/ 28 h 30"/>
                </a:gdLst>
                <a:ahLst/>
                <a:cxnLst>
                  <a:cxn ang="0">
                    <a:pos x="T0" y="T1"/>
                  </a:cxn>
                  <a:cxn ang="0">
                    <a:pos x="T2" y="T3"/>
                  </a:cxn>
                  <a:cxn ang="0">
                    <a:pos x="T4" y="T5"/>
                  </a:cxn>
                  <a:cxn ang="0">
                    <a:pos x="T6" y="T7"/>
                  </a:cxn>
                  <a:cxn ang="0">
                    <a:pos x="T8" y="T9"/>
                  </a:cxn>
                </a:cxnLst>
                <a:rect l="0" t="0" r="r" b="b"/>
                <a:pathLst>
                  <a:path w="9" h="30">
                    <a:moveTo>
                      <a:pt x="4" y="28"/>
                    </a:moveTo>
                    <a:cubicBezTo>
                      <a:pt x="9" y="20"/>
                      <a:pt x="9" y="9"/>
                      <a:pt x="4" y="1"/>
                    </a:cubicBezTo>
                    <a:cubicBezTo>
                      <a:pt x="4" y="0"/>
                      <a:pt x="1" y="1"/>
                      <a:pt x="2" y="3"/>
                    </a:cubicBezTo>
                    <a:cubicBezTo>
                      <a:pt x="4" y="11"/>
                      <a:pt x="3" y="18"/>
                      <a:pt x="1" y="27"/>
                    </a:cubicBezTo>
                    <a:cubicBezTo>
                      <a:pt x="0" y="28"/>
                      <a:pt x="3"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214"/>
              <p:cNvSpPr>
                <a:spLocks/>
              </p:cNvSpPr>
              <p:nvPr/>
            </p:nvSpPr>
            <p:spPr bwMode="auto">
              <a:xfrm>
                <a:off x="5474" y="2791"/>
                <a:ext cx="79" cy="23"/>
              </a:xfrm>
              <a:custGeom>
                <a:avLst/>
                <a:gdLst>
                  <a:gd name="T0" fmla="*/ 42 w 45"/>
                  <a:gd name="T1" fmla="*/ 0 h 13"/>
                  <a:gd name="T2" fmla="*/ 2 w 45"/>
                  <a:gd name="T3" fmla="*/ 5 h 13"/>
                  <a:gd name="T4" fmla="*/ 1 w 45"/>
                  <a:gd name="T5" fmla="*/ 8 h 13"/>
                  <a:gd name="T6" fmla="*/ 43 w 45"/>
                  <a:gd name="T7" fmla="*/ 3 h 13"/>
                  <a:gd name="T8" fmla="*/ 42 w 45"/>
                  <a:gd name="T9" fmla="*/ 0 h 13"/>
                </a:gdLst>
                <a:ahLst/>
                <a:cxnLst>
                  <a:cxn ang="0">
                    <a:pos x="T0" y="T1"/>
                  </a:cxn>
                  <a:cxn ang="0">
                    <a:pos x="T2" y="T3"/>
                  </a:cxn>
                  <a:cxn ang="0">
                    <a:pos x="T4" y="T5"/>
                  </a:cxn>
                  <a:cxn ang="0">
                    <a:pos x="T6" y="T7"/>
                  </a:cxn>
                  <a:cxn ang="0">
                    <a:pos x="T8" y="T9"/>
                  </a:cxn>
                </a:cxnLst>
                <a:rect l="0" t="0" r="r" b="b"/>
                <a:pathLst>
                  <a:path w="45" h="13">
                    <a:moveTo>
                      <a:pt x="42" y="0"/>
                    </a:moveTo>
                    <a:cubicBezTo>
                      <a:pt x="28" y="5"/>
                      <a:pt x="17" y="6"/>
                      <a:pt x="2" y="5"/>
                    </a:cubicBezTo>
                    <a:cubicBezTo>
                      <a:pt x="0" y="5"/>
                      <a:pt x="0" y="8"/>
                      <a:pt x="1" y="8"/>
                    </a:cubicBezTo>
                    <a:cubicBezTo>
                      <a:pt x="15" y="13"/>
                      <a:pt x="32" y="11"/>
                      <a:pt x="43" y="3"/>
                    </a:cubicBezTo>
                    <a:cubicBezTo>
                      <a:pt x="45" y="2"/>
                      <a:pt x="44" y="0"/>
                      <a:pt x="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215"/>
              <p:cNvSpPr>
                <a:spLocks/>
              </p:cNvSpPr>
              <p:nvPr/>
            </p:nvSpPr>
            <p:spPr bwMode="auto">
              <a:xfrm>
                <a:off x="5515" y="2796"/>
                <a:ext cx="49" cy="28"/>
              </a:xfrm>
              <a:custGeom>
                <a:avLst/>
                <a:gdLst>
                  <a:gd name="T0" fmla="*/ 24 w 28"/>
                  <a:gd name="T1" fmla="*/ 2 h 16"/>
                  <a:gd name="T2" fmla="*/ 12 w 28"/>
                  <a:gd name="T3" fmla="*/ 8 h 16"/>
                  <a:gd name="T4" fmla="*/ 2 w 28"/>
                  <a:gd name="T5" fmla="*/ 11 h 16"/>
                  <a:gd name="T6" fmla="*/ 2 w 28"/>
                  <a:gd name="T7" fmla="*/ 14 h 16"/>
                  <a:gd name="T8" fmla="*/ 26 w 28"/>
                  <a:gd name="T9" fmla="*/ 4 h 16"/>
                  <a:gd name="T10" fmla="*/ 24 w 28"/>
                  <a:gd name="T11" fmla="*/ 2 h 16"/>
                </a:gdLst>
                <a:ahLst/>
                <a:cxnLst>
                  <a:cxn ang="0">
                    <a:pos x="T0" y="T1"/>
                  </a:cxn>
                  <a:cxn ang="0">
                    <a:pos x="T2" y="T3"/>
                  </a:cxn>
                  <a:cxn ang="0">
                    <a:pos x="T4" y="T5"/>
                  </a:cxn>
                  <a:cxn ang="0">
                    <a:pos x="T6" y="T7"/>
                  </a:cxn>
                  <a:cxn ang="0">
                    <a:pos x="T8" y="T9"/>
                  </a:cxn>
                  <a:cxn ang="0">
                    <a:pos x="T10" y="T11"/>
                  </a:cxn>
                </a:cxnLst>
                <a:rect l="0" t="0" r="r" b="b"/>
                <a:pathLst>
                  <a:path w="28" h="16">
                    <a:moveTo>
                      <a:pt x="24" y="2"/>
                    </a:moveTo>
                    <a:cubicBezTo>
                      <a:pt x="20" y="4"/>
                      <a:pt x="17" y="7"/>
                      <a:pt x="12" y="8"/>
                    </a:cubicBezTo>
                    <a:cubicBezTo>
                      <a:pt x="9" y="9"/>
                      <a:pt x="5" y="10"/>
                      <a:pt x="2" y="11"/>
                    </a:cubicBezTo>
                    <a:cubicBezTo>
                      <a:pt x="1" y="11"/>
                      <a:pt x="0" y="13"/>
                      <a:pt x="2" y="14"/>
                    </a:cubicBezTo>
                    <a:cubicBezTo>
                      <a:pt x="10" y="16"/>
                      <a:pt x="20" y="10"/>
                      <a:pt x="26" y="4"/>
                    </a:cubicBezTo>
                    <a:cubicBezTo>
                      <a:pt x="28" y="2"/>
                      <a:pt x="25" y="0"/>
                      <a:pt x="2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216"/>
              <p:cNvSpPr>
                <a:spLocks/>
              </p:cNvSpPr>
              <p:nvPr/>
            </p:nvSpPr>
            <p:spPr bwMode="auto">
              <a:xfrm>
                <a:off x="5543" y="2805"/>
                <a:ext cx="42" cy="33"/>
              </a:xfrm>
              <a:custGeom>
                <a:avLst/>
                <a:gdLst>
                  <a:gd name="T0" fmla="*/ 20 w 24"/>
                  <a:gd name="T1" fmla="*/ 2 h 19"/>
                  <a:gd name="T2" fmla="*/ 2 w 24"/>
                  <a:gd name="T3" fmla="*/ 15 h 19"/>
                  <a:gd name="T4" fmla="*/ 2 w 24"/>
                  <a:gd name="T5" fmla="*/ 19 h 19"/>
                  <a:gd name="T6" fmla="*/ 23 w 24"/>
                  <a:gd name="T7" fmla="*/ 4 h 19"/>
                  <a:gd name="T8" fmla="*/ 20 w 24"/>
                  <a:gd name="T9" fmla="*/ 2 h 19"/>
                </a:gdLst>
                <a:ahLst/>
                <a:cxnLst>
                  <a:cxn ang="0">
                    <a:pos x="T0" y="T1"/>
                  </a:cxn>
                  <a:cxn ang="0">
                    <a:pos x="T2" y="T3"/>
                  </a:cxn>
                  <a:cxn ang="0">
                    <a:pos x="T4" y="T5"/>
                  </a:cxn>
                  <a:cxn ang="0">
                    <a:pos x="T6" y="T7"/>
                  </a:cxn>
                  <a:cxn ang="0">
                    <a:pos x="T8" y="T9"/>
                  </a:cxn>
                </a:cxnLst>
                <a:rect l="0" t="0" r="r" b="b"/>
                <a:pathLst>
                  <a:path w="24" h="19">
                    <a:moveTo>
                      <a:pt x="20" y="2"/>
                    </a:moveTo>
                    <a:cubicBezTo>
                      <a:pt x="16" y="9"/>
                      <a:pt x="9" y="12"/>
                      <a:pt x="2" y="15"/>
                    </a:cubicBezTo>
                    <a:cubicBezTo>
                      <a:pt x="0" y="16"/>
                      <a:pt x="0" y="19"/>
                      <a:pt x="2" y="19"/>
                    </a:cubicBezTo>
                    <a:cubicBezTo>
                      <a:pt x="11" y="19"/>
                      <a:pt x="20" y="12"/>
                      <a:pt x="23" y="4"/>
                    </a:cubicBezTo>
                    <a:cubicBezTo>
                      <a:pt x="24" y="2"/>
                      <a:pt x="21" y="0"/>
                      <a:pt x="2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217"/>
              <p:cNvSpPr>
                <a:spLocks/>
              </p:cNvSpPr>
              <p:nvPr/>
            </p:nvSpPr>
            <p:spPr bwMode="auto">
              <a:xfrm>
                <a:off x="5507" y="2775"/>
                <a:ext cx="44" cy="19"/>
              </a:xfrm>
              <a:custGeom>
                <a:avLst/>
                <a:gdLst>
                  <a:gd name="T0" fmla="*/ 23 w 25"/>
                  <a:gd name="T1" fmla="*/ 5 h 11"/>
                  <a:gd name="T2" fmla="*/ 3 w 25"/>
                  <a:gd name="T3" fmla="*/ 1 h 11"/>
                  <a:gd name="T4" fmla="*/ 1 w 25"/>
                  <a:gd name="T5" fmla="*/ 3 h 11"/>
                  <a:gd name="T6" fmla="*/ 24 w 25"/>
                  <a:gd name="T7" fmla="*/ 8 h 11"/>
                  <a:gd name="T8" fmla="*/ 23 w 25"/>
                  <a:gd name="T9" fmla="*/ 5 h 11"/>
                </a:gdLst>
                <a:ahLst/>
                <a:cxnLst>
                  <a:cxn ang="0">
                    <a:pos x="T0" y="T1"/>
                  </a:cxn>
                  <a:cxn ang="0">
                    <a:pos x="T2" y="T3"/>
                  </a:cxn>
                  <a:cxn ang="0">
                    <a:pos x="T4" y="T5"/>
                  </a:cxn>
                  <a:cxn ang="0">
                    <a:pos x="T6" y="T7"/>
                  </a:cxn>
                  <a:cxn ang="0">
                    <a:pos x="T8" y="T9"/>
                  </a:cxn>
                </a:cxnLst>
                <a:rect l="0" t="0" r="r" b="b"/>
                <a:pathLst>
                  <a:path w="25" h="11">
                    <a:moveTo>
                      <a:pt x="23" y="5"/>
                    </a:moveTo>
                    <a:cubicBezTo>
                      <a:pt x="16" y="6"/>
                      <a:pt x="9" y="5"/>
                      <a:pt x="3" y="1"/>
                    </a:cubicBezTo>
                    <a:cubicBezTo>
                      <a:pt x="1" y="0"/>
                      <a:pt x="0" y="2"/>
                      <a:pt x="1" y="3"/>
                    </a:cubicBezTo>
                    <a:cubicBezTo>
                      <a:pt x="6" y="9"/>
                      <a:pt x="16" y="11"/>
                      <a:pt x="24" y="8"/>
                    </a:cubicBezTo>
                    <a:cubicBezTo>
                      <a:pt x="25" y="8"/>
                      <a:pt x="25" y="5"/>
                      <a:pt x="2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218"/>
              <p:cNvSpPr>
                <a:spLocks/>
              </p:cNvSpPr>
              <p:nvPr/>
            </p:nvSpPr>
            <p:spPr bwMode="auto">
              <a:xfrm>
                <a:off x="5502" y="2722"/>
                <a:ext cx="46" cy="64"/>
              </a:xfrm>
              <a:custGeom>
                <a:avLst/>
                <a:gdLst>
                  <a:gd name="T0" fmla="*/ 25 w 26"/>
                  <a:gd name="T1" fmla="*/ 32 h 36"/>
                  <a:gd name="T2" fmla="*/ 4 w 26"/>
                  <a:gd name="T3" fmla="*/ 1 h 36"/>
                  <a:gd name="T4" fmla="*/ 2 w 26"/>
                  <a:gd name="T5" fmla="*/ 3 h 36"/>
                  <a:gd name="T6" fmla="*/ 22 w 26"/>
                  <a:gd name="T7" fmla="*/ 34 h 36"/>
                  <a:gd name="T8" fmla="*/ 25 w 26"/>
                  <a:gd name="T9" fmla="*/ 32 h 36"/>
                </a:gdLst>
                <a:ahLst/>
                <a:cxnLst>
                  <a:cxn ang="0">
                    <a:pos x="T0" y="T1"/>
                  </a:cxn>
                  <a:cxn ang="0">
                    <a:pos x="T2" y="T3"/>
                  </a:cxn>
                  <a:cxn ang="0">
                    <a:pos x="T4" y="T5"/>
                  </a:cxn>
                  <a:cxn ang="0">
                    <a:pos x="T6" y="T7"/>
                  </a:cxn>
                  <a:cxn ang="0">
                    <a:pos x="T8" y="T9"/>
                  </a:cxn>
                </a:cxnLst>
                <a:rect l="0" t="0" r="r" b="b"/>
                <a:pathLst>
                  <a:path w="26" h="36">
                    <a:moveTo>
                      <a:pt x="25" y="32"/>
                    </a:moveTo>
                    <a:cubicBezTo>
                      <a:pt x="20" y="21"/>
                      <a:pt x="13" y="10"/>
                      <a:pt x="4" y="1"/>
                    </a:cubicBezTo>
                    <a:cubicBezTo>
                      <a:pt x="2" y="0"/>
                      <a:pt x="0" y="2"/>
                      <a:pt x="2" y="3"/>
                    </a:cubicBezTo>
                    <a:cubicBezTo>
                      <a:pt x="9" y="13"/>
                      <a:pt x="16" y="23"/>
                      <a:pt x="22" y="34"/>
                    </a:cubicBezTo>
                    <a:cubicBezTo>
                      <a:pt x="23" y="36"/>
                      <a:pt x="26" y="34"/>
                      <a:pt x="25"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219"/>
              <p:cNvSpPr>
                <a:spLocks/>
              </p:cNvSpPr>
              <p:nvPr/>
            </p:nvSpPr>
            <p:spPr bwMode="auto">
              <a:xfrm>
                <a:off x="5465" y="2849"/>
                <a:ext cx="74" cy="56"/>
              </a:xfrm>
              <a:custGeom>
                <a:avLst/>
                <a:gdLst>
                  <a:gd name="T0" fmla="*/ 40 w 42"/>
                  <a:gd name="T1" fmla="*/ 29 h 32"/>
                  <a:gd name="T2" fmla="*/ 4 w 42"/>
                  <a:gd name="T3" fmla="*/ 2 h 32"/>
                  <a:gd name="T4" fmla="*/ 1 w 42"/>
                  <a:gd name="T5" fmla="*/ 3 h 32"/>
                  <a:gd name="T6" fmla="*/ 40 w 42"/>
                  <a:gd name="T7" fmla="*/ 32 h 32"/>
                  <a:gd name="T8" fmla="*/ 40 w 42"/>
                  <a:gd name="T9" fmla="*/ 29 h 32"/>
                </a:gdLst>
                <a:ahLst/>
                <a:cxnLst>
                  <a:cxn ang="0">
                    <a:pos x="T0" y="T1"/>
                  </a:cxn>
                  <a:cxn ang="0">
                    <a:pos x="T2" y="T3"/>
                  </a:cxn>
                  <a:cxn ang="0">
                    <a:pos x="T4" y="T5"/>
                  </a:cxn>
                  <a:cxn ang="0">
                    <a:pos x="T6" y="T7"/>
                  </a:cxn>
                  <a:cxn ang="0">
                    <a:pos x="T8" y="T9"/>
                  </a:cxn>
                </a:cxnLst>
                <a:rect l="0" t="0" r="r" b="b"/>
                <a:pathLst>
                  <a:path w="42" h="32">
                    <a:moveTo>
                      <a:pt x="40" y="29"/>
                    </a:moveTo>
                    <a:cubicBezTo>
                      <a:pt x="24" y="26"/>
                      <a:pt x="11" y="16"/>
                      <a:pt x="4" y="2"/>
                    </a:cubicBezTo>
                    <a:cubicBezTo>
                      <a:pt x="3" y="0"/>
                      <a:pt x="0" y="1"/>
                      <a:pt x="1" y="3"/>
                    </a:cubicBezTo>
                    <a:cubicBezTo>
                      <a:pt x="6" y="20"/>
                      <a:pt x="22" y="31"/>
                      <a:pt x="40" y="32"/>
                    </a:cubicBezTo>
                    <a:cubicBezTo>
                      <a:pt x="42" y="32"/>
                      <a:pt x="42" y="29"/>
                      <a:pt x="4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220"/>
              <p:cNvSpPr>
                <a:spLocks/>
              </p:cNvSpPr>
              <p:nvPr/>
            </p:nvSpPr>
            <p:spPr bwMode="auto">
              <a:xfrm>
                <a:off x="5413" y="2853"/>
                <a:ext cx="63" cy="63"/>
              </a:xfrm>
              <a:custGeom>
                <a:avLst/>
                <a:gdLst>
                  <a:gd name="T0" fmla="*/ 34 w 36"/>
                  <a:gd name="T1" fmla="*/ 31 h 36"/>
                  <a:gd name="T2" fmla="*/ 3 w 36"/>
                  <a:gd name="T3" fmla="*/ 1 h 36"/>
                  <a:gd name="T4" fmla="*/ 0 w 36"/>
                  <a:gd name="T5" fmla="*/ 3 h 36"/>
                  <a:gd name="T6" fmla="*/ 32 w 36"/>
                  <a:gd name="T7" fmla="*/ 34 h 36"/>
                  <a:gd name="T8" fmla="*/ 34 w 36"/>
                  <a:gd name="T9" fmla="*/ 31 h 36"/>
                </a:gdLst>
                <a:ahLst/>
                <a:cxnLst>
                  <a:cxn ang="0">
                    <a:pos x="T0" y="T1"/>
                  </a:cxn>
                  <a:cxn ang="0">
                    <a:pos x="T2" y="T3"/>
                  </a:cxn>
                  <a:cxn ang="0">
                    <a:pos x="T4" y="T5"/>
                  </a:cxn>
                  <a:cxn ang="0">
                    <a:pos x="T6" y="T7"/>
                  </a:cxn>
                  <a:cxn ang="0">
                    <a:pos x="T8" y="T9"/>
                  </a:cxn>
                </a:cxnLst>
                <a:rect l="0" t="0" r="r" b="b"/>
                <a:pathLst>
                  <a:path w="36" h="36">
                    <a:moveTo>
                      <a:pt x="34" y="31"/>
                    </a:moveTo>
                    <a:cubicBezTo>
                      <a:pt x="21" y="23"/>
                      <a:pt x="13" y="12"/>
                      <a:pt x="3" y="1"/>
                    </a:cubicBezTo>
                    <a:cubicBezTo>
                      <a:pt x="2" y="0"/>
                      <a:pt x="0" y="2"/>
                      <a:pt x="0" y="3"/>
                    </a:cubicBezTo>
                    <a:cubicBezTo>
                      <a:pt x="7" y="17"/>
                      <a:pt x="20" y="27"/>
                      <a:pt x="32" y="34"/>
                    </a:cubicBezTo>
                    <a:cubicBezTo>
                      <a:pt x="34" y="36"/>
                      <a:pt x="36" y="32"/>
                      <a:pt x="3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221"/>
              <p:cNvSpPr>
                <a:spLocks/>
              </p:cNvSpPr>
              <p:nvPr/>
            </p:nvSpPr>
            <p:spPr bwMode="auto">
              <a:xfrm>
                <a:off x="5363" y="2851"/>
                <a:ext cx="50" cy="65"/>
              </a:xfrm>
              <a:custGeom>
                <a:avLst/>
                <a:gdLst>
                  <a:gd name="T0" fmla="*/ 26 w 28"/>
                  <a:gd name="T1" fmla="*/ 32 h 37"/>
                  <a:gd name="T2" fmla="*/ 3 w 28"/>
                  <a:gd name="T3" fmla="*/ 2 h 37"/>
                  <a:gd name="T4" fmla="*/ 0 w 28"/>
                  <a:gd name="T5" fmla="*/ 3 h 37"/>
                  <a:gd name="T6" fmla="*/ 23 w 28"/>
                  <a:gd name="T7" fmla="*/ 35 h 37"/>
                  <a:gd name="T8" fmla="*/ 26 w 28"/>
                  <a:gd name="T9" fmla="*/ 32 h 37"/>
                </a:gdLst>
                <a:ahLst/>
                <a:cxnLst>
                  <a:cxn ang="0">
                    <a:pos x="T0" y="T1"/>
                  </a:cxn>
                  <a:cxn ang="0">
                    <a:pos x="T2" y="T3"/>
                  </a:cxn>
                  <a:cxn ang="0">
                    <a:pos x="T4" y="T5"/>
                  </a:cxn>
                  <a:cxn ang="0">
                    <a:pos x="T6" y="T7"/>
                  </a:cxn>
                  <a:cxn ang="0">
                    <a:pos x="T8" y="T9"/>
                  </a:cxn>
                </a:cxnLst>
                <a:rect l="0" t="0" r="r" b="b"/>
                <a:pathLst>
                  <a:path w="28" h="37">
                    <a:moveTo>
                      <a:pt x="26" y="32"/>
                    </a:moveTo>
                    <a:cubicBezTo>
                      <a:pt x="16" y="24"/>
                      <a:pt x="9" y="13"/>
                      <a:pt x="3" y="2"/>
                    </a:cubicBezTo>
                    <a:cubicBezTo>
                      <a:pt x="2" y="0"/>
                      <a:pt x="0" y="1"/>
                      <a:pt x="0" y="3"/>
                    </a:cubicBezTo>
                    <a:cubicBezTo>
                      <a:pt x="3" y="16"/>
                      <a:pt x="13" y="27"/>
                      <a:pt x="23" y="35"/>
                    </a:cubicBezTo>
                    <a:cubicBezTo>
                      <a:pt x="25" y="37"/>
                      <a:pt x="28" y="34"/>
                      <a:pt x="2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222"/>
              <p:cNvSpPr>
                <a:spLocks/>
              </p:cNvSpPr>
              <p:nvPr/>
            </p:nvSpPr>
            <p:spPr bwMode="auto">
              <a:xfrm>
                <a:off x="5312" y="2842"/>
                <a:ext cx="46" cy="67"/>
              </a:xfrm>
              <a:custGeom>
                <a:avLst/>
                <a:gdLst>
                  <a:gd name="T0" fmla="*/ 25 w 26"/>
                  <a:gd name="T1" fmla="*/ 34 h 38"/>
                  <a:gd name="T2" fmla="*/ 3 w 26"/>
                  <a:gd name="T3" fmla="*/ 1 h 38"/>
                  <a:gd name="T4" fmla="*/ 0 w 26"/>
                  <a:gd name="T5" fmla="*/ 3 h 38"/>
                  <a:gd name="T6" fmla="*/ 22 w 26"/>
                  <a:gd name="T7" fmla="*/ 37 h 38"/>
                  <a:gd name="T8" fmla="*/ 25 w 26"/>
                  <a:gd name="T9" fmla="*/ 34 h 38"/>
                </a:gdLst>
                <a:ahLst/>
                <a:cxnLst>
                  <a:cxn ang="0">
                    <a:pos x="T0" y="T1"/>
                  </a:cxn>
                  <a:cxn ang="0">
                    <a:pos x="T2" y="T3"/>
                  </a:cxn>
                  <a:cxn ang="0">
                    <a:pos x="T4" y="T5"/>
                  </a:cxn>
                  <a:cxn ang="0">
                    <a:pos x="T6" y="T7"/>
                  </a:cxn>
                  <a:cxn ang="0">
                    <a:pos x="T8" y="T9"/>
                  </a:cxn>
                </a:cxnLst>
                <a:rect l="0" t="0" r="r" b="b"/>
                <a:pathLst>
                  <a:path w="26" h="38">
                    <a:moveTo>
                      <a:pt x="25" y="34"/>
                    </a:moveTo>
                    <a:cubicBezTo>
                      <a:pt x="16" y="24"/>
                      <a:pt x="10" y="13"/>
                      <a:pt x="3" y="1"/>
                    </a:cubicBezTo>
                    <a:cubicBezTo>
                      <a:pt x="2" y="0"/>
                      <a:pt x="0" y="1"/>
                      <a:pt x="0" y="3"/>
                    </a:cubicBezTo>
                    <a:cubicBezTo>
                      <a:pt x="5" y="15"/>
                      <a:pt x="13" y="27"/>
                      <a:pt x="22" y="37"/>
                    </a:cubicBezTo>
                    <a:cubicBezTo>
                      <a:pt x="24" y="38"/>
                      <a:pt x="26" y="36"/>
                      <a:pt x="25"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223"/>
              <p:cNvSpPr>
                <a:spLocks/>
              </p:cNvSpPr>
              <p:nvPr/>
            </p:nvSpPr>
            <p:spPr bwMode="auto">
              <a:xfrm>
                <a:off x="5254" y="2812"/>
                <a:ext cx="41" cy="72"/>
              </a:xfrm>
              <a:custGeom>
                <a:avLst/>
                <a:gdLst>
                  <a:gd name="T0" fmla="*/ 22 w 23"/>
                  <a:gd name="T1" fmla="*/ 38 h 41"/>
                  <a:gd name="T2" fmla="*/ 3 w 23"/>
                  <a:gd name="T3" fmla="*/ 1 h 41"/>
                  <a:gd name="T4" fmla="*/ 0 w 23"/>
                  <a:gd name="T5" fmla="*/ 2 h 41"/>
                  <a:gd name="T6" fmla="*/ 19 w 23"/>
                  <a:gd name="T7" fmla="*/ 40 h 41"/>
                  <a:gd name="T8" fmla="*/ 22 w 23"/>
                  <a:gd name="T9" fmla="*/ 38 h 41"/>
                </a:gdLst>
                <a:ahLst/>
                <a:cxnLst>
                  <a:cxn ang="0">
                    <a:pos x="T0" y="T1"/>
                  </a:cxn>
                  <a:cxn ang="0">
                    <a:pos x="T2" y="T3"/>
                  </a:cxn>
                  <a:cxn ang="0">
                    <a:pos x="T4" y="T5"/>
                  </a:cxn>
                  <a:cxn ang="0">
                    <a:pos x="T6" y="T7"/>
                  </a:cxn>
                  <a:cxn ang="0">
                    <a:pos x="T8" y="T9"/>
                  </a:cxn>
                </a:cxnLst>
                <a:rect l="0" t="0" r="r" b="b"/>
                <a:pathLst>
                  <a:path w="23" h="41">
                    <a:moveTo>
                      <a:pt x="22" y="38"/>
                    </a:moveTo>
                    <a:cubicBezTo>
                      <a:pt x="14" y="26"/>
                      <a:pt x="9" y="14"/>
                      <a:pt x="3" y="1"/>
                    </a:cubicBezTo>
                    <a:cubicBezTo>
                      <a:pt x="2" y="0"/>
                      <a:pt x="0" y="1"/>
                      <a:pt x="0" y="2"/>
                    </a:cubicBezTo>
                    <a:cubicBezTo>
                      <a:pt x="3" y="16"/>
                      <a:pt x="11" y="29"/>
                      <a:pt x="19" y="40"/>
                    </a:cubicBezTo>
                    <a:cubicBezTo>
                      <a:pt x="20" y="41"/>
                      <a:pt x="23" y="39"/>
                      <a:pt x="22"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224"/>
              <p:cNvSpPr>
                <a:spLocks/>
              </p:cNvSpPr>
              <p:nvPr/>
            </p:nvSpPr>
            <p:spPr bwMode="auto">
              <a:xfrm>
                <a:off x="5207" y="2803"/>
                <a:ext cx="37" cy="57"/>
              </a:xfrm>
              <a:custGeom>
                <a:avLst/>
                <a:gdLst>
                  <a:gd name="T0" fmla="*/ 20 w 21"/>
                  <a:gd name="T1" fmla="*/ 28 h 32"/>
                  <a:gd name="T2" fmla="*/ 3 w 21"/>
                  <a:gd name="T3" fmla="*/ 1 h 32"/>
                  <a:gd name="T4" fmla="*/ 0 w 21"/>
                  <a:gd name="T5" fmla="*/ 2 h 32"/>
                  <a:gd name="T6" fmla="*/ 18 w 21"/>
                  <a:gd name="T7" fmla="*/ 31 h 32"/>
                  <a:gd name="T8" fmla="*/ 20 w 21"/>
                  <a:gd name="T9" fmla="*/ 28 h 32"/>
                </a:gdLst>
                <a:ahLst/>
                <a:cxnLst>
                  <a:cxn ang="0">
                    <a:pos x="T0" y="T1"/>
                  </a:cxn>
                  <a:cxn ang="0">
                    <a:pos x="T2" y="T3"/>
                  </a:cxn>
                  <a:cxn ang="0">
                    <a:pos x="T4" y="T5"/>
                  </a:cxn>
                  <a:cxn ang="0">
                    <a:pos x="T6" y="T7"/>
                  </a:cxn>
                  <a:cxn ang="0">
                    <a:pos x="T8" y="T9"/>
                  </a:cxn>
                </a:cxnLst>
                <a:rect l="0" t="0" r="r" b="b"/>
                <a:pathLst>
                  <a:path w="21" h="32">
                    <a:moveTo>
                      <a:pt x="20" y="28"/>
                    </a:moveTo>
                    <a:cubicBezTo>
                      <a:pt x="11" y="21"/>
                      <a:pt x="6" y="12"/>
                      <a:pt x="3" y="1"/>
                    </a:cubicBezTo>
                    <a:cubicBezTo>
                      <a:pt x="2" y="0"/>
                      <a:pt x="0" y="0"/>
                      <a:pt x="0" y="2"/>
                    </a:cubicBezTo>
                    <a:cubicBezTo>
                      <a:pt x="1" y="14"/>
                      <a:pt x="8" y="24"/>
                      <a:pt x="18" y="31"/>
                    </a:cubicBezTo>
                    <a:cubicBezTo>
                      <a:pt x="19" y="32"/>
                      <a:pt x="21" y="30"/>
                      <a:pt x="2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25"/>
              <p:cNvSpPr>
                <a:spLocks/>
              </p:cNvSpPr>
              <p:nvPr/>
            </p:nvSpPr>
            <p:spPr bwMode="auto">
              <a:xfrm>
                <a:off x="5149" y="2786"/>
                <a:ext cx="49" cy="70"/>
              </a:xfrm>
              <a:custGeom>
                <a:avLst/>
                <a:gdLst>
                  <a:gd name="T0" fmla="*/ 27 w 28"/>
                  <a:gd name="T1" fmla="*/ 37 h 40"/>
                  <a:gd name="T2" fmla="*/ 3 w 28"/>
                  <a:gd name="T3" fmla="*/ 1 h 40"/>
                  <a:gd name="T4" fmla="*/ 1 w 28"/>
                  <a:gd name="T5" fmla="*/ 2 h 40"/>
                  <a:gd name="T6" fmla="*/ 24 w 28"/>
                  <a:gd name="T7" fmla="*/ 39 h 40"/>
                  <a:gd name="T8" fmla="*/ 27 w 28"/>
                  <a:gd name="T9" fmla="*/ 37 h 40"/>
                </a:gdLst>
                <a:ahLst/>
                <a:cxnLst>
                  <a:cxn ang="0">
                    <a:pos x="T0" y="T1"/>
                  </a:cxn>
                  <a:cxn ang="0">
                    <a:pos x="T2" y="T3"/>
                  </a:cxn>
                  <a:cxn ang="0">
                    <a:pos x="T4" y="T5"/>
                  </a:cxn>
                  <a:cxn ang="0">
                    <a:pos x="T6" y="T7"/>
                  </a:cxn>
                  <a:cxn ang="0">
                    <a:pos x="T8" y="T9"/>
                  </a:cxn>
                </a:cxnLst>
                <a:rect l="0" t="0" r="r" b="b"/>
                <a:pathLst>
                  <a:path w="28" h="40">
                    <a:moveTo>
                      <a:pt x="27" y="37"/>
                    </a:moveTo>
                    <a:cubicBezTo>
                      <a:pt x="17" y="26"/>
                      <a:pt x="10" y="14"/>
                      <a:pt x="3" y="1"/>
                    </a:cubicBezTo>
                    <a:cubicBezTo>
                      <a:pt x="3" y="0"/>
                      <a:pt x="0" y="1"/>
                      <a:pt x="1" y="2"/>
                    </a:cubicBezTo>
                    <a:cubicBezTo>
                      <a:pt x="4" y="17"/>
                      <a:pt x="14" y="30"/>
                      <a:pt x="24" y="39"/>
                    </a:cubicBezTo>
                    <a:cubicBezTo>
                      <a:pt x="26" y="40"/>
                      <a:pt x="28" y="38"/>
                      <a:pt x="2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226"/>
              <p:cNvSpPr>
                <a:spLocks/>
              </p:cNvSpPr>
              <p:nvPr/>
            </p:nvSpPr>
            <p:spPr bwMode="auto">
              <a:xfrm>
                <a:off x="5114" y="2772"/>
                <a:ext cx="44" cy="72"/>
              </a:xfrm>
              <a:custGeom>
                <a:avLst/>
                <a:gdLst>
                  <a:gd name="T0" fmla="*/ 23 w 25"/>
                  <a:gd name="T1" fmla="*/ 37 h 41"/>
                  <a:gd name="T2" fmla="*/ 11 w 25"/>
                  <a:gd name="T3" fmla="*/ 19 h 41"/>
                  <a:gd name="T4" fmla="*/ 3 w 25"/>
                  <a:gd name="T5" fmla="*/ 2 h 41"/>
                  <a:gd name="T6" fmla="*/ 0 w 25"/>
                  <a:gd name="T7" fmla="*/ 3 h 41"/>
                  <a:gd name="T8" fmla="*/ 10 w 25"/>
                  <a:gd name="T9" fmla="*/ 30 h 41"/>
                  <a:gd name="T10" fmla="*/ 22 w 25"/>
                  <a:gd name="T11" fmla="*/ 40 h 41"/>
                  <a:gd name="T12" fmla="*/ 23 w 25"/>
                  <a:gd name="T13" fmla="*/ 37 h 41"/>
                </a:gdLst>
                <a:ahLst/>
                <a:cxnLst>
                  <a:cxn ang="0">
                    <a:pos x="T0" y="T1"/>
                  </a:cxn>
                  <a:cxn ang="0">
                    <a:pos x="T2" y="T3"/>
                  </a:cxn>
                  <a:cxn ang="0">
                    <a:pos x="T4" y="T5"/>
                  </a:cxn>
                  <a:cxn ang="0">
                    <a:pos x="T6" y="T7"/>
                  </a:cxn>
                  <a:cxn ang="0">
                    <a:pos x="T8" y="T9"/>
                  </a:cxn>
                  <a:cxn ang="0">
                    <a:pos x="T10" y="T11"/>
                  </a:cxn>
                  <a:cxn ang="0">
                    <a:pos x="T12" y="T13"/>
                  </a:cxn>
                </a:cxnLst>
                <a:rect l="0" t="0" r="r" b="b"/>
                <a:pathLst>
                  <a:path w="25" h="41">
                    <a:moveTo>
                      <a:pt x="23" y="37"/>
                    </a:moveTo>
                    <a:cubicBezTo>
                      <a:pt x="15" y="35"/>
                      <a:pt x="13" y="25"/>
                      <a:pt x="11" y="19"/>
                    </a:cubicBezTo>
                    <a:cubicBezTo>
                      <a:pt x="8" y="13"/>
                      <a:pt x="6" y="8"/>
                      <a:pt x="3" y="2"/>
                    </a:cubicBezTo>
                    <a:cubicBezTo>
                      <a:pt x="2" y="0"/>
                      <a:pt x="0" y="1"/>
                      <a:pt x="0" y="3"/>
                    </a:cubicBezTo>
                    <a:cubicBezTo>
                      <a:pt x="3" y="12"/>
                      <a:pt x="6" y="22"/>
                      <a:pt x="10" y="30"/>
                    </a:cubicBezTo>
                    <a:cubicBezTo>
                      <a:pt x="13" y="36"/>
                      <a:pt x="16" y="39"/>
                      <a:pt x="22" y="40"/>
                    </a:cubicBezTo>
                    <a:cubicBezTo>
                      <a:pt x="24" y="41"/>
                      <a:pt x="25" y="37"/>
                      <a:pt x="2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27"/>
              <p:cNvSpPr>
                <a:spLocks/>
              </p:cNvSpPr>
              <p:nvPr/>
            </p:nvSpPr>
            <p:spPr bwMode="auto">
              <a:xfrm>
                <a:off x="5043" y="2759"/>
                <a:ext cx="46" cy="67"/>
              </a:xfrm>
              <a:custGeom>
                <a:avLst/>
                <a:gdLst>
                  <a:gd name="T0" fmla="*/ 25 w 26"/>
                  <a:gd name="T1" fmla="*/ 34 h 38"/>
                  <a:gd name="T2" fmla="*/ 3 w 26"/>
                  <a:gd name="T3" fmla="*/ 2 h 38"/>
                  <a:gd name="T4" fmla="*/ 0 w 26"/>
                  <a:gd name="T5" fmla="*/ 3 h 38"/>
                  <a:gd name="T6" fmla="*/ 23 w 26"/>
                  <a:gd name="T7" fmla="*/ 37 h 38"/>
                  <a:gd name="T8" fmla="*/ 25 w 26"/>
                  <a:gd name="T9" fmla="*/ 34 h 38"/>
                </a:gdLst>
                <a:ahLst/>
                <a:cxnLst>
                  <a:cxn ang="0">
                    <a:pos x="T0" y="T1"/>
                  </a:cxn>
                  <a:cxn ang="0">
                    <a:pos x="T2" y="T3"/>
                  </a:cxn>
                  <a:cxn ang="0">
                    <a:pos x="T4" y="T5"/>
                  </a:cxn>
                  <a:cxn ang="0">
                    <a:pos x="T6" y="T7"/>
                  </a:cxn>
                  <a:cxn ang="0">
                    <a:pos x="T8" y="T9"/>
                  </a:cxn>
                </a:cxnLst>
                <a:rect l="0" t="0" r="r" b="b"/>
                <a:pathLst>
                  <a:path w="26" h="38">
                    <a:moveTo>
                      <a:pt x="25" y="34"/>
                    </a:moveTo>
                    <a:cubicBezTo>
                      <a:pt x="15" y="24"/>
                      <a:pt x="9" y="14"/>
                      <a:pt x="3" y="2"/>
                    </a:cubicBezTo>
                    <a:cubicBezTo>
                      <a:pt x="2" y="0"/>
                      <a:pt x="0" y="1"/>
                      <a:pt x="0" y="3"/>
                    </a:cubicBezTo>
                    <a:cubicBezTo>
                      <a:pt x="3" y="16"/>
                      <a:pt x="12" y="29"/>
                      <a:pt x="23" y="37"/>
                    </a:cubicBezTo>
                    <a:cubicBezTo>
                      <a:pt x="24" y="38"/>
                      <a:pt x="26" y="35"/>
                      <a:pt x="25"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228"/>
              <p:cNvSpPr>
                <a:spLocks/>
              </p:cNvSpPr>
              <p:nvPr/>
            </p:nvSpPr>
            <p:spPr bwMode="auto">
              <a:xfrm>
                <a:off x="5079" y="2775"/>
                <a:ext cx="31" cy="56"/>
              </a:xfrm>
              <a:custGeom>
                <a:avLst/>
                <a:gdLst>
                  <a:gd name="T0" fmla="*/ 17 w 18"/>
                  <a:gd name="T1" fmla="*/ 28 h 32"/>
                  <a:gd name="T2" fmla="*/ 4 w 18"/>
                  <a:gd name="T3" fmla="*/ 2 h 32"/>
                  <a:gd name="T4" fmla="*/ 1 w 18"/>
                  <a:gd name="T5" fmla="*/ 2 h 32"/>
                  <a:gd name="T6" fmla="*/ 13 w 18"/>
                  <a:gd name="T7" fmla="*/ 30 h 32"/>
                  <a:gd name="T8" fmla="*/ 17 w 18"/>
                  <a:gd name="T9" fmla="*/ 28 h 32"/>
                </a:gdLst>
                <a:ahLst/>
                <a:cxnLst>
                  <a:cxn ang="0">
                    <a:pos x="T0" y="T1"/>
                  </a:cxn>
                  <a:cxn ang="0">
                    <a:pos x="T2" y="T3"/>
                  </a:cxn>
                  <a:cxn ang="0">
                    <a:pos x="T4" y="T5"/>
                  </a:cxn>
                  <a:cxn ang="0">
                    <a:pos x="T6" y="T7"/>
                  </a:cxn>
                  <a:cxn ang="0">
                    <a:pos x="T8" y="T9"/>
                  </a:cxn>
                </a:cxnLst>
                <a:rect l="0" t="0" r="r" b="b"/>
                <a:pathLst>
                  <a:path w="18" h="32">
                    <a:moveTo>
                      <a:pt x="17" y="28"/>
                    </a:moveTo>
                    <a:cubicBezTo>
                      <a:pt x="11" y="19"/>
                      <a:pt x="7" y="10"/>
                      <a:pt x="4" y="2"/>
                    </a:cubicBezTo>
                    <a:cubicBezTo>
                      <a:pt x="3" y="0"/>
                      <a:pt x="0" y="0"/>
                      <a:pt x="1" y="2"/>
                    </a:cubicBezTo>
                    <a:cubicBezTo>
                      <a:pt x="3" y="12"/>
                      <a:pt x="7" y="21"/>
                      <a:pt x="13" y="30"/>
                    </a:cubicBezTo>
                    <a:cubicBezTo>
                      <a:pt x="14" y="32"/>
                      <a:pt x="18" y="30"/>
                      <a:pt x="1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229"/>
              <p:cNvSpPr>
                <a:spLocks/>
              </p:cNvSpPr>
              <p:nvPr/>
            </p:nvSpPr>
            <p:spPr bwMode="auto">
              <a:xfrm>
                <a:off x="4987" y="2745"/>
                <a:ext cx="49" cy="69"/>
              </a:xfrm>
              <a:custGeom>
                <a:avLst/>
                <a:gdLst>
                  <a:gd name="T0" fmla="*/ 26 w 28"/>
                  <a:gd name="T1" fmla="*/ 34 h 39"/>
                  <a:gd name="T2" fmla="*/ 4 w 28"/>
                  <a:gd name="T3" fmla="*/ 2 h 39"/>
                  <a:gd name="T4" fmla="*/ 1 w 28"/>
                  <a:gd name="T5" fmla="*/ 3 h 39"/>
                  <a:gd name="T6" fmla="*/ 23 w 28"/>
                  <a:gd name="T7" fmla="*/ 37 h 39"/>
                  <a:gd name="T8" fmla="*/ 26 w 28"/>
                  <a:gd name="T9" fmla="*/ 34 h 39"/>
                </a:gdLst>
                <a:ahLst/>
                <a:cxnLst>
                  <a:cxn ang="0">
                    <a:pos x="T0" y="T1"/>
                  </a:cxn>
                  <a:cxn ang="0">
                    <a:pos x="T2" y="T3"/>
                  </a:cxn>
                  <a:cxn ang="0">
                    <a:pos x="T4" y="T5"/>
                  </a:cxn>
                  <a:cxn ang="0">
                    <a:pos x="T6" y="T7"/>
                  </a:cxn>
                  <a:cxn ang="0">
                    <a:pos x="T8" y="T9"/>
                  </a:cxn>
                </a:cxnLst>
                <a:rect l="0" t="0" r="r" b="b"/>
                <a:pathLst>
                  <a:path w="28" h="39">
                    <a:moveTo>
                      <a:pt x="26" y="34"/>
                    </a:moveTo>
                    <a:cubicBezTo>
                      <a:pt x="16" y="25"/>
                      <a:pt x="9" y="14"/>
                      <a:pt x="4" y="2"/>
                    </a:cubicBezTo>
                    <a:cubicBezTo>
                      <a:pt x="3" y="0"/>
                      <a:pt x="0" y="2"/>
                      <a:pt x="1" y="3"/>
                    </a:cubicBezTo>
                    <a:cubicBezTo>
                      <a:pt x="4" y="17"/>
                      <a:pt x="13" y="28"/>
                      <a:pt x="23" y="37"/>
                    </a:cubicBezTo>
                    <a:cubicBezTo>
                      <a:pt x="25" y="39"/>
                      <a:pt x="28" y="36"/>
                      <a:pt x="2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230"/>
              <p:cNvSpPr>
                <a:spLocks/>
              </p:cNvSpPr>
              <p:nvPr/>
            </p:nvSpPr>
            <p:spPr bwMode="auto">
              <a:xfrm>
                <a:off x="4926" y="2742"/>
                <a:ext cx="59" cy="70"/>
              </a:xfrm>
              <a:custGeom>
                <a:avLst/>
                <a:gdLst>
                  <a:gd name="T0" fmla="*/ 33 w 34"/>
                  <a:gd name="T1" fmla="*/ 36 h 40"/>
                  <a:gd name="T2" fmla="*/ 4 w 34"/>
                  <a:gd name="T3" fmla="*/ 1 h 40"/>
                  <a:gd name="T4" fmla="*/ 1 w 34"/>
                  <a:gd name="T5" fmla="*/ 3 h 40"/>
                  <a:gd name="T6" fmla="*/ 30 w 34"/>
                  <a:gd name="T7" fmla="*/ 38 h 40"/>
                  <a:gd name="T8" fmla="*/ 33 w 34"/>
                  <a:gd name="T9" fmla="*/ 36 h 40"/>
                </a:gdLst>
                <a:ahLst/>
                <a:cxnLst>
                  <a:cxn ang="0">
                    <a:pos x="T0" y="T1"/>
                  </a:cxn>
                  <a:cxn ang="0">
                    <a:pos x="T2" y="T3"/>
                  </a:cxn>
                  <a:cxn ang="0">
                    <a:pos x="T4" y="T5"/>
                  </a:cxn>
                  <a:cxn ang="0">
                    <a:pos x="T6" y="T7"/>
                  </a:cxn>
                  <a:cxn ang="0">
                    <a:pos x="T8" y="T9"/>
                  </a:cxn>
                </a:cxnLst>
                <a:rect l="0" t="0" r="r" b="b"/>
                <a:pathLst>
                  <a:path w="34" h="40">
                    <a:moveTo>
                      <a:pt x="33" y="36"/>
                    </a:moveTo>
                    <a:cubicBezTo>
                      <a:pt x="24" y="24"/>
                      <a:pt x="14" y="11"/>
                      <a:pt x="4" y="1"/>
                    </a:cubicBezTo>
                    <a:cubicBezTo>
                      <a:pt x="2" y="0"/>
                      <a:pt x="0" y="1"/>
                      <a:pt x="1" y="3"/>
                    </a:cubicBezTo>
                    <a:cubicBezTo>
                      <a:pt x="9" y="15"/>
                      <a:pt x="20" y="27"/>
                      <a:pt x="30" y="38"/>
                    </a:cubicBezTo>
                    <a:cubicBezTo>
                      <a:pt x="31" y="40"/>
                      <a:pt x="34" y="38"/>
                      <a:pt x="33"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31"/>
              <p:cNvSpPr>
                <a:spLocks/>
              </p:cNvSpPr>
              <p:nvPr/>
            </p:nvSpPr>
            <p:spPr bwMode="auto">
              <a:xfrm>
                <a:off x="4876" y="2742"/>
                <a:ext cx="50" cy="61"/>
              </a:xfrm>
              <a:custGeom>
                <a:avLst/>
                <a:gdLst>
                  <a:gd name="T0" fmla="*/ 27 w 28"/>
                  <a:gd name="T1" fmla="*/ 31 h 35"/>
                  <a:gd name="T2" fmla="*/ 3 w 28"/>
                  <a:gd name="T3" fmla="*/ 2 h 35"/>
                  <a:gd name="T4" fmla="*/ 1 w 28"/>
                  <a:gd name="T5" fmla="*/ 4 h 35"/>
                  <a:gd name="T6" fmla="*/ 24 w 28"/>
                  <a:gd name="T7" fmla="*/ 34 h 35"/>
                  <a:gd name="T8" fmla="*/ 27 w 28"/>
                  <a:gd name="T9" fmla="*/ 31 h 35"/>
                </a:gdLst>
                <a:ahLst/>
                <a:cxnLst>
                  <a:cxn ang="0">
                    <a:pos x="T0" y="T1"/>
                  </a:cxn>
                  <a:cxn ang="0">
                    <a:pos x="T2" y="T3"/>
                  </a:cxn>
                  <a:cxn ang="0">
                    <a:pos x="T4" y="T5"/>
                  </a:cxn>
                  <a:cxn ang="0">
                    <a:pos x="T6" y="T7"/>
                  </a:cxn>
                  <a:cxn ang="0">
                    <a:pos x="T8" y="T9"/>
                  </a:cxn>
                </a:cxnLst>
                <a:rect l="0" t="0" r="r" b="b"/>
                <a:pathLst>
                  <a:path w="28" h="35">
                    <a:moveTo>
                      <a:pt x="27" y="31"/>
                    </a:moveTo>
                    <a:cubicBezTo>
                      <a:pt x="18" y="22"/>
                      <a:pt x="11" y="11"/>
                      <a:pt x="3" y="2"/>
                    </a:cubicBezTo>
                    <a:cubicBezTo>
                      <a:pt x="2" y="0"/>
                      <a:pt x="0" y="2"/>
                      <a:pt x="1" y="4"/>
                    </a:cubicBezTo>
                    <a:cubicBezTo>
                      <a:pt x="6" y="15"/>
                      <a:pt x="15" y="25"/>
                      <a:pt x="24" y="34"/>
                    </a:cubicBezTo>
                    <a:cubicBezTo>
                      <a:pt x="26" y="35"/>
                      <a:pt x="28" y="33"/>
                      <a:pt x="27"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232"/>
              <p:cNvSpPr>
                <a:spLocks/>
              </p:cNvSpPr>
              <p:nvPr/>
            </p:nvSpPr>
            <p:spPr bwMode="auto">
              <a:xfrm>
                <a:off x="4827" y="2745"/>
                <a:ext cx="49" cy="55"/>
              </a:xfrm>
              <a:custGeom>
                <a:avLst/>
                <a:gdLst>
                  <a:gd name="T0" fmla="*/ 26 w 28"/>
                  <a:gd name="T1" fmla="*/ 27 h 31"/>
                  <a:gd name="T2" fmla="*/ 3 w 28"/>
                  <a:gd name="T3" fmla="*/ 2 h 31"/>
                  <a:gd name="T4" fmla="*/ 1 w 28"/>
                  <a:gd name="T5" fmla="*/ 4 h 31"/>
                  <a:gd name="T6" fmla="*/ 23 w 28"/>
                  <a:gd name="T7" fmla="*/ 30 h 31"/>
                  <a:gd name="T8" fmla="*/ 26 w 28"/>
                  <a:gd name="T9" fmla="*/ 27 h 31"/>
                </a:gdLst>
                <a:ahLst/>
                <a:cxnLst>
                  <a:cxn ang="0">
                    <a:pos x="T0" y="T1"/>
                  </a:cxn>
                  <a:cxn ang="0">
                    <a:pos x="T2" y="T3"/>
                  </a:cxn>
                  <a:cxn ang="0">
                    <a:pos x="T4" y="T5"/>
                  </a:cxn>
                  <a:cxn ang="0">
                    <a:pos x="T6" y="T7"/>
                  </a:cxn>
                  <a:cxn ang="0">
                    <a:pos x="T8" y="T9"/>
                  </a:cxn>
                </a:cxnLst>
                <a:rect l="0" t="0" r="r" b="b"/>
                <a:pathLst>
                  <a:path w="28" h="31">
                    <a:moveTo>
                      <a:pt x="26" y="27"/>
                    </a:moveTo>
                    <a:cubicBezTo>
                      <a:pt x="17" y="20"/>
                      <a:pt x="10" y="11"/>
                      <a:pt x="3" y="2"/>
                    </a:cubicBezTo>
                    <a:cubicBezTo>
                      <a:pt x="2" y="0"/>
                      <a:pt x="0" y="2"/>
                      <a:pt x="1" y="4"/>
                    </a:cubicBezTo>
                    <a:cubicBezTo>
                      <a:pt x="6" y="14"/>
                      <a:pt x="14" y="23"/>
                      <a:pt x="23" y="30"/>
                    </a:cubicBezTo>
                    <a:cubicBezTo>
                      <a:pt x="25" y="31"/>
                      <a:pt x="28" y="29"/>
                      <a:pt x="26"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33"/>
              <p:cNvSpPr>
                <a:spLocks/>
              </p:cNvSpPr>
              <p:nvPr/>
            </p:nvSpPr>
            <p:spPr bwMode="auto">
              <a:xfrm>
                <a:off x="4774" y="2729"/>
                <a:ext cx="43" cy="67"/>
              </a:xfrm>
              <a:custGeom>
                <a:avLst/>
                <a:gdLst>
                  <a:gd name="T0" fmla="*/ 23 w 24"/>
                  <a:gd name="T1" fmla="*/ 33 h 38"/>
                  <a:gd name="T2" fmla="*/ 3 w 24"/>
                  <a:gd name="T3" fmla="*/ 1 h 38"/>
                  <a:gd name="T4" fmla="*/ 0 w 24"/>
                  <a:gd name="T5" fmla="*/ 3 h 38"/>
                  <a:gd name="T6" fmla="*/ 20 w 24"/>
                  <a:gd name="T7" fmla="*/ 36 h 38"/>
                  <a:gd name="T8" fmla="*/ 23 w 24"/>
                  <a:gd name="T9" fmla="*/ 33 h 38"/>
                </a:gdLst>
                <a:ahLst/>
                <a:cxnLst>
                  <a:cxn ang="0">
                    <a:pos x="T0" y="T1"/>
                  </a:cxn>
                  <a:cxn ang="0">
                    <a:pos x="T2" y="T3"/>
                  </a:cxn>
                  <a:cxn ang="0">
                    <a:pos x="T4" y="T5"/>
                  </a:cxn>
                  <a:cxn ang="0">
                    <a:pos x="T6" y="T7"/>
                  </a:cxn>
                  <a:cxn ang="0">
                    <a:pos x="T8" y="T9"/>
                  </a:cxn>
                </a:cxnLst>
                <a:rect l="0" t="0" r="r" b="b"/>
                <a:pathLst>
                  <a:path w="24" h="38">
                    <a:moveTo>
                      <a:pt x="23" y="33"/>
                    </a:moveTo>
                    <a:cubicBezTo>
                      <a:pt x="14" y="24"/>
                      <a:pt x="9" y="13"/>
                      <a:pt x="3" y="1"/>
                    </a:cubicBezTo>
                    <a:cubicBezTo>
                      <a:pt x="2" y="0"/>
                      <a:pt x="0" y="1"/>
                      <a:pt x="0" y="3"/>
                    </a:cubicBezTo>
                    <a:cubicBezTo>
                      <a:pt x="3" y="15"/>
                      <a:pt x="11" y="27"/>
                      <a:pt x="20" y="36"/>
                    </a:cubicBezTo>
                    <a:cubicBezTo>
                      <a:pt x="22" y="38"/>
                      <a:pt x="24" y="35"/>
                      <a:pt x="23"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234"/>
              <p:cNvSpPr>
                <a:spLocks/>
              </p:cNvSpPr>
              <p:nvPr/>
            </p:nvSpPr>
            <p:spPr bwMode="auto">
              <a:xfrm>
                <a:off x="4706" y="2728"/>
                <a:ext cx="51" cy="58"/>
              </a:xfrm>
              <a:custGeom>
                <a:avLst/>
                <a:gdLst>
                  <a:gd name="T0" fmla="*/ 27 w 29"/>
                  <a:gd name="T1" fmla="*/ 28 h 33"/>
                  <a:gd name="T2" fmla="*/ 4 w 29"/>
                  <a:gd name="T3" fmla="*/ 1 h 33"/>
                  <a:gd name="T4" fmla="*/ 1 w 29"/>
                  <a:gd name="T5" fmla="*/ 2 h 33"/>
                  <a:gd name="T6" fmla="*/ 25 w 29"/>
                  <a:gd name="T7" fmla="*/ 31 h 33"/>
                  <a:gd name="T8" fmla="*/ 27 w 29"/>
                  <a:gd name="T9" fmla="*/ 28 h 33"/>
                </a:gdLst>
                <a:ahLst/>
                <a:cxnLst>
                  <a:cxn ang="0">
                    <a:pos x="T0" y="T1"/>
                  </a:cxn>
                  <a:cxn ang="0">
                    <a:pos x="T2" y="T3"/>
                  </a:cxn>
                  <a:cxn ang="0">
                    <a:pos x="T4" y="T5"/>
                  </a:cxn>
                  <a:cxn ang="0">
                    <a:pos x="T6" y="T7"/>
                  </a:cxn>
                  <a:cxn ang="0">
                    <a:pos x="T8" y="T9"/>
                  </a:cxn>
                </a:cxnLst>
                <a:rect l="0" t="0" r="r" b="b"/>
                <a:pathLst>
                  <a:path w="29" h="33">
                    <a:moveTo>
                      <a:pt x="27" y="28"/>
                    </a:moveTo>
                    <a:cubicBezTo>
                      <a:pt x="17" y="21"/>
                      <a:pt x="10" y="12"/>
                      <a:pt x="4" y="1"/>
                    </a:cubicBezTo>
                    <a:cubicBezTo>
                      <a:pt x="3" y="0"/>
                      <a:pt x="0" y="1"/>
                      <a:pt x="1" y="2"/>
                    </a:cubicBezTo>
                    <a:cubicBezTo>
                      <a:pt x="6" y="15"/>
                      <a:pt x="14" y="24"/>
                      <a:pt x="25" y="31"/>
                    </a:cubicBezTo>
                    <a:cubicBezTo>
                      <a:pt x="27" y="33"/>
                      <a:pt x="29" y="30"/>
                      <a:pt x="2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235"/>
              <p:cNvSpPr>
                <a:spLocks/>
              </p:cNvSpPr>
              <p:nvPr/>
            </p:nvSpPr>
            <p:spPr bwMode="auto">
              <a:xfrm>
                <a:off x="4648" y="2719"/>
                <a:ext cx="49" cy="67"/>
              </a:xfrm>
              <a:custGeom>
                <a:avLst/>
                <a:gdLst>
                  <a:gd name="T0" fmla="*/ 26 w 28"/>
                  <a:gd name="T1" fmla="*/ 34 h 38"/>
                  <a:gd name="T2" fmla="*/ 4 w 28"/>
                  <a:gd name="T3" fmla="*/ 1 h 38"/>
                  <a:gd name="T4" fmla="*/ 1 w 28"/>
                  <a:gd name="T5" fmla="*/ 2 h 38"/>
                  <a:gd name="T6" fmla="*/ 24 w 28"/>
                  <a:gd name="T7" fmla="*/ 37 h 38"/>
                  <a:gd name="T8" fmla="*/ 26 w 28"/>
                  <a:gd name="T9" fmla="*/ 34 h 38"/>
                </a:gdLst>
                <a:ahLst/>
                <a:cxnLst>
                  <a:cxn ang="0">
                    <a:pos x="T0" y="T1"/>
                  </a:cxn>
                  <a:cxn ang="0">
                    <a:pos x="T2" y="T3"/>
                  </a:cxn>
                  <a:cxn ang="0">
                    <a:pos x="T4" y="T5"/>
                  </a:cxn>
                  <a:cxn ang="0">
                    <a:pos x="T6" y="T7"/>
                  </a:cxn>
                  <a:cxn ang="0">
                    <a:pos x="T8" y="T9"/>
                  </a:cxn>
                </a:cxnLst>
                <a:rect l="0" t="0" r="r" b="b"/>
                <a:pathLst>
                  <a:path w="28" h="38">
                    <a:moveTo>
                      <a:pt x="26" y="34"/>
                    </a:moveTo>
                    <a:cubicBezTo>
                      <a:pt x="18" y="24"/>
                      <a:pt x="11" y="12"/>
                      <a:pt x="4" y="1"/>
                    </a:cubicBezTo>
                    <a:cubicBezTo>
                      <a:pt x="3" y="0"/>
                      <a:pt x="0" y="0"/>
                      <a:pt x="1" y="2"/>
                    </a:cubicBezTo>
                    <a:cubicBezTo>
                      <a:pt x="5" y="15"/>
                      <a:pt x="14" y="27"/>
                      <a:pt x="24" y="37"/>
                    </a:cubicBezTo>
                    <a:cubicBezTo>
                      <a:pt x="25" y="38"/>
                      <a:pt x="28" y="36"/>
                      <a:pt x="2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36"/>
              <p:cNvSpPr>
                <a:spLocks/>
              </p:cNvSpPr>
              <p:nvPr/>
            </p:nvSpPr>
            <p:spPr bwMode="auto">
              <a:xfrm>
                <a:off x="4583" y="2692"/>
                <a:ext cx="60" cy="71"/>
              </a:xfrm>
              <a:custGeom>
                <a:avLst/>
                <a:gdLst>
                  <a:gd name="T0" fmla="*/ 32 w 34"/>
                  <a:gd name="T1" fmla="*/ 35 h 40"/>
                  <a:gd name="T2" fmla="*/ 3 w 34"/>
                  <a:gd name="T3" fmla="*/ 1 h 40"/>
                  <a:gd name="T4" fmla="*/ 0 w 34"/>
                  <a:gd name="T5" fmla="*/ 3 h 40"/>
                  <a:gd name="T6" fmla="*/ 30 w 34"/>
                  <a:gd name="T7" fmla="*/ 38 h 40"/>
                  <a:gd name="T8" fmla="*/ 32 w 34"/>
                  <a:gd name="T9" fmla="*/ 35 h 40"/>
                </a:gdLst>
                <a:ahLst/>
                <a:cxnLst>
                  <a:cxn ang="0">
                    <a:pos x="T0" y="T1"/>
                  </a:cxn>
                  <a:cxn ang="0">
                    <a:pos x="T2" y="T3"/>
                  </a:cxn>
                  <a:cxn ang="0">
                    <a:pos x="T4" y="T5"/>
                  </a:cxn>
                  <a:cxn ang="0">
                    <a:pos x="T6" y="T7"/>
                  </a:cxn>
                  <a:cxn ang="0">
                    <a:pos x="T8" y="T9"/>
                  </a:cxn>
                </a:cxnLst>
                <a:rect l="0" t="0" r="r" b="b"/>
                <a:pathLst>
                  <a:path w="34" h="40">
                    <a:moveTo>
                      <a:pt x="32" y="35"/>
                    </a:moveTo>
                    <a:cubicBezTo>
                      <a:pt x="21" y="25"/>
                      <a:pt x="12" y="13"/>
                      <a:pt x="3" y="1"/>
                    </a:cubicBezTo>
                    <a:cubicBezTo>
                      <a:pt x="2" y="0"/>
                      <a:pt x="0" y="1"/>
                      <a:pt x="0" y="3"/>
                    </a:cubicBezTo>
                    <a:cubicBezTo>
                      <a:pt x="7" y="16"/>
                      <a:pt x="18" y="28"/>
                      <a:pt x="30" y="38"/>
                    </a:cubicBezTo>
                    <a:cubicBezTo>
                      <a:pt x="31" y="40"/>
                      <a:pt x="34" y="37"/>
                      <a:pt x="32"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237"/>
              <p:cNvSpPr>
                <a:spLocks/>
              </p:cNvSpPr>
              <p:nvPr/>
            </p:nvSpPr>
            <p:spPr bwMode="auto">
              <a:xfrm>
                <a:off x="4535" y="2687"/>
                <a:ext cx="48" cy="69"/>
              </a:xfrm>
              <a:custGeom>
                <a:avLst/>
                <a:gdLst>
                  <a:gd name="T0" fmla="*/ 25 w 27"/>
                  <a:gd name="T1" fmla="*/ 34 h 39"/>
                  <a:gd name="T2" fmla="*/ 3 w 27"/>
                  <a:gd name="T3" fmla="*/ 2 h 39"/>
                  <a:gd name="T4" fmla="*/ 0 w 27"/>
                  <a:gd name="T5" fmla="*/ 3 h 39"/>
                  <a:gd name="T6" fmla="*/ 22 w 27"/>
                  <a:gd name="T7" fmla="*/ 37 h 39"/>
                  <a:gd name="T8" fmla="*/ 25 w 27"/>
                  <a:gd name="T9" fmla="*/ 34 h 39"/>
                </a:gdLst>
                <a:ahLst/>
                <a:cxnLst>
                  <a:cxn ang="0">
                    <a:pos x="T0" y="T1"/>
                  </a:cxn>
                  <a:cxn ang="0">
                    <a:pos x="T2" y="T3"/>
                  </a:cxn>
                  <a:cxn ang="0">
                    <a:pos x="T4" y="T5"/>
                  </a:cxn>
                  <a:cxn ang="0">
                    <a:pos x="T6" y="T7"/>
                  </a:cxn>
                  <a:cxn ang="0">
                    <a:pos x="T8" y="T9"/>
                  </a:cxn>
                </a:cxnLst>
                <a:rect l="0" t="0" r="r" b="b"/>
                <a:pathLst>
                  <a:path w="27" h="39">
                    <a:moveTo>
                      <a:pt x="25" y="34"/>
                    </a:moveTo>
                    <a:cubicBezTo>
                      <a:pt x="16" y="25"/>
                      <a:pt x="9" y="14"/>
                      <a:pt x="3" y="2"/>
                    </a:cubicBezTo>
                    <a:cubicBezTo>
                      <a:pt x="2" y="0"/>
                      <a:pt x="0" y="1"/>
                      <a:pt x="0" y="3"/>
                    </a:cubicBezTo>
                    <a:cubicBezTo>
                      <a:pt x="3" y="16"/>
                      <a:pt x="12" y="28"/>
                      <a:pt x="22" y="37"/>
                    </a:cubicBezTo>
                    <a:cubicBezTo>
                      <a:pt x="24" y="39"/>
                      <a:pt x="27" y="36"/>
                      <a:pt x="25"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238"/>
              <p:cNvSpPr>
                <a:spLocks/>
              </p:cNvSpPr>
              <p:nvPr/>
            </p:nvSpPr>
            <p:spPr bwMode="auto">
              <a:xfrm>
                <a:off x="4498" y="2685"/>
                <a:ext cx="48" cy="67"/>
              </a:xfrm>
              <a:custGeom>
                <a:avLst/>
                <a:gdLst>
                  <a:gd name="T0" fmla="*/ 26 w 27"/>
                  <a:gd name="T1" fmla="*/ 34 h 38"/>
                  <a:gd name="T2" fmla="*/ 3 w 27"/>
                  <a:gd name="T3" fmla="*/ 2 h 38"/>
                  <a:gd name="T4" fmla="*/ 0 w 27"/>
                  <a:gd name="T5" fmla="*/ 3 h 38"/>
                  <a:gd name="T6" fmla="*/ 23 w 27"/>
                  <a:gd name="T7" fmla="*/ 36 h 38"/>
                  <a:gd name="T8" fmla="*/ 26 w 27"/>
                  <a:gd name="T9" fmla="*/ 34 h 38"/>
                </a:gdLst>
                <a:ahLst/>
                <a:cxnLst>
                  <a:cxn ang="0">
                    <a:pos x="T0" y="T1"/>
                  </a:cxn>
                  <a:cxn ang="0">
                    <a:pos x="T2" y="T3"/>
                  </a:cxn>
                  <a:cxn ang="0">
                    <a:pos x="T4" y="T5"/>
                  </a:cxn>
                  <a:cxn ang="0">
                    <a:pos x="T6" y="T7"/>
                  </a:cxn>
                  <a:cxn ang="0">
                    <a:pos x="T8" y="T9"/>
                  </a:cxn>
                </a:cxnLst>
                <a:rect l="0" t="0" r="r" b="b"/>
                <a:pathLst>
                  <a:path w="27" h="38">
                    <a:moveTo>
                      <a:pt x="26" y="34"/>
                    </a:moveTo>
                    <a:cubicBezTo>
                      <a:pt x="18" y="24"/>
                      <a:pt x="11" y="12"/>
                      <a:pt x="3" y="2"/>
                    </a:cubicBezTo>
                    <a:cubicBezTo>
                      <a:pt x="2" y="0"/>
                      <a:pt x="0" y="2"/>
                      <a:pt x="0" y="3"/>
                    </a:cubicBezTo>
                    <a:cubicBezTo>
                      <a:pt x="5" y="15"/>
                      <a:pt x="14" y="27"/>
                      <a:pt x="23" y="36"/>
                    </a:cubicBezTo>
                    <a:cubicBezTo>
                      <a:pt x="25" y="38"/>
                      <a:pt x="27" y="36"/>
                      <a:pt x="2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239"/>
              <p:cNvSpPr>
                <a:spLocks/>
              </p:cNvSpPr>
              <p:nvPr/>
            </p:nvSpPr>
            <p:spPr bwMode="auto">
              <a:xfrm>
                <a:off x="4458" y="2671"/>
                <a:ext cx="46" cy="71"/>
              </a:xfrm>
              <a:custGeom>
                <a:avLst/>
                <a:gdLst>
                  <a:gd name="T0" fmla="*/ 25 w 26"/>
                  <a:gd name="T1" fmla="*/ 36 h 40"/>
                  <a:gd name="T2" fmla="*/ 3 w 26"/>
                  <a:gd name="T3" fmla="*/ 1 h 40"/>
                  <a:gd name="T4" fmla="*/ 1 w 26"/>
                  <a:gd name="T5" fmla="*/ 3 h 40"/>
                  <a:gd name="T6" fmla="*/ 22 w 26"/>
                  <a:gd name="T7" fmla="*/ 39 h 40"/>
                  <a:gd name="T8" fmla="*/ 25 w 26"/>
                  <a:gd name="T9" fmla="*/ 36 h 40"/>
                </a:gdLst>
                <a:ahLst/>
                <a:cxnLst>
                  <a:cxn ang="0">
                    <a:pos x="T0" y="T1"/>
                  </a:cxn>
                  <a:cxn ang="0">
                    <a:pos x="T2" y="T3"/>
                  </a:cxn>
                  <a:cxn ang="0">
                    <a:pos x="T4" y="T5"/>
                  </a:cxn>
                  <a:cxn ang="0">
                    <a:pos x="T6" y="T7"/>
                  </a:cxn>
                  <a:cxn ang="0">
                    <a:pos x="T8" y="T9"/>
                  </a:cxn>
                </a:cxnLst>
                <a:rect l="0" t="0" r="r" b="b"/>
                <a:pathLst>
                  <a:path w="26" h="40">
                    <a:moveTo>
                      <a:pt x="25" y="36"/>
                    </a:moveTo>
                    <a:cubicBezTo>
                      <a:pt x="14" y="27"/>
                      <a:pt x="13" y="11"/>
                      <a:pt x="3" y="1"/>
                    </a:cubicBezTo>
                    <a:cubicBezTo>
                      <a:pt x="2" y="0"/>
                      <a:pt x="0" y="1"/>
                      <a:pt x="1" y="3"/>
                    </a:cubicBezTo>
                    <a:cubicBezTo>
                      <a:pt x="8" y="15"/>
                      <a:pt x="10" y="31"/>
                      <a:pt x="22" y="39"/>
                    </a:cubicBezTo>
                    <a:cubicBezTo>
                      <a:pt x="24" y="40"/>
                      <a:pt x="26" y="37"/>
                      <a:pt x="25"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240"/>
              <p:cNvSpPr>
                <a:spLocks/>
              </p:cNvSpPr>
              <p:nvPr/>
            </p:nvSpPr>
            <p:spPr bwMode="auto">
              <a:xfrm>
                <a:off x="4416" y="2675"/>
                <a:ext cx="49" cy="61"/>
              </a:xfrm>
              <a:custGeom>
                <a:avLst/>
                <a:gdLst>
                  <a:gd name="T0" fmla="*/ 26 w 28"/>
                  <a:gd name="T1" fmla="*/ 31 h 35"/>
                  <a:gd name="T2" fmla="*/ 13 w 28"/>
                  <a:gd name="T3" fmla="*/ 19 h 35"/>
                  <a:gd name="T4" fmla="*/ 3 w 28"/>
                  <a:gd name="T5" fmla="*/ 2 h 35"/>
                  <a:gd name="T6" fmla="*/ 0 w 28"/>
                  <a:gd name="T7" fmla="*/ 3 h 35"/>
                  <a:gd name="T8" fmla="*/ 24 w 28"/>
                  <a:gd name="T9" fmla="*/ 34 h 35"/>
                  <a:gd name="T10" fmla="*/ 26 w 28"/>
                  <a:gd name="T11" fmla="*/ 31 h 35"/>
                </a:gdLst>
                <a:ahLst/>
                <a:cxnLst>
                  <a:cxn ang="0">
                    <a:pos x="T0" y="T1"/>
                  </a:cxn>
                  <a:cxn ang="0">
                    <a:pos x="T2" y="T3"/>
                  </a:cxn>
                  <a:cxn ang="0">
                    <a:pos x="T4" y="T5"/>
                  </a:cxn>
                  <a:cxn ang="0">
                    <a:pos x="T6" y="T7"/>
                  </a:cxn>
                  <a:cxn ang="0">
                    <a:pos x="T8" y="T9"/>
                  </a:cxn>
                  <a:cxn ang="0">
                    <a:pos x="T10" y="T11"/>
                  </a:cxn>
                </a:cxnLst>
                <a:rect l="0" t="0" r="r" b="b"/>
                <a:pathLst>
                  <a:path w="28" h="35">
                    <a:moveTo>
                      <a:pt x="26" y="31"/>
                    </a:moveTo>
                    <a:cubicBezTo>
                      <a:pt x="21" y="27"/>
                      <a:pt x="17" y="23"/>
                      <a:pt x="13" y="19"/>
                    </a:cubicBezTo>
                    <a:cubicBezTo>
                      <a:pt x="9" y="13"/>
                      <a:pt x="6" y="7"/>
                      <a:pt x="3" y="2"/>
                    </a:cubicBezTo>
                    <a:cubicBezTo>
                      <a:pt x="2" y="0"/>
                      <a:pt x="0" y="1"/>
                      <a:pt x="0" y="3"/>
                    </a:cubicBezTo>
                    <a:cubicBezTo>
                      <a:pt x="2" y="16"/>
                      <a:pt x="13" y="28"/>
                      <a:pt x="24" y="34"/>
                    </a:cubicBezTo>
                    <a:cubicBezTo>
                      <a:pt x="26" y="35"/>
                      <a:pt x="28" y="32"/>
                      <a:pt x="26"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241"/>
              <p:cNvSpPr>
                <a:spLocks/>
              </p:cNvSpPr>
              <p:nvPr/>
            </p:nvSpPr>
            <p:spPr bwMode="auto">
              <a:xfrm>
                <a:off x="4375" y="2689"/>
                <a:ext cx="48" cy="53"/>
              </a:xfrm>
              <a:custGeom>
                <a:avLst/>
                <a:gdLst>
                  <a:gd name="T0" fmla="*/ 25 w 27"/>
                  <a:gd name="T1" fmla="*/ 26 h 30"/>
                  <a:gd name="T2" fmla="*/ 3 w 27"/>
                  <a:gd name="T3" fmla="*/ 2 h 30"/>
                  <a:gd name="T4" fmla="*/ 1 w 27"/>
                  <a:gd name="T5" fmla="*/ 4 h 30"/>
                  <a:gd name="T6" fmla="*/ 22 w 27"/>
                  <a:gd name="T7" fmla="*/ 29 h 30"/>
                  <a:gd name="T8" fmla="*/ 25 w 27"/>
                  <a:gd name="T9" fmla="*/ 26 h 30"/>
                </a:gdLst>
                <a:ahLst/>
                <a:cxnLst>
                  <a:cxn ang="0">
                    <a:pos x="T0" y="T1"/>
                  </a:cxn>
                  <a:cxn ang="0">
                    <a:pos x="T2" y="T3"/>
                  </a:cxn>
                  <a:cxn ang="0">
                    <a:pos x="T4" y="T5"/>
                  </a:cxn>
                  <a:cxn ang="0">
                    <a:pos x="T6" y="T7"/>
                  </a:cxn>
                  <a:cxn ang="0">
                    <a:pos x="T8" y="T9"/>
                  </a:cxn>
                </a:cxnLst>
                <a:rect l="0" t="0" r="r" b="b"/>
                <a:pathLst>
                  <a:path w="27" h="30">
                    <a:moveTo>
                      <a:pt x="25" y="26"/>
                    </a:moveTo>
                    <a:cubicBezTo>
                      <a:pt x="16" y="19"/>
                      <a:pt x="11" y="10"/>
                      <a:pt x="3" y="2"/>
                    </a:cubicBezTo>
                    <a:cubicBezTo>
                      <a:pt x="2" y="0"/>
                      <a:pt x="0" y="2"/>
                      <a:pt x="1" y="4"/>
                    </a:cubicBezTo>
                    <a:cubicBezTo>
                      <a:pt x="5" y="14"/>
                      <a:pt x="14" y="22"/>
                      <a:pt x="22" y="29"/>
                    </a:cubicBezTo>
                    <a:cubicBezTo>
                      <a:pt x="24" y="30"/>
                      <a:pt x="27" y="28"/>
                      <a:pt x="2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242"/>
              <p:cNvSpPr>
                <a:spLocks/>
              </p:cNvSpPr>
              <p:nvPr/>
            </p:nvSpPr>
            <p:spPr bwMode="auto">
              <a:xfrm>
                <a:off x="4335" y="2692"/>
                <a:ext cx="46" cy="60"/>
              </a:xfrm>
              <a:custGeom>
                <a:avLst/>
                <a:gdLst>
                  <a:gd name="T0" fmla="*/ 24 w 26"/>
                  <a:gd name="T1" fmla="*/ 30 h 34"/>
                  <a:gd name="T2" fmla="*/ 3 w 26"/>
                  <a:gd name="T3" fmla="*/ 1 h 34"/>
                  <a:gd name="T4" fmla="*/ 1 w 26"/>
                  <a:gd name="T5" fmla="*/ 2 h 34"/>
                  <a:gd name="T6" fmla="*/ 21 w 26"/>
                  <a:gd name="T7" fmla="*/ 32 h 34"/>
                  <a:gd name="T8" fmla="*/ 24 w 26"/>
                  <a:gd name="T9" fmla="*/ 30 h 34"/>
                </a:gdLst>
                <a:ahLst/>
                <a:cxnLst>
                  <a:cxn ang="0">
                    <a:pos x="T0" y="T1"/>
                  </a:cxn>
                  <a:cxn ang="0">
                    <a:pos x="T2" y="T3"/>
                  </a:cxn>
                  <a:cxn ang="0">
                    <a:pos x="T4" y="T5"/>
                  </a:cxn>
                  <a:cxn ang="0">
                    <a:pos x="T6" y="T7"/>
                  </a:cxn>
                  <a:cxn ang="0">
                    <a:pos x="T8" y="T9"/>
                  </a:cxn>
                </a:cxnLst>
                <a:rect l="0" t="0" r="r" b="b"/>
                <a:pathLst>
                  <a:path w="26" h="34">
                    <a:moveTo>
                      <a:pt x="24" y="30"/>
                    </a:moveTo>
                    <a:cubicBezTo>
                      <a:pt x="16" y="21"/>
                      <a:pt x="10" y="11"/>
                      <a:pt x="3" y="1"/>
                    </a:cubicBezTo>
                    <a:cubicBezTo>
                      <a:pt x="3" y="0"/>
                      <a:pt x="0" y="1"/>
                      <a:pt x="1" y="2"/>
                    </a:cubicBezTo>
                    <a:cubicBezTo>
                      <a:pt x="4" y="14"/>
                      <a:pt x="13" y="24"/>
                      <a:pt x="21" y="32"/>
                    </a:cubicBezTo>
                    <a:cubicBezTo>
                      <a:pt x="23" y="34"/>
                      <a:pt x="26" y="32"/>
                      <a:pt x="2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243"/>
              <p:cNvSpPr>
                <a:spLocks/>
              </p:cNvSpPr>
              <p:nvPr/>
            </p:nvSpPr>
            <p:spPr bwMode="auto">
              <a:xfrm>
                <a:off x="4300" y="2701"/>
                <a:ext cx="47" cy="44"/>
              </a:xfrm>
              <a:custGeom>
                <a:avLst/>
                <a:gdLst>
                  <a:gd name="T0" fmla="*/ 25 w 27"/>
                  <a:gd name="T1" fmla="*/ 20 h 25"/>
                  <a:gd name="T2" fmla="*/ 3 w 27"/>
                  <a:gd name="T3" fmla="*/ 1 h 25"/>
                  <a:gd name="T4" fmla="*/ 0 w 27"/>
                  <a:gd name="T5" fmla="*/ 3 h 25"/>
                  <a:gd name="T6" fmla="*/ 23 w 27"/>
                  <a:gd name="T7" fmla="*/ 24 h 25"/>
                  <a:gd name="T8" fmla="*/ 25 w 27"/>
                  <a:gd name="T9" fmla="*/ 20 h 25"/>
                </a:gdLst>
                <a:ahLst/>
                <a:cxnLst>
                  <a:cxn ang="0">
                    <a:pos x="T0" y="T1"/>
                  </a:cxn>
                  <a:cxn ang="0">
                    <a:pos x="T2" y="T3"/>
                  </a:cxn>
                  <a:cxn ang="0">
                    <a:pos x="T4" y="T5"/>
                  </a:cxn>
                  <a:cxn ang="0">
                    <a:pos x="T6" y="T7"/>
                  </a:cxn>
                  <a:cxn ang="0">
                    <a:pos x="T8" y="T9"/>
                  </a:cxn>
                </a:cxnLst>
                <a:rect l="0" t="0" r="r" b="b"/>
                <a:pathLst>
                  <a:path w="27" h="25">
                    <a:moveTo>
                      <a:pt x="25" y="20"/>
                    </a:moveTo>
                    <a:cubicBezTo>
                      <a:pt x="15" y="16"/>
                      <a:pt x="9" y="9"/>
                      <a:pt x="3" y="1"/>
                    </a:cubicBezTo>
                    <a:cubicBezTo>
                      <a:pt x="2" y="0"/>
                      <a:pt x="0" y="1"/>
                      <a:pt x="0" y="3"/>
                    </a:cubicBezTo>
                    <a:cubicBezTo>
                      <a:pt x="4" y="13"/>
                      <a:pt x="13" y="20"/>
                      <a:pt x="23" y="24"/>
                    </a:cubicBezTo>
                    <a:cubicBezTo>
                      <a:pt x="25" y="25"/>
                      <a:pt x="27" y="21"/>
                      <a:pt x="2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244"/>
              <p:cNvSpPr>
                <a:spLocks/>
              </p:cNvSpPr>
              <p:nvPr/>
            </p:nvSpPr>
            <p:spPr bwMode="auto">
              <a:xfrm>
                <a:off x="4266" y="2724"/>
                <a:ext cx="37" cy="35"/>
              </a:xfrm>
              <a:custGeom>
                <a:avLst/>
                <a:gdLst>
                  <a:gd name="T0" fmla="*/ 19 w 21"/>
                  <a:gd name="T1" fmla="*/ 15 h 20"/>
                  <a:gd name="T2" fmla="*/ 2 w 21"/>
                  <a:gd name="T3" fmla="*/ 1 h 20"/>
                  <a:gd name="T4" fmla="*/ 0 w 21"/>
                  <a:gd name="T5" fmla="*/ 3 h 20"/>
                  <a:gd name="T6" fmla="*/ 17 w 21"/>
                  <a:gd name="T7" fmla="*/ 19 h 20"/>
                  <a:gd name="T8" fmla="*/ 19 w 21"/>
                  <a:gd name="T9" fmla="*/ 15 h 20"/>
                </a:gdLst>
                <a:ahLst/>
                <a:cxnLst>
                  <a:cxn ang="0">
                    <a:pos x="T0" y="T1"/>
                  </a:cxn>
                  <a:cxn ang="0">
                    <a:pos x="T2" y="T3"/>
                  </a:cxn>
                  <a:cxn ang="0">
                    <a:pos x="T4" y="T5"/>
                  </a:cxn>
                  <a:cxn ang="0">
                    <a:pos x="T6" y="T7"/>
                  </a:cxn>
                  <a:cxn ang="0">
                    <a:pos x="T8" y="T9"/>
                  </a:cxn>
                </a:cxnLst>
                <a:rect l="0" t="0" r="r" b="b"/>
                <a:pathLst>
                  <a:path w="21" h="20">
                    <a:moveTo>
                      <a:pt x="19" y="15"/>
                    </a:moveTo>
                    <a:cubicBezTo>
                      <a:pt x="13" y="11"/>
                      <a:pt x="9" y="5"/>
                      <a:pt x="2" y="1"/>
                    </a:cubicBezTo>
                    <a:cubicBezTo>
                      <a:pt x="1" y="0"/>
                      <a:pt x="0" y="1"/>
                      <a:pt x="0" y="3"/>
                    </a:cubicBezTo>
                    <a:cubicBezTo>
                      <a:pt x="4" y="10"/>
                      <a:pt x="11" y="15"/>
                      <a:pt x="17" y="19"/>
                    </a:cubicBezTo>
                    <a:cubicBezTo>
                      <a:pt x="19" y="20"/>
                      <a:pt x="21" y="17"/>
                      <a:pt x="1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245"/>
              <p:cNvSpPr>
                <a:spLocks/>
              </p:cNvSpPr>
              <p:nvPr/>
            </p:nvSpPr>
            <p:spPr bwMode="auto">
              <a:xfrm>
                <a:off x="4235" y="2738"/>
                <a:ext cx="30" cy="39"/>
              </a:xfrm>
              <a:custGeom>
                <a:avLst/>
                <a:gdLst>
                  <a:gd name="T0" fmla="*/ 16 w 17"/>
                  <a:gd name="T1" fmla="*/ 18 h 22"/>
                  <a:gd name="T2" fmla="*/ 3 w 17"/>
                  <a:gd name="T3" fmla="*/ 2 h 22"/>
                  <a:gd name="T4" fmla="*/ 1 w 17"/>
                  <a:gd name="T5" fmla="*/ 3 h 22"/>
                  <a:gd name="T6" fmla="*/ 12 w 17"/>
                  <a:gd name="T7" fmla="*/ 20 h 22"/>
                  <a:gd name="T8" fmla="*/ 16 w 17"/>
                  <a:gd name="T9" fmla="*/ 18 h 22"/>
                </a:gdLst>
                <a:ahLst/>
                <a:cxnLst>
                  <a:cxn ang="0">
                    <a:pos x="T0" y="T1"/>
                  </a:cxn>
                  <a:cxn ang="0">
                    <a:pos x="T2" y="T3"/>
                  </a:cxn>
                  <a:cxn ang="0">
                    <a:pos x="T4" y="T5"/>
                  </a:cxn>
                  <a:cxn ang="0">
                    <a:pos x="T6" y="T7"/>
                  </a:cxn>
                  <a:cxn ang="0">
                    <a:pos x="T8" y="T9"/>
                  </a:cxn>
                </a:cxnLst>
                <a:rect l="0" t="0" r="r" b="b"/>
                <a:pathLst>
                  <a:path w="17" h="22">
                    <a:moveTo>
                      <a:pt x="16" y="18"/>
                    </a:moveTo>
                    <a:cubicBezTo>
                      <a:pt x="12" y="12"/>
                      <a:pt x="8" y="6"/>
                      <a:pt x="3" y="2"/>
                    </a:cubicBezTo>
                    <a:cubicBezTo>
                      <a:pt x="2" y="0"/>
                      <a:pt x="0" y="2"/>
                      <a:pt x="1" y="3"/>
                    </a:cubicBezTo>
                    <a:cubicBezTo>
                      <a:pt x="4" y="9"/>
                      <a:pt x="8" y="14"/>
                      <a:pt x="12" y="20"/>
                    </a:cubicBezTo>
                    <a:cubicBezTo>
                      <a:pt x="14" y="22"/>
                      <a:pt x="17" y="20"/>
                      <a:pt x="16"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246"/>
              <p:cNvSpPr>
                <a:spLocks/>
              </p:cNvSpPr>
              <p:nvPr/>
            </p:nvSpPr>
            <p:spPr bwMode="auto">
              <a:xfrm>
                <a:off x="4180" y="2756"/>
                <a:ext cx="39" cy="30"/>
              </a:xfrm>
              <a:custGeom>
                <a:avLst/>
                <a:gdLst>
                  <a:gd name="T0" fmla="*/ 19 w 22"/>
                  <a:gd name="T1" fmla="*/ 12 h 17"/>
                  <a:gd name="T2" fmla="*/ 3 w 22"/>
                  <a:gd name="T3" fmla="*/ 1 h 17"/>
                  <a:gd name="T4" fmla="*/ 1 w 22"/>
                  <a:gd name="T5" fmla="*/ 3 h 17"/>
                  <a:gd name="T6" fmla="*/ 17 w 22"/>
                  <a:gd name="T7" fmla="*/ 16 h 17"/>
                  <a:gd name="T8" fmla="*/ 19 w 22"/>
                  <a:gd name="T9" fmla="*/ 12 h 17"/>
                </a:gdLst>
                <a:ahLst/>
                <a:cxnLst>
                  <a:cxn ang="0">
                    <a:pos x="T0" y="T1"/>
                  </a:cxn>
                  <a:cxn ang="0">
                    <a:pos x="T2" y="T3"/>
                  </a:cxn>
                  <a:cxn ang="0">
                    <a:pos x="T4" y="T5"/>
                  </a:cxn>
                  <a:cxn ang="0">
                    <a:pos x="T6" y="T7"/>
                  </a:cxn>
                  <a:cxn ang="0">
                    <a:pos x="T8" y="T9"/>
                  </a:cxn>
                </a:cxnLst>
                <a:rect l="0" t="0" r="r" b="b"/>
                <a:pathLst>
                  <a:path w="22" h="17">
                    <a:moveTo>
                      <a:pt x="19" y="12"/>
                    </a:moveTo>
                    <a:cubicBezTo>
                      <a:pt x="14" y="9"/>
                      <a:pt x="8" y="5"/>
                      <a:pt x="3" y="1"/>
                    </a:cubicBezTo>
                    <a:cubicBezTo>
                      <a:pt x="2" y="0"/>
                      <a:pt x="0" y="2"/>
                      <a:pt x="1" y="3"/>
                    </a:cubicBezTo>
                    <a:cubicBezTo>
                      <a:pt x="5" y="9"/>
                      <a:pt x="11" y="13"/>
                      <a:pt x="17" y="16"/>
                    </a:cubicBezTo>
                    <a:cubicBezTo>
                      <a:pt x="20" y="17"/>
                      <a:pt x="22" y="13"/>
                      <a:pt x="1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247"/>
              <p:cNvSpPr>
                <a:spLocks/>
              </p:cNvSpPr>
              <p:nvPr/>
            </p:nvSpPr>
            <p:spPr bwMode="auto">
              <a:xfrm>
                <a:off x="4149" y="2780"/>
                <a:ext cx="28" cy="27"/>
              </a:xfrm>
              <a:custGeom>
                <a:avLst/>
                <a:gdLst>
                  <a:gd name="T0" fmla="*/ 14 w 16"/>
                  <a:gd name="T1" fmla="*/ 10 h 15"/>
                  <a:gd name="T2" fmla="*/ 8 w 16"/>
                  <a:gd name="T3" fmla="*/ 5 h 15"/>
                  <a:gd name="T4" fmla="*/ 3 w 16"/>
                  <a:gd name="T5" fmla="*/ 1 h 15"/>
                  <a:gd name="T6" fmla="*/ 1 w 16"/>
                  <a:gd name="T7" fmla="*/ 3 h 15"/>
                  <a:gd name="T8" fmla="*/ 6 w 16"/>
                  <a:gd name="T9" fmla="*/ 8 h 15"/>
                  <a:gd name="T10" fmla="*/ 12 w 16"/>
                  <a:gd name="T11" fmla="*/ 13 h 15"/>
                  <a:gd name="T12" fmla="*/ 14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4" y="10"/>
                    </a:moveTo>
                    <a:cubicBezTo>
                      <a:pt x="12" y="8"/>
                      <a:pt x="10" y="7"/>
                      <a:pt x="8" y="5"/>
                    </a:cubicBezTo>
                    <a:cubicBezTo>
                      <a:pt x="7" y="3"/>
                      <a:pt x="5" y="2"/>
                      <a:pt x="3" y="1"/>
                    </a:cubicBezTo>
                    <a:cubicBezTo>
                      <a:pt x="1" y="0"/>
                      <a:pt x="0" y="2"/>
                      <a:pt x="1" y="3"/>
                    </a:cubicBezTo>
                    <a:cubicBezTo>
                      <a:pt x="2" y="5"/>
                      <a:pt x="4" y="7"/>
                      <a:pt x="6" y="8"/>
                    </a:cubicBezTo>
                    <a:cubicBezTo>
                      <a:pt x="8" y="10"/>
                      <a:pt x="10" y="11"/>
                      <a:pt x="12" y="13"/>
                    </a:cubicBezTo>
                    <a:cubicBezTo>
                      <a:pt x="14" y="15"/>
                      <a:pt x="16" y="12"/>
                      <a:pt x="1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248"/>
              <p:cNvSpPr>
                <a:spLocks/>
              </p:cNvSpPr>
              <p:nvPr/>
            </p:nvSpPr>
            <p:spPr bwMode="auto">
              <a:xfrm>
                <a:off x="4117" y="2800"/>
                <a:ext cx="25" cy="21"/>
              </a:xfrm>
              <a:custGeom>
                <a:avLst/>
                <a:gdLst>
                  <a:gd name="T0" fmla="*/ 12 w 14"/>
                  <a:gd name="T1" fmla="*/ 8 h 12"/>
                  <a:gd name="T2" fmla="*/ 3 w 14"/>
                  <a:gd name="T3" fmla="*/ 1 h 12"/>
                  <a:gd name="T4" fmla="*/ 1 w 14"/>
                  <a:gd name="T5" fmla="*/ 3 h 12"/>
                  <a:gd name="T6" fmla="*/ 9 w 14"/>
                  <a:gd name="T7" fmla="*/ 11 h 12"/>
                  <a:gd name="T8" fmla="*/ 12 w 14"/>
                  <a:gd name="T9" fmla="*/ 8 h 12"/>
                </a:gdLst>
                <a:ahLst/>
                <a:cxnLst>
                  <a:cxn ang="0">
                    <a:pos x="T0" y="T1"/>
                  </a:cxn>
                  <a:cxn ang="0">
                    <a:pos x="T2" y="T3"/>
                  </a:cxn>
                  <a:cxn ang="0">
                    <a:pos x="T4" y="T5"/>
                  </a:cxn>
                  <a:cxn ang="0">
                    <a:pos x="T6" y="T7"/>
                  </a:cxn>
                  <a:cxn ang="0">
                    <a:pos x="T8" y="T9"/>
                  </a:cxn>
                </a:cxnLst>
                <a:rect l="0" t="0" r="r" b="b"/>
                <a:pathLst>
                  <a:path w="14" h="12">
                    <a:moveTo>
                      <a:pt x="12" y="8"/>
                    </a:moveTo>
                    <a:cubicBezTo>
                      <a:pt x="9" y="5"/>
                      <a:pt x="6" y="2"/>
                      <a:pt x="3" y="1"/>
                    </a:cubicBezTo>
                    <a:cubicBezTo>
                      <a:pt x="1" y="0"/>
                      <a:pt x="0" y="1"/>
                      <a:pt x="1" y="3"/>
                    </a:cubicBezTo>
                    <a:cubicBezTo>
                      <a:pt x="3" y="6"/>
                      <a:pt x="6" y="8"/>
                      <a:pt x="9" y="11"/>
                    </a:cubicBezTo>
                    <a:cubicBezTo>
                      <a:pt x="11" y="12"/>
                      <a:pt x="14" y="10"/>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249"/>
              <p:cNvSpPr>
                <a:spLocks/>
              </p:cNvSpPr>
              <p:nvPr/>
            </p:nvSpPr>
            <p:spPr bwMode="auto">
              <a:xfrm>
                <a:off x="4069" y="2807"/>
                <a:ext cx="32" cy="24"/>
              </a:xfrm>
              <a:custGeom>
                <a:avLst/>
                <a:gdLst>
                  <a:gd name="T0" fmla="*/ 16 w 18"/>
                  <a:gd name="T1" fmla="*/ 10 h 14"/>
                  <a:gd name="T2" fmla="*/ 4 w 18"/>
                  <a:gd name="T3" fmla="*/ 1 h 14"/>
                  <a:gd name="T4" fmla="*/ 1 w 18"/>
                  <a:gd name="T5" fmla="*/ 3 h 14"/>
                  <a:gd name="T6" fmla="*/ 14 w 18"/>
                  <a:gd name="T7" fmla="*/ 13 h 14"/>
                  <a:gd name="T8" fmla="*/ 16 w 18"/>
                  <a:gd name="T9" fmla="*/ 10 h 14"/>
                </a:gdLst>
                <a:ahLst/>
                <a:cxnLst>
                  <a:cxn ang="0">
                    <a:pos x="T0" y="T1"/>
                  </a:cxn>
                  <a:cxn ang="0">
                    <a:pos x="T2" y="T3"/>
                  </a:cxn>
                  <a:cxn ang="0">
                    <a:pos x="T4" y="T5"/>
                  </a:cxn>
                  <a:cxn ang="0">
                    <a:pos x="T6" y="T7"/>
                  </a:cxn>
                  <a:cxn ang="0">
                    <a:pos x="T8" y="T9"/>
                  </a:cxn>
                </a:cxnLst>
                <a:rect l="0" t="0" r="r" b="b"/>
                <a:pathLst>
                  <a:path w="18" h="14">
                    <a:moveTo>
                      <a:pt x="16" y="10"/>
                    </a:moveTo>
                    <a:cubicBezTo>
                      <a:pt x="11" y="8"/>
                      <a:pt x="8" y="4"/>
                      <a:pt x="4" y="1"/>
                    </a:cubicBezTo>
                    <a:cubicBezTo>
                      <a:pt x="2" y="0"/>
                      <a:pt x="0" y="1"/>
                      <a:pt x="1" y="3"/>
                    </a:cubicBezTo>
                    <a:cubicBezTo>
                      <a:pt x="4" y="8"/>
                      <a:pt x="9" y="11"/>
                      <a:pt x="14" y="13"/>
                    </a:cubicBezTo>
                    <a:cubicBezTo>
                      <a:pt x="16" y="14"/>
                      <a:pt x="18" y="11"/>
                      <a:pt x="1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250"/>
              <p:cNvSpPr>
                <a:spLocks/>
              </p:cNvSpPr>
              <p:nvPr/>
            </p:nvSpPr>
            <p:spPr bwMode="auto">
              <a:xfrm>
                <a:off x="4041" y="2821"/>
                <a:ext cx="21" cy="24"/>
              </a:xfrm>
              <a:custGeom>
                <a:avLst/>
                <a:gdLst>
                  <a:gd name="T0" fmla="*/ 11 w 12"/>
                  <a:gd name="T1" fmla="*/ 10 h 14"/>
                  <a:gd name="T2" fmla="*/ 3 w 12"/>
                  <a:gd name="T3" fmla="*/ 1 h 14"/>
                  <a:gd name="T4" fmla="*/ 1 w 12"/>
                  <a:gd name="T5" fmla="*/ 2 h 14"/>
                  <a:gd name="T6" fmla="*/ 7 w 12"/>
                  <a:gd name="T7" fmla="*/ 12 h 14"/>
                  <a:gd name="T8" fmla="*/ 11 w 12"/>
                  <a:gd name="T9" fmla="*/ 10 h 14"/>
                </a:gdLst>
                <a:ahLst/>
                <a:cxnLst>
                  <a:cxn ang="0">
                    <a:pos x="T0" y="T1"/>
                  </a:cxn>
                  <a:cxn ang="0">
                    <a:pos x="T2" y="T3"/>
                  </a:cxn>
                  <a:cxn ang="0">
                    <a:pos x="T4" y="T5"/>
                  </a:cxn>
                  <a:cxn ang="0">
                    <a:pos x="T6" y="T7"/>
                  </a:cxn>
                  <a:cxn ang="0">
                    <a:pos x="T8" y="T9"/>
                  </a:cxn>
                </a:cxnLst>
                <a:rect l="0" t="0" r="r" b="b"/>
                <a:pathLst>
                  <a:path w="12" h="14">
                    <a:moveTo>
                      <a:pt x="11" y="10"/>
                    </a:moveTo>
                    <a:cubicBezTo>
                      <a:pt x="8" y="7"/>
                      <a:pt x="6" y="3"/>
                      <a:pt x="3" y="1"/>
                    </a:cubicBezTo>
                    <a:cubicBezTo>
                      <a:pt x="2" y="0"/>
                      <a:pt x="0" y="1"/>
                      <a:pt x="1" y="2"/>
                    </a:cubicBezTo>
                    <a:cubicBezTo>
                      <a:pt x="2" y="6"/>
                      <a:pt x="5" y="9"/>
                      <a:pt x="7" y="12"/>
                    </a:cubicBezTo>
                    <a:cubicBezTo>
                      <a:pt x="8" y="14"/>
                      <a:pt x="12" y="12"/>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251"/>
              <p:cNvSpPr>
                <a:spLocks/>
              </p:cNvSpPr>
              <p:nvPr/>
            </p:nvSpPr>
            <p:spPr bwMode="auto">
              <a:xfrm>
                <a:off x="3966" y="2849"/>
                <a:ext cx="23" cy="23"/>
              </a:xfrm>
              <a:custGeom>
                <a:avLst/>
                <a:gdLst>
                  <a:gd name="T0" fmla="*/ 11 w 13"/>
                  <a:gd name="T1" fmla="*/ 9 h 13"/>
                  <a:gd name="T2" fmla="*/ 3 w 13"/>
                  <a:gd name="T3" fmla="*/ 1 h 13"/>
                  <a:gd name="T4" fmla="*/ 1 w 13"/>
                  <a:gd name="T5" fmla="*/ 3 h 13"/>
                  <a:gd name="T6" fmla="*/ 8 w 13"/>
                  <a:gd name="T7" fmla="*/ 11 h 13"/>
                  <a:gd name="T8" fmla="*/ 11 w 13"/>
                  <a:gd name="T9" fmla="*/ 9 h 13"/>
                </a:gdLst>
                <a:ahLst/>
                <a:cxnLst>
                  <a:cxn ang="0">
                    <a:pos x="T0" y="T1"/>
                  </a:cxn>
                  <a:cxn ang="0">
                    <a:pos x="T2" y="T3"/>
                  </a:cxn>
                  <a:cxn ang="0">
                    <a:pos x="T4" y="T5"/>
                  </a:cxn>
                  <a:cxn ang="0">
                    <a:pos x="T6" y="T7"/>
                  </a:cxn>
                  <a:cxn ang="0">
                    <a:pos x="T8" y="T9"/>
                  </a:cxn>
                </a:cxnLst>
                <a:rect l="0" t="0" r="r" b="b"/>
                <a:pathLst>
                  <a:path w="13" h="13">
                    <a:moveTo>
                      <a:pt x="11" y="9"/>
                    </a:moveTo>
                    <a:cubicBezTo>
                      <a:pt x="8" y="6"/>
                      <a:pt x="6" y="3"/>
                      <a:pt x="3" y="1"/>
                    </a:cubicBezTo>
                    <a:cubicBezTo>
                      <a:pt x="1" y="0"/>
                      <a:pt x="0" y="2"/>
                      <a:pt x="1" y="3"/>
                    </a:cubicBezTo>
                    <a:cubicBezTo>
                      <a:pt x="2" y="6"/>
                      <a:pt x="5" y="9"/>
                      <a:pt x="8" y="11"/>
                    </a:cubicBezTo>
                    <a:cubicBezTo>
                      <a:pt x="10" y="13"/>
                      <a:pt x="13" y="10"/>
                      <a:pt x="1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252"/>
              <p:cNvSpPr>
                <a:spLocks/>
              </p:cNvSpPr>
              <p:nvPr/>
            </p:nvSpPr>
            <p:spPr bwMode="auto">
              <a:xfrm>
                <a:off x="2828" y="3106"/>
                <a:ext cx="122" cy="104"/>
              </a:xfrm>
              <a:custGeom>
                <a:avLst/>
                <a:gdLst>
                  <a:gd name="T0" fmla="*/ 3 w 69"/>
                  <a:gd name="T1" fmla="*/ 58 h 59"/>
                  <a:gd name="T2" fmla="*/ 68 w 69"/>
                  <a:gd name="T3" fmla="*/ 3 h 59"/>
                  <a:gd name="T4" fmla="*/ 65 w 69"/>
                  <a:gd name="T5" fmla="*/ 1 h 59"/>
                  <a:gd name="T6" fmla="*/ 1 w 69"/>
                  <a:gd name="T7" fmla="*/ 55 h 59"/>
                  <a:gd name="T8" fmla="*/ 3 w 69"/>
                  <a:gd name="T9" fmla="*/ 58 h 59"/>
                </a:gdLst>
                <a:ahLst/>
                <a:cxnLst>
                  <a:cxn ang="0">
                    <a:pos x="T0" y="T1"/>
                  </a:cxn>
                  <a:cxn ang="0">
                    <a:pos x="T2" y="T3"/>
                  </a:cxn>
                  <a:cxn ang="0">
                    <a:pos x="T4" y="T5"/>
                  </a:cxn>
                  <a:cxn ang="0">
                    <a:pos x="T6" y="T7"/>
                  </a:cxn>
                  <a:cxn ang="0">
                    <a:pos x="T8" y="T9"/>
                  </a:cxn>
                </a:cxnLst>
                <a:rect l="0" t="0" r="r" b="b"/>
                <a:pathLst>
                  <a:path w="69" h="59">
                    <a:moveTo>
                      <a:pt x="3" y="58"/>
                    </a:moveTo>
                    <a:cubicBezTo>
                      <a:pt x="27" y="43"/>
                      <a:pt x="53" y="27"/>
                      <a:pt x="68" y="3"/>
                    </a:cubicBezTo>
                    <a:cubicBezTo>
                      <a:pt x="69" y="1"/>
                      <a:pt x="66" y="0"/>
                      <a:pt x="65" y="1"/>
                    </a:cubicBezTo>
                    <a:cubicBezTo>
                      <a:pt x="46" y="22"/>
                      <a:pt x="25" y="39"/>
                      <a:pt x="1" y="55"/>
                    </a:cubicBezTo>
                    <a:cubicBezTo>
                      <a:pt x="0" y="57"/>
                      <a:pt x="1" y="59"/>
                      <a:pt x="3"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253"/>
              <p:cNvSpPr>
                <a:spLocks/>
              </p:cNvSpPr>
              <p:nvPr/>
            </p:nvSpPr>
            <p:spPr bwMode="auto">
              <a:xfrm>
                <a:off x="2862" y="3144"/>
                <a:ext cx="81" cy="73"/>
              </a:xfrm>
              <a:custGeom>
                <a:avLst/>
                <a:gdLst>
                  <a:gd name="T0" fmla="*/ 3 w 46"/>
                  <a:gd name="T1" fmla="*/ 40 h 41"/>
                  <a:gd name="T2" fmla="*/ 45 w 46"/>
                  <a:gd name="T3" fmla="*/ 3 h 41"/>
                  <a:gd name="T4" fmla="*/ 42 w 46"/>
                  <a:gd name="T5" fmla="*/ 1 h 41"/>
                  <a:gd name="T6" fmla="*/ 1 w 46"/>
                  <a:gd name="T7" fmla="*/ 37 h 41"/>
                  <a:gd name="T8" fmla="*/ 3 w 46"/>
                  <a:gd name="T9" fmla="*/ 40 h 41"/>
                </a:gdLst>
                <a:ahLst/>
                <a:cxnLst>
                  <a:cxn ang="0">
                    <a:pos x="T0" y="T1"/>
                  </a:cxn>
                  <a:cxn ang="0">
                    <a:pos x="T2" y="T3"/>
                  </a:cxn>
                  <a:cxn ang="0">
                    <a:pos x="T4" y="T5"/>
                  </a:cxn>
                  <a:cxn ang="0">
                    <a:pos x="T6" y="T7"/>
                  </a:cxn>
                  <a:cxn ang="0">
                    <a:pos x="T8" y="T9"/>
                  </a:cxn>
                </a:cxnLst>
                <a:rect l="0" t="0" r="r" b="b"/>
                <a:pathLst>
                  <a:path w="46" h="41">
                    <a:moveTo>
                      <a:pt x="3" y="40"/>
                    </a:moveTo>
                    <a:cubicBezTo>
                      <a:pt x="18" y="30"/>
                      <a:pt x="34" y="18"/>
                      <a:pt x="45" y="3"/>
                    </a:cubicBezTo>
                    <a:cubicBezTo>
                      <a:pt x="46" y="1"/>
                      <a:pt x="43" y="0"/>
                      <a:pt x="42" y="1"/>
                    </a:cubicBezTo>
                    <a:cubicBezTo>
                      <a:pt x="29" y="13"/>
                      <a:pt x="16" y="26"/>
                      <a:pt x="1" y="37"/>
                    </a:cubicBezTo>
                    <a:cubicBezTo>
                      <a:pt x="0" y="38"/>
                      <a:pt x="1" y="41"/>
                      <a:pt x="3"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254"/>
              <p:cNvSpPr>
                <a:spLocks/>
              </p:cNvSpPr>
              <p:nvPr/>
            </p:nvSpPr>
            <p:spPr bwMode="auto">
              <a:xfrm>
                <a:off x="2890" y="3166"/>
                <a:ext cx="67" cy="66"/>
              </a:xfrm>
              <a:custGeom>
                <a:avLst/>
                <a:gdLst>
                  <a:gd name="T0" fmla="*/ 4 w 38"/>
                  <a:gd name="T1" fmla="*/ 37 h 38"/>
                  <a:gd name="T2" fmla="*/ 37 w 38"/>
                  <a:gd name="T3" fmla="*/ 3 h 38"/>
                  <a:gd name="T4" fmla="*/ 35 w 38"/>
                  <a:gd name="T5" fmla="*/ 2 h 38"/>
                  <a:gd name="T6" fmla="*/ 2 w 38"/>
                  <a:gd name="T7" fmla="*/ 34 h 38"/>
                  <a:gd name="T8" fmla="*/ 4 w 38"/>
                  <a:gd name="T9" fmla="*/ 37 h 38"/>
                </a:gdLst>
                <a:ahLst/>
                <a:cxnLst>
                  <a:cxn ang="0">
                    <a:pos x="T0" y="T1"/>
                  </a:cxn>
                  <a:cxn ang="0">
                    <a:pos x="T2" y="T3"/>
                  </a:cxn>
                  <a:cxn ang="0">
                    <a:pos x="T4" y="T5"/>
                  </a:cxn>
                  <a:cxn ang="0">
                    <a:pos x="T6" y="T7"/>
                  </a:cxn>
                  <a:cxn ang="0">
                    <a:pos x="T8" y="T9"/>
                  </a:cxn>
                </a:cxnLst>
                <a:rect l="0" t="0" r="r" b="b"/>
                <a:pathLst>
                  <a:path w="38" h="38">
                    <a:moveTo>
                      <a:pt x="4" y="37"/>
                    </a:moveTo>
                    <a:cubicBezTo>
                      <a:pt x="16" y="28"/>
                      <a:pt x="29" y="17"/>
                      <a:pt x="37" y="3"/>
                    </a:cubicBezTo>
                    <a:cubicBezTo>
                      <a:pt x="38" y="2"/>
                      <a:pt x="36" y="0"/>
                      <a:pt x="35" y="2"/>
                    </a:cubicBezTo>
                    <a:cubicBezTo>
                      <a:pt x="24" y="13"/>
                      <a:pt x="15" y="25"/>
                      <a:pt x="2" y="34"/>
                    </a:cubicBezTo>
                    <a:cubicBezTo>
                      <a:pt x="0" y="36"/>
                      <a:pt x="2" y="38"/>
                      <a:pt x="4"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255"/>
              <p:cNvSpPr>
                <a:spLocks/>
              </p:cNvSpPr>
              <p:nvPr/>
            </p:nvSpPr>
            <p:spPr bwMode="auto">
              <a:xfrm>
                <a:off x="2920" y="3183"/>
                <a:ext cx="54" cy="56"/>
              </a:xfrm>
              <a:custGeom>
                <a:avLst/>
                <a:gdLst>
                  <a:gd name="T0" fmla="*/ 3 w 31"/>
                  <a:gd name="T1" fmla="*/ 31 h 32"/>
                  <a:gd name="T2" fmla="*/ 30 w 31"/>
                  <a:gd name="T3" fmla="*/ 3 h 32"/>
                  <a:gd name="T4" fmla="*/ 27 w 31"/>
                  <a:gd name="T5" fmla="*/ 1 h 32"/>
                  <a:gd name="T6" fmla="*/ 1 w 31"/>
                  <a:gd name="T7" fmla="*/ 29 h 32"/>
                  <a:gd name="T8" fmla="*/ 3 w 31"/>
                  <a:gd name="T9" fmla="*/ 31 h 32"/>
                </a:gdLst>
                <a:ahLst/>
                <a:cxnLst>
                  <a:cxn ang="0">
                    <a:pos x="T0" y="T1"/>
                  </a:cxn>
                  <a:cxn ang="0">
                    <a:pos x="T2" y="T3"/>
                  </a:cxn>
                  <a:cxn ang="0">
                    <a:pos x="T4" y="T5"/>
                  </a:cxn>
                  <a:cxn ang="0">
                    <a:pos x="T6" y="T7"/>
                  </a:cxn>
                  <a:cxn ang="0">
                    <a:pos x="T8" y="T9"/>
                  </a:cxn>
                </a:cxnLst>
                <a:rect l="0" t="0" r="r" b="b"/>
                <a:pathLst>
                  <a:path w="31" h="32">
                    <a:moveTo>
                      <a:pt x="3" y="31"/>
                    </a:moveTo>
                    <a:cubicBezTo>
                      <a:pt x="13" y="24"/>
                      <a:pt x="24" y="15"/>
                      <a:pt x="30" y="3"/>
                    </a:cubicBezTo>
                    <a:cubicBezTo>
                      <a:pt x="31" y="2"/>
                      <a:pt x="29" y="0"/>
                      <a:pt x="27" y="1"/>
                    </a:cubicBezTo>
                    <a:cubicBezTo>
                      <a:pt x="19" y="11"/>
                      <a:pt x="11" y="21"/>
                      <a:pt x="1" y="29"/>
                    </a:cubicBezTo>
                    <a:cubicBezTo>
                      <a:pt x="0" y="30"/>
                      <a:pt x="1" y="32"/>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256"/>
              <p:cNvSpPr>
                <a:spLocks/>
              </p:cNvSpPr>
              <p:nvPr/>
            </p:nvSpPr>
            <p:spPr bwMode="auto">
              <a:xfrm>
                <a:off x="2957" y="3197"/>
                <a:ext cx="42" cy="42"/>
              </a:xfrm>
              <a:custGeom>
                <a:avLst/>
                <a:gdLst>
                  <a:gd name="T0" fmla="*/ 3 w 24"/>
                  <a:gd name="T1" fmla="*/ 22 h 24"/>
                  <a:gd name="T2" fmla="*/ 23 w 24"/>
                  <a:gd name="T3" fmla="*/ 3 h 24"/>
                  <a:gd name="T4" fmla="*/ 21 w 24"/>
                  <a:gd name="T5" fmla="*/ 1 h 24"/>
                  <a:gd name="T6" fmla="*/ 1 w 24"/>
                  <a:gd name="T7" fmla="*/ 20 h 24"/>
                  <a:gd name="T8" fmla="*/ 3 w 24"/>
                  <a:gd name="T9" fmla="*/ 22 h 24"/>
                </a:gdLst>
                <a:ahLst/>
                <a:cxnLst>
                  <a:cxn ang="0">
                    <a:pos x="T0" y="T1"/>
                  </a:cxn>
                  <a:cxn ang="0">
                    <a:pos x="T2" y="T3"/>
                  </a:cxn>
                  <a:cxn ang="0">
                    <a:pos x="T4" y="T5"/>
                  </a:cxn>
                  <a:cxn ang="0">
                    <a:pos x="T6" y="T7"/>
                  </a:cxn>
                  <a:cxn ang="0">
                    <a:pos x="T8" y="T9"/>
                  </a:cxn>
                </a:cxnLst>
                <a:rect l="0" t="0" r="r" b="b"/>
                <a:pathLst>
                  <a:path w="24" h="24">
                    <a:moveTo>
                      <a:pt x="3" y="22"/>
                    </a:moveTo>
                    <a:cubicBezTo>
                      <a:pt x="9" y="15"/>
                      <a:pt x="17" y="10"/>
                      <a:pt x="23" y="3"/>
                    </a:cubicBezTo>
                    <a:cubicBezTo>
                      <a:pt x="24" y="2"/>
                      <a:pt x="22" y="0"/>
                      <a:pt x="21" y="1"/>
                    </a:cubicBezTo>
                    <a:cubicBezTo>
                      <a:pt x="13" y="5"/>
                      <a:pt x="7" y="13"/>
                      <a:pt x="1" y="20"/>
                    </a:cubicBezTo>
                    <a:cubicBezTo>
                      <a:pt x="0" y="22"/>
                      <a:pt x="2" y="24"/>
                      <a:pt x="3"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257"/>
              <p:cNvSpPr>
                <a:spLocks/>
              </p:cNvSpPr>
              <p:nvPr/>
            </p:nvSpPr>
            <p:spPr bwMode="auto">
              <a:xfrm>
                <a:off x="2978" y="3210"/>
                <a:ext cx="35" cy="38"/>
              </a:xfrm>
              <a:custGeom>
                <a:avLst/>
                <a:gdLst>
                  <a:gd name="T0" fmla="*/ 4 w 20"/>
                  <a:gd name="T1" fmla="*/ 21 h 22"/>
                  <a:gd name="T2" fmla="*/ 19 w 20"/>
                  <a:gd name="T3" fmla="*/ 3 h 22"/>
                  <a:gd name="T4" fmla="*/ 17 w 20"/>
                  <a:gd name="T5" fmla="*/ 1 h 22"/>
                  <a:gd name="T6" fmla="*/ 2 w 20"/>
                  <a:gd name="T7" fmla="*/ 18 h 22"/>
                  <a:gd name="T8" fmla="*/ 4 w 20"/>
                  <a:gd name="T9" fmla="*/ 21 h 22"/>
                </a:gdLst>
                <a:ahLst/>
                <a:cxnLst>
                  <a:cxn ang="0">
                    <a:pos x="T0" y="T1"/>
                  </a:cxn>
                  <a:cxn ang="0">
                    <a:pos x="T2" y="T3"/>
                  </a:cxn>
                  <a:cxn ang="0">
                    <a:pos x="T4" y="T5"/>
                  </a:cxn>
                  <a:cxn ang="0">
                    <a:pos x="T6" y="T7"/>
                  </a:cxn>
                  <a:cxn ang="0">
                    <a:pos x="T8" y="T9"/>
                  </a:cxn>
                </a:cxnLst>
                <a:rect l="0" t="0" r="r" b="b"/>
                <a:pathLst>
                  <a:path w="20" h="22">
                    <a:moveTo>
                      <a:pt x="4" y="21"/>
                    </a:moveTo>
                    <a:cubicBezTo>
                      <a:pt x="10" y="16"/>
                      <a:pt x="17" y="10"/>
                      <a:pt x="19" y="3"/>
                    </a:cubicBezTo>
                    <a:cubicBezTo>
                      <a:pt x="20" y="1"/>
                      <a:pt x="18" y="0"/>
                      <a:pt x="17" y="1"/>
                    </a:cubicBezTo>
                    <a:cubicBezTo>
                      <a:pt x="12" y="7"/>
                      <a:pt x="8" y="13"/>
                      <a:pt x="2" y="18"/>
                    </a:cubicBezTo>
                    <a:cubicBezTo>
                      <a:pt x="0" y="20"/>
                      <a:pt x="3" y="22"/>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258"/>
              <p:cNvSpPr>
                <a:spLocks/>
              </p:cNvSpPr>
              <p:nvPr/>
            </p:nvSpPr>
            <p:spPr bwMode="auto">
              <a:xfrm>
                <a:off x="3004" y="3215"/>
                <a:ext cx="32" cy="44"/>
              </a:xfrm>
              <a:custGeom>
                <a:avLst/>
                <a:gdLst>
                  <a:gd name="T0" fmla="*/ 4 w 18"/>
                  <a:gd name="T1" fmla="*/ 23 h 25"/>
                  <a:gd name="T2" fmla="*/ 17 w 18"/>
                  <a:gd name="T3" fmla="*/ 3 h 25"/>
                  <a:gd name="T4" fmla="*/ 15 w 18"/>
                  <a:gd name="T5" fmla="*/ 1 h 25"/>
                  <a:gd name="T6" fmla="*/ 1 w 18"/>
                  <a:gd name="T7" fmla="*/ 20 h 25"/>
                  <a:gd name="T8" fmla="*/ 4 w 18"/>
                  <a:gd name="T9" fmla="*/ 23 h 25"/>
                </a:gdLst>
                <a:ahLst/>
                <a:cxnLst>
                  <a:cxn ang="0">
                    <a:pos x="T0" y="T1"/>
                  </a:cxn>
                  <a:cxn ang="0">
                    <a:pos x="T2" y="T3"/>
                  </a:cxn>
                  <a:cxn ang="0">
                    <a:pos x="T4" y="T5"/>
                  </a:cxn>
                  <a:cxn ang="0">
                    <a:pos x="T6" y="T7"/>
                  </a:cxn>
                  <a:cxn ang="0">
                    <a:pos x="T8" y="T9"/>
                  </a:cxn>
                </a:cxnLst>
                <a:rect l="0" t="0" r="r" b="b"/>
                <a:pathLst>
                  <a:path w="18" h="25">
                    <a:moveTo>
                      <a:pt x="4" y="23"/>
                    </a:moveTo>
                    <a:cubicBezTo>
                      <a:pt x="10" y="18"/>
                      <a:pt x="16" y="11"/>
                      <a:pt x="17" y="3"/>
                    </a:cubicBezTo>
                    <a:cubicBezTo>
                      <a:pt x="18" y="2"/>
                      <a:pt x="16" y="0"/>
                      <a:pt x="15" y="1"/>
                    </a:cubicBezTo>
                    <a:cubicBezTo>
                      <a:pt x="10" y="7"/>
                      <a:pt x="7" y="14"/>
                      <a:pt x="1" y="20"/>
                    </a:cubicBezTo>
                    <a:cubicBezTo>
                      <a:pt x="0" y="22"/>
                      <a:pt x="3" y="25"/>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259"/>
              <p:cNvSpPr>
                <a:spLocks/>
              </p:cNvSpPr>
              <p:nvPr/>
            </p:nvSpPr>
            <p:spPr bwMode="auto">
              <a:xfrm>
                <a:off x="3036" y="3220"/>
                <a:ext cx="28" cy="37"/>
              </a:xfrm>
              <a:custGeom>
                <a:avLst/>
                <a:gdLst>
                  <a:gd name="T0" fmla="*/ 5 w 16"/>
                  <a:gd name="T1" fmla="*/ 19 h 21"/>
                  <a:gd name="T2" fmla="*/ 15 w 16"/>
                  <a:gd name="T3" fmla="*/ 3 h 21"/>
                  <a:gd name="T4" fmla="*/ 12 w 16"/>
                  <a:gd name="T5" fmla="*/ 1 h 21"/>
                  <a:gd name="T6" fmla="*/ 7 w 16"/>
                  <a:gd name="T7" fmla="*/ 8 h 21"/>
                  <a:gd name="T8" fmla="*/ 2 w 16"/>
                  <a:gd name="T9" fmla="*/ 16 h 21"/>
                  <a:gd name="T10" fmla="*/ 5 w 16"/>
                  <a:gd name="T11" fmla="*/ 19 h 21"/>
                </a:gdLst>
                <a:ahLst/>
                <a:cxnLst>
                  <a:cxn ang="0">
                    <a:pos x="T0" y="T1"/>
                  </a:cxn>
                  <a:cxn ang="0">
                    <a:pos x="T2" y="T3"/>
                  </a:cxn>
                  <a:cxn ang="0">
                    <a:pos x="T4" y="T5"/>
                  </a:cxn>
                  <a:cxn ang="0">
                    <a:pos x="T6" y="T7"/>
                  </a:cxn>
                  <a:cxn ang="0">
                    <a:pos x="T8" y="T9"/>
                  </a:cxn>
                  <a:cxn ang="0">
                    <a:pos x="T10" y="T11"/>
                  </a:cxn>
                </a:cxnLst>
                <a:rect l="0" t="0" r="r" b="b"/>
                <a:pathLst>
                  <a:path w="16" h="21">
                    <a:moveTo>
                      <a:pt x="5" y="19"/>
                    </a:moveTo>
                    <a:cubicBezTo>
                      <a:pt x="9" y="15"/>
                      <a:pt x="14" y="9"/>
                      <a:pt x="15" y="3"/>
                    </a:cubicBezTo>
                    <a:cubicBezTo>
                      <a:pt x="16" y="1"/>
                      <a:pt x="14" y="0"/>
                      <a:pt x="12" y="1"/>
                    </a:cubicBezTo>
                    <a:cubicBezTo>
                      <a:pt x="10" y="3"/>
                      <a:pt x="9" y="6"/>
                      <a:pt x="7" y="8"/>
                    </a:cubicBezTo>
                    <a:cubicBezTo>
                      <a:pt x="6" y="11"/>
                      <a:pt x="4" y="14"/>
                      <a:pt x="2" y="16"/>
                    </a:cubicBezTo>
                    <a:cubicBezTo>
                      <a:pt x="0" y="18"/>
                      <a:pt x="3" y="21"/>
                      <a:pt x="5"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260"/>
              <p:cNvSpPr>
                <a:spLocks/>
              </p:cNvSpPr>
              <p:nvPr/>
            </p:nvSpPr>
            <p:spPr bwMode="auto">
              <a:xfrm>
                <a:off x="3062" y="3232"/>
                <a:ext cx="27" cy="30"/>
              </a:xfrm>
              <a:custGeom>
                <a:avLst/>
                <a:gdLst>
                  <a:gd name="T0" fmla="*/ 4 w 15"/>
                  <a:gd name="T1" fmla="*/ 16 h 17"/>
                  <a:gd name="T2" fmla="*/ 15 w 15"/>
                  <a:gd name="T3" fmla="*/ 2 h 17"/>
                  <a:gd name="T4" fmla="*/ 12 w 15"/>
                  <a:gd name="T5" fmla="*/ 1 h 17"/>
                  <a:gd name="T6" fmla="*/ 2 w 15"/>
                  <a:gd name="T7" fmla="*/ 12 h 17"/>
                  <a:gd name="T8" fmla="*/ 4 w 15"/>
                  <a:gd name="T9" fmla="*/ 16 h 17"/>
                </a:gdLst>
                <a:ahLst/>
                <a:cxnLst>
                  <a:cxn ang="0">
                    <a:pos x="T0" y="T1"/>
                  </a:cxn>
                  <a:cxn ang="0">
                    <a:pos x="T2" y="T3"/>
                  </a:cxn>
                  <a:cxn ang="0">
                    <a:pos x="T4" y="T5"/>
                  </a:cxn>
                  <a:cxn ang="0">
                    <a:pos x="T6" y="T7"/>
                  </a:cxn>
                  <a:cxn ang="0">
                    <a:pos x="T8" y="T9"/>
                  </a:cxn>
                </a:cxnLst>
                <a:rect l="0" t="0" r="r" b="b"/>
                <a:pathLst>
                  <a:path w="15" h="17">
                    <a:moveTo>
                      <a:pt x="4" y="16"/>
                    </a:moveTo>
                    <a:cubicBezTo>
                      <a:pt x="9" y="13"/>
                      <a:pt x="13" y="8"/>
                      <a:pt x="15" y="2"/>
                    </a:cubicBezTo>
                    <a:cubicBezTo>
                      <a:pt x="15" y="1"/>
                      <a:pt x="13" y="0"/>
                      <a:pt x="12" y="1"/>
                    </a:cubicBezTo>
                    <a:cubicBezTo>
                      <a:pt x="9" y="5"/>
                      <a:pt x="6" y="9"/>
                      <a:pt x="2" y="12"/>
                    </a:cubicBezTo>
                    <a:cubicBezTo>
                      <a:pt x="0" y="14"/>
                      <a:pt x="2" y="17"/>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261"/>
              <p:cNvSpPr>
                <a:spLocks/>
              </p:cNvSpPr>
              <p:nvPr/>
            </p:nvSpPr>
            <p:spPr bwMode="auto">
              <a:xfrm>
                <a:off x="3092" y="3232"/>
                <a:ext cx="26" cy="32"/>
              </a:xfrm>
              <a:custGeom>
                <a:avLst/>
                <a:gdLst>
                  <a:gd name="T0" fmla="*/ 5 w 15"/>
                  <a:gd name="T1" fmla="*/ 16 h 18"/>
                  <a:gd name="T2" fmla="*/ 14 w 15"/>
                  <a:gd name="T3" fmla="*/ 3 h 18"/>
                  <a:gd name="T4" fmla="*/ 11 w 15"/>
                  <a:gd name="T5" fmla="*/ 1 h 18"/>
                  <a:gd name="T6" fmla="*/ 2 w 15"/>
                  <a:gd name="T7" fmla="*/ 14 h 18"/>
                  <a:gd name="T8" fmla="*/ 5 w 15"/>
                  <a:gd name="T9" fmla="*/ 16 h 18"/>
                </a:gdLst>
                <a:ahLst/>
                <a:cxnLst>
                  <a:cxn ang="0">
                    <a:pos x="T0" y="T1"/>
                  </a:cxn>
                  <a:cxn ang="0">
                    <a:pos x="T2" y="T3"/>
                  </a:cxn>
                  <a:cxn ang="0">
                    <a:pos x="T4" y="T5"/>
                  </a:cxn>
                  <a:cxn ang="0">
                    <a:pos x="T6" y="T7"/>
                  </a:cxn>
                  <a:cxn ang="0">
                    <a:pos x="T8" y="T9"/>
                  </a:cxn>
                </a:cxnLst>
                <a:rect l="0" t="0" r="r" b="b"/>
                <a:pathLst>
                  <a:path w="15" h="18">
                    <a:moveTo>
                      <a:pt x="5" y="16"/>
                    </a:moveTo>
                    <a:cubicBezTo>
                      <a:pt x="8" y="12"/>
                      <a:pt x="11" y="8"/>
                      <a:pt x="14" y="3"/>
                    </a:cubicBezTo>
                    <a:cubicBezTo>
                      <a:pt x="15" y="1"/>
                      <a:pt x="13" y="0"/>
                      <a:pt x="11" y="1"/>
                    </a:cubicBezTo>
                    <a:cubicBezTo>
                      <a:pt x="8" y="5"/>
                      <a:pt x="5" y="10"/>
                      <a:pt x="2" y="14"/>
                    </a:cubicBezTo>
                    <a:cubicBezTo>
                      <a:pt x="0" y="16"/>
                      <a:pt x="4" y="18"/>
                      <a:pt x="5"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262"/>
              <p:cNvSpPr>
                <a:spLocks/>
              </p:cNvSpPr>
              <p:nvPr/>
            </p:nvSpPr>
            <p:spPr bwMode="auto">
              <a:xfrm>
                <a:off x="3118" y="3229"/>
                <a:ext cx="34" cy="44"/>
              </a:xfrm>
              <a:custGeom>
                <a:avLst/>
                <a:gdLst>
                  <a:gd name="T0" fmla="*/ 4 w 19"/>
                  <a:gd name="T1" fmla="*/ 24 h 25"/>
                  <a:gd name="T2" fmla="*/ 18 w 19"/>
                  <a:gd name="T3" fmla="*/ 2 h 25"/>
                  <a:gd name="T4" fmla="*/ 15 w 19"/>
                  <a:gd name="T5" fmla="*/ 1 h 25"/>
                  <a:gd name="T6" fmla="*/ 2 w 19"/>
                  <a:gd name="T7" fmla="*/ 21 h 25"/>
                  <a:gd name="T8" fmla="*/ 4 w 19"/>
                  <a:gd name="T9" fmla="*/ 24 h 25"/>
                </a:gdLst>
                <a:ahLst/>
                <a:cxnLst>
                  <a:cxn ang="0">
                    <a:pos x="T0" y="T1"/>
                  </a:cxn>
                  <a:cxn ang="0">
                    <a:pos x="T2" y="T3"/>
                  </a:cxn>
                  <a:cxn ang="0">
                    <a:pos x="T4" y="T5"/>
                  </a:cxn>
                  <a:cxn ang="0">
                    <a:pos x="T6" y="T7"/>
                  </a:cxn>
                  <a:cxn ang="0">
                    <a:pos x="T8" y="T9"/>
                  </a:cxn>
                </a:cxnLst>
                <a:rect l="0" t="0" r="r" b="b"/>
                <a:pathLst>
                  <a:path w="19" h="25">
                    <a:moveTo>
                      <a:pt x="4" y="24"/>
                    </a:moveTo>
                    <a:cubicBezTo>
                      <a:pt x="11" y="18"/>
                      <a:pt x="16" y="11"/>
                      <a:pt x="18" y="2"/>
                    </a:cubicBezTo>
                    <a:cubicBezTo>
                      <a:pt x="19" y="1"/>
                      <a:pt x="16" y="0"/>
                      <a:pt x="15" y="1"/>
                    </a:cubicBezTo>
                    <a:cubicBezTo>
                      <a:pt x="12" y="8"/>
                      <a:pt x="8" y="15"/>
                      <a:pt x="2" y="21"/>
                    </a:cubicBezTo>
                    <a:cubicBezTo>
                      <a:pt x="0" y="23"/>
                      <a:pt x="3" y="25"/>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263"/>
              <p:cNvSpPr>
                <a:spLocks/>
              </p:cNvSpPr>
              <p:nvPr/>
            </p:nvSpPr>
            <p:spPr bwMode="auto">
              <a:xfrm>
                <a:off x="3161" y="3236"/>
                <a:ext cx="26" cy="37"/>
              </a:xfrm>
              <a:custGeom>
                <a:avLst/>
                <a:gdLst>
                  <a:gd name="T0" fmla="*/ 4 w 15"/>
                  <a:gd name="T1" fmla="*/ 19 h 21"/>
                  <a:gd name="T2" fmla="*/ 14 w 15"/>
                  <a:gd name="T3" fmla="*/ 3 h 21"/>
                  <a:gd name="T4" fmla="*/ 12 w 15"/>
                  <a:gd name="T5" fmla="*/ 1 h 21"/>
                  <a:gd name="T6" fmla="*/ 1 w 15"/>
                  <a:gd name="T7" fmla="*/ 18 h 21"/>
                  <a:gd name="T8" fmla="*/ 4 w 15"/>
                  <a:gd name="T9" fmla="*/ 19 h 21"/>
                </a:gdLst>
                <a:ahLst/>
                <a:cxnLst>
                  <a:cxn ang="0">
                    <a:pos x="T0" y="T1"/>
                  </a:cxn>
                  <a:cxn ang="0">
                    <a:pos x="T2" y="T3"/>
                  </a:cxn>
                  <a:cxn ang="0">
                    <a:pos x="T4" y="T5"/>
                  </a:cxn>
                  <a:cxn ang="0">
                    <a:pos x="T6" y="T7"/>
                  </a:cxn>
                  <a:cxn ang="0">
                    <a:pos x="T8" y="T9"/>
                  </a:cxn>
                </a:cxnLst>
                <a:rect l="0" t="0" r="r" b="b"/>
                <a:pathLst>
                  <a:path w="15" h="21">
                    <a:moveTo>
                      <a:pt x="4" y="19"/>
                    </a:moveTo>
                    <a:cubicBezTo>
                      <a:pt x="8" y="14"/>
                      <a:pt x="12" y="9"/>
                      <a:pt x="14" y="3"/>
                    </a:cubicBezTo>
                    <a:cubicBezTo>
                      <a:pt x="15" y="1"/>
                      <a:pt x="13" y="0"/>
                      <a:pt x="12" y="1"/>
                    </a:cubicBezTo>
                    <a:cubicBezTo>
                      <a:pt x="8" y="7"/>
                      <a:pt x="5" y="12"/>
                      <a:pt x="1" y="18"/>
                    </a:cubicBezTo>
                    <a:cubicBezTo>
                      <a:pt x="0" y="20"/>
                      <a:pt x="3" y="21"/>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264"/>
              <p:cNvSpPr>
                <a:spLocks/>
              </p:cNvSpPr>
              <p:nvPr/>
            </p:nvSpPr>
            <p:spPr bwMode="auto">
              <a:xfrm>
                <a:off x="3194" y="3220"/>
                <a:ext cx="23" cy="41"/>
              </a:xfrm>
              <a:custGeom>
                <a:avLst/>
                <a:gdLst>
                  <a:gd name="T0" fmla="*/ 4 w 13"/>
                  <a:gd name="T1" fmla="*/ 21 h 23"/>
                  <a:gd name="T2" fmla="*/ 12 w 13"/>
                  <a:gd name="T3" fmla="*/ 3 h 23"/>
                  <a:gd name="T4" fmla="*/ 9 w 13"/>
                  <a:gd name="T5" fmla="*/ 2 h 23"/>
                  <a:gd name="T6" fmla="*/ 1 w 13"/>
                  <a:gd name="T7" fmla="*/ 19 h 23"/>
                  <a:gd name="T8" fmla="*/ 4 w 13"/>
                  <a:gd name="T9" fmla="*/ 21 h 23"/>
                </a:gdLst>
                <a:ahLst/>
                <a:cxnLst>
                  <a:cxn ang="0">
                    <a:pos x="T0" y="T1"/>
                  </a:cxn>
                  <a:cxn ang="0">
                    <a:pos x="T2" y="T3"/>
                  </a:cxn>
                  <a:cxn ang="0">
                    <a:pos x="T4" y="T5"/>
                  </a:cxn>
                  <a:cxn ang="0">
                    <a:pos x="T6" y="T7"/>
                  </a:cxn>
                  <a:cxn ang="0">
                    <a:pos x="T8" y="T9"/>
                  </a:cxn>
                </a:cxnLst>
                <a:rect l="0" t="0" r="r" b="b"/>
                <a:pathLst>
                  <a:path w="13" h="23">
                    <a:moveTo>
                      <a:pt x="4" y="21"/>
                    </a:moveTo>
                    <a:cubicBezTo>
                      <a:pt x="7" y="15"/>
                      <a:pt x="10" y="9"/>
                      <a:pt x="12" y="3"/>
                    </a:cubicBezTo>
                    <a:cubicBezTo>
                      <a:pt x="13" y="1"/>
                      <a:pt x="10" y="0"/>
                      <a:pt x="9" y="2"/>
                    </a:cubicBezTo>
                    <a:cubicBezTo>
                      <a:pt x="6" y="7"/>
                      <a:pt x="4" y="13"/>
                      <a:pt x="1" y="19"/>
                    </a:cubicBezTo>
                    <a:cubicBezTo>
                      <a:pt x="0" y="21"/>
                      <a:pt x="3" y="23"/>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265"/>
              <p:cNvSpPr>
                <a:spLocks/>
              </p:cNvSpPr>
              <p:nvPr/>
            </p:nvSpPr>
            <p:spPr bwMode="auto">
              <a:xfrm>
                <a:off x="3226" y="3213"/>
                <a:ext cx="23" cy="35"/>
              </a:xfrm>
              <a:custGeom>
                <a:avLst/>
                <a:gdLst>
                  <a:gd name="T0" fmla="*/ 4 w 13"/>
                  <a:gd name="T1" fmla="*/ 18 h 20"/>
                  <a:gd name="T2" fmla="*/ 12 w 13"/>
                  <a:gd name="T3" fmla="*/ 3 h 20"/>
                  <a:gd name="T4" fmla="*/ 10 w 13"/>
                  <a:gd name="T5" fmla="*/ 2 h 20"/>
                  <a:gd name="T6" fmla="*/ 1 w 13"/>
                  <a:gd name="T7" fmla="*/ 16 h 20"/>
                  <a:gd name="T8" fmla="*/ 4 w 13"/>
                  <a:gd name="T9" fmla="*/ 18 h 20"/>
                </a:gdLst>
                <a:ahLst/>
                <a:cxnLst>
                  <a:cxn ang="0">
                    <a:pos x="T0" y="T1"/>
                  </a:cxn>
                  <a:cxn ang="0">
                    <a:pos x="T2" y="T3"/>
                  </a:cxn>
                  <a:cxn ang="0">
                    <a:pos x="T4" y="T5"/>
                  </a:cxn>
                  <a:cxn ang="0">
                    <a:pos x="T6" y="T7"/>
                  </a:cxn>
                  <a:cxn ang="0">
                    <a:pos x="T8" y="T9"/>
                  </a:cxn>
                </a:cxnLst>
                <a:rect l="0" t="0" r="r" b="b"/>
                <a:pathLst>
                  <a:path w="13" h="20">
                    <a:moveTo>
                      <a:pt x="4" y="18"/>
                    </a:moveTo>
                    <a:cubicBezTo>
                      <a:pt x="8" y="13"/>
                      <a:pt x="10" y="8"/>
                      <a:pt x="12" y="3"/>
                    </a:cubicBezTo>
                    <a:cubicBezTo>
                      <a:pt x="13" y="1"/>
                      <a:pt x="10" y="0"/>
                      <a:pt x="10" y="2"/>
                    </a:cubicBezTo>
                    <a:cubicBezTo>
                      <a:pt x="7" y="7"/>
                      <a:pt x="4" y="12"/>
                      <a:pt x="1" y="16"/>
                    </a:cubicBezTo>
                    <a:cubicBezTo>
                      <a:pt x="0" y="19"/>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266"/>
              <p:cNvSpPr>
                <a:spLocks/>
              </p:cNvSpPr>
              <p:nvPr/>
            </p:nvSpPr>
            <p:spPr bwMode="auto">
              <a:xfrm>
                <a:off x="3271" y="3199"/>
                <a:ext cx="21" cy="28"/>
              </a:xfrm>
              <a:custGeom>
                <a:avLst/>
                <a:gdLst>
                  <a:gd name="T0" fmla="*/ 5 w 12"/>
                  <a:gd name="T1" fmla="*/ 13 h 16"/>
                  <a:gd name="T2" fmla="*/ 11 w 12"/>
                  <a:gd name="T3" fmla="*/ 2 h 16"/>
                  <a:gd name="T4" fmla="*/ 8 w 12"/>
                  <a:gd name="T5" fmla="*/ 1 h 16"/>
                  <a:gd name="T6" fmla="*/ 2 w 12"/>
                  <a:gd name="T7" fmla="*/ 12 h 16"/>
                  <a:gd name="T8" fmla="*/ 5 w 12"/>
                  <a:gd name="T9" fmla="*/ 13 h 16"/>
                </a:gdLst>
                <a:ahLst/>
                <a:cxnLst>
                  <a:cxn ang="0">
                    <a:pos x="T0" y="T1"/>
                  </a:cxn>
                  <a:cxn ang="0">
                    <a:pos x="T2" y="T3"/>
                  </a:cxn>
                  <a:cxn ang="0">
                    <a:pos x="T4" y="T5"/>
                  </a:cxn>
                  <a:cxn ang="0">
                    <a:pos x="T6" y="T7"/>
                  </a:cxn>
                  <a:cxn ang="0">
                    <a:pos x="T8" y="T9"/>
                  </a:cxn>
                </a:cxnLst>
                <a:rect l="0" t="0" r="r" b="b"/>
                <a:pathLst>
                  <a:path w="12" h="16">
                    <a:moveTo>
                      <a:pt x="5" y="13"/>
                    </a:moveTo>
                    <a:cubicBezTo>
                      <a:pt x="7" y="10"/>
                      <a:pt x="9" y="6"/>
                      <a:pt x="11" y="2"/>
                    </a:cubicBezTo>
                    <a:cubicBezTo>
                      <a:pt x="12" y="1"/>
                      <a:pt x="9" y="0"/>
                      <a:pt x="8" y="1"/>
                    </a:cubicBezTo>
                    <a:cubicBezTo>
                      <a:pt x="6" y="4"/>
                      <a:pt x="4" y="8"/>
                      <a:pt x="2" y="12"/>
                    </a:cubicBezTo>
                    <a:cubicBezTo>
                      <a:pt x="0" y="14"/>
                      <a:pt x="4" y="16"/>
                      <a:pt x="5"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267"/>
              <p:cNvSpPr>
                <a:spLocks/>
              </p:cNvSpPr>
              <p:nvPr/>
            </p:nvSpPr>
            <p:spPr bwMode="auto">
              <a:xfrm>
                <a:off x="3308" y="3183"/>
                <a:ext cx="20" cy="34"/>
              </a:xfrm>
              <a:custGeom>
                <a:avLst/>
                <a:gdLst>
                  <a:gd name="T0" fmla="*/ 4 w 11"/>
                  <a:gd name="T1" fmla="*/ 17 h 19"/>
                  <a:gd name="T2" fmla="*/ 11 w 11"/>
                  <a:gd name="T3" fmla="*/ 2 h 19"/>
                  <a:gd name="T4" fmla="*/ 8 w 11"/>
                  <a:gd name="T5" fmla="*/ 2 h 19"/>
                  <a:gd name="T6" fmla="*/ 1 w 11"/>
                  <a:gd name="T7" fmla="*/ 15 h 19"/>
                  <a:gd name="T8" fmla="*/ 4 w 11"/>
                  <a:gd name="T9" fmla="*/ 17 h 19"/>
                </a:gdLst>
                <a:ahLst/>
                <a:cxnLst>
                  <a:cxn ang="0">
                    <a:pos x="T0" y="T1"/>
                  </a:cxn>
                  <a:cxn ang="0">
                    <a:pos x="T2" y="T3"/>
                  </a:cxn>
                  <a:cxn ang="0">
                    <a:pos x="T4" y="T5"/>
                  </a:cxn>
                  <a:cxn ang="0">
                    <a:pos x="T6" y="T7"/>
                  </a:cxn>
                  <a:cxn ang="0">
                    <a:pos x="T8" y="T9"/>
                  </a:cxn>
                </a:cxnLst>
                <a:rect l="0" t="0" r="r" b="b"/>
                <a:pathLst>
                  <a:path w="11" h="19">
                    <a:moveTo>
                      <a:pt x="4" y="17"/>
                    </a:moveTo>
                    <a:cubicBezTo>
                      <a:pt x="7" y="13"/>
                      <a:pt x="10" y="8"/>
                      <a:pt x="11" y="2"/>
                    </a:cubicBezTo>
                    <a:cubicBezTo>
                      <a:pt x="11" y="1"/>
                      <a:pt x="8" y="0"/>
                      <a:pt x="8" y="2"/>
                    </a:cubicBezTo>
                    <a:cubicBezTo>
                      <a:pt x="5" y="6"/>
                      <a:pt x="4" y="11"/>
                      <a:pt x="1" y="15"/>
                    </a:cubicBezTo>
                    <a:cubicBezTo>
                      <a:pt x="0" y="17"/>
                      <a:pt x="3"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268"/>
              <p:cNvSpPr>
                <a:spLocks/>
              </p:cNvSpPr>
              <p:nvPr/>
            </p:nvSpPr>
            <p:spPr bwMode="auto">
              <a:xfrm>
                <a:off x="3347" y="3166"/>
                <a:ext cx="23" cy="35"/>
              </a:xfrm>
              <a:custGeom>
                <a:avLst/>
                <a:gdLst>
                  <a:gd name="T0" fmla="*/ 5 w 13"/>
                  <a:gd name="T1" fmla="*/ 18 h 20"/>
                  <a:gd name="T2" fmla="*/ 13 w 13"/>
                  <a:gd name="T3" fmla="*/ 3 h 20"/>
                  <a:gd name="T4" fmla="*/ 10 w 13"/>
                  <a:gd name="T5" fmla="*/ 2 h 20"/>
                  <a:gd name="T6" fmla="*/ 1 w 13"/>
                  <a:gd name="T7" fmla="*/ 16 h 20"/>
                  <a:gd name="T8" fmla="*/ 5 w 13"/>
                  <a:gd name="T9" fmla="*/ 18 h 20"/>
                </a:gdLst>
                <a:ahLst/>
                <a:cxnLst>
                  <a:cxn ang="0">
                    <a:pos x="T0" y="T1"/>
                  </a:cxn>
                  <a:cxn ang="0">
                    <a:pos x="T2" y="T3"/>
                  </a:cxn>
                  <a:cxn ang="0">
                    <a:pos x="T4" y="T5"/>
                  </a:cxn>
                  <a:cxn ang="0">
                    <a:pos x="T6" y="T7"/>
                  </a:cxn>
                  <a:cxn ang="0">
                    <a:pos x="T8" y="T9"/>
                  </a:cxn>
                </a:cxnLst>
                <a:rect l="0" t="0" r="r" b="b"/>
                <a:pathLst>
                  <a:path w="13" h="20">
                    <a:moveTo>
                      <a:pt x="5" y="18"/>
                    </a:moveTo>
                    <a:cubicBezTo>
                      <a:pt x="8" y="13"/>
                      <a:pt x="11" y="8"/>
                      <a:pt x="13" y="3"/>
                    </a:cubicBezTo>
                    <a:cubicBezTo>
                      <a:pt x="13" y="2"/>
                      <a:pt x="11" y="0"/>
                      <a:pt x="10" y="2"/>
                    </a:cubicBezTo>
                    <a:cubicBezTo>
                      <a:pt x="7" y="6"/>
                      <a:pt x="4" y="11"/>
                      <a:pt x="1" y="16"/>
                    </a:cubicBezTo>
                    <a:cubicBezTo>
                      <a:pt x="0" y="18"/>
                      <a:pt x="3" y="20"/>
                      <a:pt x="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269"/>
              <p:cNvSpPr>
                <a:spLocks/>
              </p:cNvSpPr>
              <p:nvPr/>
            </p:nvSpPr>
            <p:spPr bwMode="auto">
              <a:xfrm>
                <a:off x="3398" y="3157"/>
                <a:ext cx="21" cy="30"/>
              </a:xfrm>
              <a:custGeom>
                <a:avLst/>
                <a:gdLst>
                  <a:gd name="T0" fmla="*/ 5 w 12"/>
                  <a:gd name="T1" fmla="*/ 15 h 17"/>
                  <a:gd name="T2" fmla="*/ 12 w 12"/>
                  <a:gd name="T3" fmla="*/ 3 h 17"/>
                  <a:gd name="T4" fmla="*/ 9 w 12"/>
                  <a:gd name="T5" fmla="*/ 1 h 17"/>
                  <a:gd name="T6" fmla="*/ 1 w 12"/>
                  <a:gd name="T7" fmla="*/ 13 h 17"/>
                  <a:gd name="T8" fmla="*/ 5 w 12"/>
                  <a:gd name="T9" fmla="*/ 15 h 17"/>
                </a:gdLst>
                <a:ahLst/>
                <a:cxnLst>
                  <a:cxn ang="0">
                    <a:pos x="T0" y="T1"/>
                  </a:cxn>
                  <a:cxn ang="0">
                    <a:pos x="T2" y="T3"/>
                  </a:cxn>
                  <a:cxn ang="0">
                    <a:pos x="T4" y="T5"/>
                  </a:cxn>
                  <a:cxn ang="0">
                    <a:pos x="T6" y="T7"/>
                  </a:cxn>
                  <a:cxn ang="0">
                    <a:pos x="T8" y="T9"/>
                  </a:cxn>
                </a:cxnLst>
                <a:rect l="0" t="0" r="r" b="b"/>
                <a:pathLst>
                  <a:path w="12" h="17">
                    <a:moveTo>
                      <a:pt x="5" y="15"/>
                    </a:moveTo>
                    <a:cubicBezTo>
                      <a:pt x="7" y="11"/>
                      <a:pt x="10" y="7"/>
                      <a:pt x="12" y="3"/>
                    </a:cubicBezTo>
                    <a:cubicBezTo>
                      <a:pt x="12" y="1"/>
                      <a:pt x="10" y="0"/>
                      <a:pt x="9" y="1"/>
                    </a:cubicBezTo>
                    <a:cubicBezTo>
                      <a:pt x="6" y="5"/>
                      <a:pt x="3" y="9"/>
                      <a:pt x="1" y="13"/>
                    </a:cubicBezTo>
                    <a:cubicBezTo>
                      <a:pt x="0" y="16"/>
                      <a:pt x="3" y="17"/>
                      <a:pt x="5"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270"/>
              <p:cNvSpPr>
                <a:spLocks/>
              </p:cNvSpPr>
              <p:nvPr/>
            </p:nvSpPr>
            <p:spPr bwMode="auto">
              <a:xfrm>
                <a:off x="3405" y="3123"/>
                <a:ext cx="33" cy="62"/>
              </a:xfrm>
              <a:custGeom>
                <a:avLst/>
                <a:gdLst>
                  <a:gd name="T0" fmla="*/ 3 w 19"/>
                  <a:gd name="T1" fmla="*/ 33 h 35"/>
                  <a:gd name="T2" fmla="*/ 18 w 19"/>
                  <a:gd name="T3" fmla="*/ 2 h 35"/>
                  <a:gd name="T4" fmla="*/ 15 w 19"/>
                  <a:gd name="T5" fmla="*/ 2 h 35"/>
                  <a:gd name="T6" fmla="*/ 1 w 19"/>
                  <a:gd name="T7" fmla="*/ 31 h 35"/>
                  <a:gd name="T8" fmla="*/ 3 w 19"/>
                  <a:gd name="T9" fmla="*/ 33 h 35"/>
                </a:gdLst>
                <a:ahLst/>
                <a:cxnLst>
                  <a:cxn ang="0">
                    <a:pos x="T0" y="T1"/>
                  </a:cxn>
                  <a:cxn ang="0">
                    <a:pos x="T2" y="T3"/>
                  </a:cxn>
                  <a:cxn ang="0">
                    <a:pos x="T4" y="T5"/>
                  </a:cxn>
                  <a:cxn ang="0">
                    <a:pos x="T6" y="T7"/>
                  </a:cxn>
                  <a:cxn ang="0">
                    <a:pos x="T8" y="T9"/>
                  </a:cxn>
                </a:cxnLst>
                <a:rect l="0" t="0" r="r" b="b"/>
                <a:pathLst>
                  <a:path w="19" h="35">
                    <a:moveTo>
                      <a:pt x="3" y="33"/>
                    </a:moveTo>
                    <a:cubicBezTo>
                      <a:pt x="11" y="25"/>
                      <a:pt x="18" y="14"/>
                      <a:pt x="18" y="2"/>
                    </a:cubicBezTo>
                    <a:cubicBezTo>
                      <a:pt x="19" y="0"/>
                      <a:pt x="16" y="0"/>
                      <a:pt x="15" y="2"/>
                    </a:cubicBezTo>
                    <a:cubicBezTo>
                      <a:pt x="12" y="13"/>
                      <a:pt x="8" y="22"/>
                      <a:pt x="1" y="31"/>
                    </a:cubicBezTo>
                    <a:cubicBezTo>
                      <a:pt x="0" y="33"/>
                      <a:pt x="2" y="35"/>
                      <a:pt x="3"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271"/>
              <p:cNvSpPr>
                <a:spLocks/>
              </p:cNvSpPr>
              <p:nvPr/>
            </p:nvSpPr>
            <p:spPr bwMode="auto">
              <a:xfrm>
                <a:off x="3535" y="3079"/>
                <a:ext cx="18" cy="60"/>
              </a:xfrm>
              <a:custGeom>
                <a:avLst/>
                <a:gdLst>
                  <a:gd name="T0" fmla="*/ 4 w 10"/>
                  <a:gd name="T1" fmla="*/ 32 h 34"/>
                  <a:gd name="T2" fmla="*/ 9 w 10"/>
                  <a:gd name="T3" fmla="*/ 2 h 34"/>
                  <a:gd name="T4" fmla="*/ 5 w 10"/>
                  <a:gd name="T5" fmla="*/ 2 h 34"/>
                  <a:gd name="T6" fmla="*/ 1 w 10"/>
                  <a:gd name="T7" fmla="*/ 31 h 34"/>
                  <a:gd name="T8" fmla="*/ 4 w 10"/>
                  <a:gd name="T9" fmla="*/ 32 h 34"/>
                </a:gdLst>
                <a:ahLst/>
                <a:cxnLst>
                  <a:cxn ang="0">
                    <a:pos x="T0" y="T1"/>
                  </a:cxn>
                  <a:cxn ang="0">
                    <a:pos x="T2" y="T3"/>
                  </a:cxn>
                  <a:cxn ang="0">
                    <a:pos x="T4" y="T5"/>
                  </a:cxn>
                  <a:cxn ang="0">
                    <a:pos x="T6" y="T7"/>
                  </a:cxn>
                  <a:cxn ang="0">
                    <a:pos x="T8" y="T9"/>
                  </a:cxn>
                </a:cxnLst>
                <a:rect l="0" t="0" r="r" b="b"/>
                <a:pathLst>
                  <a:path w="10" h="34">
                    <a:moveTo>
                      <a:pt x="4" y="32"/>
                    </a:moveTo>
                    <a:cubicBezTo>
                      <a:pt x="8" y="22"/>
                      <a:pt x="10" y="12"/>
                      <a:pt x="9" y="2"/>
                    </a:cubicBezTo>
                    <a:cubicBezTo>
                      <a:pt x="8" y="0"/>
                      <a:pt x="6" y="0"/>
                      <a:pt x="5" y="2"/>
                    </a:cubicBezTo>
                    <a:cubicBezTo>
                      <a:pt x="5" y="12"/>
                      <a:pt x="4" y="21"/>
                      <a:pt x="1" y="31"/>
                    </a:cubicBezTo>
                    <a:cubicBezTo>
                      <a:pt x="0" y="33"/>
                      <a:pt x="4"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272"/>
              <p:cNvSpPr>
                <a:spLocks/>
              </p:cNvSpPr>
              <p:nvPr/>
            </p:nvSpPr>
            <p:spPr bwMode="auto">
              <a:xfrm>
                <a:off x="3584" y="3053"/>
                <a:ext cx="23" cy="53"/>
              </a:xfrm>
              <a:custGeom>
                <a:avLst/>
                <a:gdLst>
                  <a:gd name="T0" fmla="*/ 4 w 13"/>
                  <a:gd name="T1" fmla="*/ 28 h 30"/>
                  <a:gd name="T2" fmla="*/ 13 w 13"/>
                  <a:gd name="T3" fmla="*/ 2 h 30"/>
                  <a:gd name="T4" fmla="*/ 10 w 13"/>
                  <a:gd name="T5" fmla="*/ 1 h 30"/>
                  <a:gd name="T6" fmla="*/ 1 w 13"/>
                  <a:gd name="T7" fmla="*/ 27 h 30"/>
                  <a:gd name="T8" fmla="*/ 4 w 13"/>
                  <a:gd name="T9" fmla="*/ 28 h 30"/>
                </a:gdLst>
                <a:ahLst/>
                <a:cxnLst>
                  <a:cxn ang="0">
                    <a:pos x="T0" y="T1"/>
                  </a:cxn>
                  <a:cxn ang="0">
                    <a:pos x="T2" y="T3"/>
                  </a:cxn>
                  <a:cxn ang="0">
                    <a:pos x="T4" y="T5"/>
                  </a:cxn>
                  <a:cxn ang="0">
                    <a:pos x="T6" y="T7"/>
                  </a:cxn>
                  <a:cxn ang="0">
                    <a:pos x="T8" y="T9"/>
                  </a:cxn>
                </a:cxnLst>
                <a:rect l="0" t="0" r="r" b="b"/>
                <a:pathLst>
                  <a:path w="13" h="30">
                    <a:moveTo>
                      <a:pt x="4" y="28"/>
                    </a:moveTo>
                    <a:cubicBezTo>
                      <a:pt x="7" y="19"/>
                      <a:pt x="11" y="11"/>
                      <a:pt x="13" y="2"/>
                    </a:cubicBezTo>
                    <a:cubicBezTo>
                      <a:pt x="13" y="1"/>
                      <a:pt x="11" y="0"/>
                      <a:pt x="10" y="1"/>
                    </a:cubicBezTo>
                    <a:cubicBezTo>
                      <a:pt x="6" y="9"/>
                      <a:pt x="4" y="18"/>
                      <a:pt x="1" y="27"/>
                    </a:cubicBezTo>
                    <a:cubicBezTo>
                      <a:pt x="0" y="29"/>
                      <a:pt x="4"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273"/>
              <p:cNvSpPr>
                <a:spLocks/>
              </p:cNvSpPr>
              <p:nvPr/>
            </p:nvSpPr>
            <p:spPr bwMode="auto">
              <a:xfrm>
                <a:off x="3648" y="3011"/>
                <a:ext cx="26" cy="68"/>
              </a:xfrm>
              <a:custGeom>
                <a:avLst/>
                <a:gdLst>
                  <a:gd name="T0" fmla="*/ 4 w 15"/>
                  <a:gd name="T1" fmla="*/ 37 h 39"/>
                  <a:gd name="T2" fmla="*/ 15 w 15"/>
                  <a:gd name="T3" fmla="*/ 2 h 39"/>
                  <a:gd name="T4" fmla="*/ 12 w 15"/>
                  <a:gd name="T5" fmla="*/ 2 h 39"/>
                  <a:gd name="T6" fmla="*/ 1 w 15"/>
                  <a:gd name="T7" fmla="*/ 36 h 39"/>
                  <a:gd name="T8" fmla="*/ 4 w 15"/>
                  <a:gd name="T9" fmla="*/ 37 h 39"/>
                </a:gdLst>
                <a:ahLst/>
                <a:cxnLst>
                  <a:cxn ang="0">
                    <a:pos x="T0" y="T1"/>
                  </a:cxn>
                  <a:cxn ang="0">
                    <a:pos x="T2" y="T3"/>
                  </a:cxn>
                  <a:cxn ang="0">
                    <a:pos x="T4" y="T5"/>
                  </a:cxn>
                  <a:cxn ang="0">
                    <a:pos x="T6" y="T7"/>
                  </a:cxn>
                  <a:cxn ang="0">
                    <a:pos x="T8" y="T9"/>
                  </a:cxn>
                </a:cxnLst>
                <a:rect l="0" t="0" r="r" b="b"/>
                <a:pathLst>
                  <a:path w="15" h="39">
                    <a:moveTo>
                      <a:pt x="4" y="37"/>
                    </a:moveTo>
                    <a:cubicBezTo>
                      <a:pt x="10" y="27"/>
                      <a:pt x="14" y="15"/>
                      <a:pt x="15" y="2"/>
                    </a:cubicBezTo>
                    <a:cubicBezTo>
                      <a:pt x="15" y="1"/>
                      <a:pt x="12" y="0"/>
                      <a:pt x="12" y="2"/>
                    </a:cubicBezTo>
                    <a:cubicBezTo>
                      <a:pt x="10" y="14"/>
                      <a:pt x="7" y="25"/>
                      <a:pt x="1" y="36"/>
                    </a:cubicBezTo>
                    <a:cubicBezTo>
                      <a:pt x="0" y="38"/>
                      <a:pt x="3" y="39"/>
                      <a:pt x="4"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274"/>
              <p:cNvSpPr>
                <a:spLocks/>
              </p:cNvSpPr>
              <p:nvPr/>
            </p:nvSpPr>
            <p:spPr bwMode="auto">
              <a:xfrm>
                <a:off x="3723" y="2977"/>
                <a:ext cx="19" cy="58"/>
              </a:xfrm>
              <a:custGeom>
                <a:avLst/>
                <a:gdLst>
                  <a:gd name="T0" fmla="*/ 4 w 11"/>
                  <a:gd name="T1" fmla="*/ 30 h 33"/>
                  <a:gd name="T2" fmla="*/ 11 w 11"/>
                  <a:gd name="T3" fmla="*/ 3 h 33"/>
                  <a:gd name="T4" fmla="*/ 8 w 11"/>
                  <a:gd name="T5" fmla="*/ 2 h 33"/>
                  <a:gd name="T6" fmla="*/ 1 w 11"/>
                  <a:gd name="T7" fmla="*/ 29 h 33"/>
                  <a:gd name="T8" fmla="*/ 4 w 11"/>
                  <a:gd name="T9" fmla="*/ 30 h 33"/>
                </a:gdLst>
                <a:ahLst/>
                <a:cxnLst>
                  <a:cxn ang="0">
                    <a:pos x="T0" y="T1"/>
                  </a:cxn>
                  <a:cxn ang="0">
                    <a:pos x="T2" y="T3"/>
                  </a:cxn>
                  <a:cxn ang="0">
                    <a:pos x="T4" y="T5"/>
                  </a:cxn>
                  <a:cxn ang="0">
                    <a:pos x="T6" y="T7"/>
                  </a:cxn>
                  <a:cxn ang="0">
                    <a:pos x="T8" y="T9"/>
                  </a:cxn>
                </a:cxnLst>
                <a:rect l="0" t="0" r="r" b="b"/>
                <a:pathLst>
                  <a:path w="11" h="33">
                    <a:moveTo>
                      <a:pt x="4" y="30"/>
                    </a:moveTo>
                    <a:cubicBezTo>
                      <a:pt x="6" y="21"/>
                      <a:pt x="9" y="12"/>
                      <a:pt x="11" y="3"/>
                    </a:cubicBezTo>
                    <a:cubicBezTo>
                      <a:pt x="11" y="1"/>
                      <a:pt x="8" y="0"/>
                      <a:pt x="8" y="2"/>
                    </a:cubicBezTo>
                    <a:cubicBezTo>
                      <a:pt x="5" y="11"/>
                      <a:pt x="3" y="20"/>
                      <a:pt x="1" y="29"/>
                    </a:cubicBezTo>
                    <a:cubicBezTo>
                      <a:pt x="0" y="32"/>
                      <a:pt x="4" y="33"/>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275"/>
              <p:cNvSpPr>
                <a:spLocks/>
              </p:cNvSpPr>
              <p:nvPr/>
            </p:nvSpPr>
            <p:spPr bwMode="auto">
              <a:xfrm>
                <a:off x="3765" y="2955"/>
                <a:ext cx="23" cy="68"/>
              </a:xfrm>
              <a:custGeom>
                <a:avLst/>
                <a:gdLst>
                  <a:gd name="T0" fmla="*/ 3 w 13"/>
                  <a:gd name="T1" fmla="*/ 37 h 39"/>
                  <a:gd name="T2" fmla="*/ 12 w 13"/>
                  <a:gd name="T3" fmla="*/ 2 h 39"/>
                  <a:gd name="T4" fmla="*/ 9 w 13"/>
                  <a:gd name="T5" fmla="*/ 2 h 39"/>
                  <a:gd name="T6" fmla="*/ 0 w 13"/>
                  <a:gd name="T7" fmla="*/ 36 h 39"/>
                  <a:gd name="T8" fmla="*/ 3 w 13"/>
                  <a:gd name="T9" fmla="*/ 37 h 39"/>
                </a:gdLst>
                <a:ahLst/>
                <a:cxnLst>
                  <a:cxn ang="0">
                    <a:pos x="T0" y="T1"/>
                  </a:cxn>
                  <a:cxn ang="0">
                    <a:pos x="T2" y="T3"/>
                  </a:cxn>
                  <a:cxn ang="0">
                    <a:pos x="T4" y="T5"/>
                  </a:cxn>
                  <a:cxn ang="0">
                    <a:pos x="T6" y="T7"/>
                  </a:cxn>
                  <a:cxn ang="0">
                    <a:pos x="T8" y="T9"/>
                  </a:cxn>
                </a:cxnLst>
                <a:rect l="0" t="0" r="r" b="b"/>
                <a:pathLst>
                  <a:path w="13" h="39">
                    <a:moveTo>
                      <a:pt x="3" y="37"/>
                    </a:moveTo>
                    <a:cubicBezTo>
                      <a:pt x="9" y="27"/>
                      <a:pt x="13" y="15"/>
                      <a:pt x="12" y="2"/>
                    </a:cubicBezTo>
                    <a:cubicBezTo>
                      <a:pt x="11" y="1"/>
                      <a:pt x="9" y="0"/>
                      <a:pt x="9" y="2"/>
                    </a:cubicBezTo>
                    <a:cubicBezTo>
                      <a:pt x="8" y="14"/>
                      <a:pt x="6" y="25"/>
                      <a:pt x="0" y="36"/>
                    </a:cubicBezTo>
                    <a:cubicBezTo>
                      <a:pt x="0" y="37"/>
                      <a:pt x="2" y="39"/>
                      <a:pt x="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276"/>
              <p:cNvSpPr>
                <a:spLocks/>
              </p:cNvSpPr>
              <p:nvPr/>
            </p:nvSpPr>
            <p:spPr bwMode="auto">
              <a:xfrm>
                <a:off x="3815" y="2928"/>
                <a:ext cx="21" cy="58"/>
              </a:xfrm>
              <a:custGeom>
                <a:avLst/>
                <a:gdLst>
                  <a:gd name="T0" fmla="*/ 3 w 12"/>
                  <a:gd name="T1" fmla="*/ 31 h 33"/>
                  <a:gd name="T2" fmla="*/ 11 w 12"/>
                  <a:gd name="T3" fmla="*/ 2 h 33"/>
                  <a:gd name="T4" fmla="*/ 8 w 12"/>
                  <a:gd name="T5" fmla="*/ 2 h 33"/>
                  <a:gd name="T6" fmla="*/ 1 w 12"/>
                  <a:gd name="T7" fmla="*/ 30 h 33"/>
                  <a:gd name="T8" fmla="*/ 3 w 12"/>
                  <a:gd name="T9" fmla="*/ 31 h 33"/>
                </a:gdLst>
                <a:ahLst/>
                <a:cxnLst>
                  <a:cxn ang="0">
                    <a:pos x="T0" y="T1"/>
                  </a:cxn>
                  <a:cxn ang="0">
                    <a:pos x="T2" y="T3"/>
                  </a:cxn>
                  <a:cxn ang="0">
                    <a:pos x="T4" y="T5"/>
                  </a:cxn>
                  <a:cxn ang="0">
                    <a:pos x="T6" y="T7"/>
                  </a:cxn>
                  <a:cxn ang="0">
                    <a:pos x="T8" y="T9"/>
                  </a:cxn>
                </a:cxnLst>
                <a:rect l="0" t="0" r="r" b="b"/>
                <a:pathLst>
                  <a:path w="12" h="33">
                    <a:moveTo>
                      <a:pt x="3" y="31"/>
                    </a:moveTo>
                    <a:cubicBezTo>
                      <a:pt x="10" y="23"/>
                      <a:pt x="12" y="13"/>
                      <a:pt x="11" y="2"/>
                    </a:cubicBezTo>
                    <a:cubicBezTo>
                      <a:pt x="11" y="0"/>
                      <a:pt x="8" y="0"/>
                      <a:pt x="8" y="2"/>
                    </a:cubicBezTo>
                    <a:cubicBezTo>
                      <a:pt x="8" y="12"/>
                      <a:pt x="5" y="21"/>
                      <a:pt x="1" y="30"/>
                    </a:cubicBezTo>
                    <a:cubicBezTo>
                      <a:pt x="0" y="32"/>
                      <a:pt x="2" y="33"/>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277"/>
              <p:cNvSpPr>
                <a:spLocks/>
              </p:cNvSpPr>
              <p:nvPr/>
            </p:nvSpPr>
            <p:spPr bwMode="auto">
              <a:xfrm>
                <a:off x="3873" y="2898"/>
                <a:ext cx="15" cy="55"/>
              </a:xfrm>
              <a:custGeom>
                <a:avLst/>
                <a:gdLst>
                  <a:gd name="T0" fmla="*/ 4 w 9"/>
                  <a:gd name="T1" fmla="*/ 28 h 31"/>
                  <a:gd name="T2" fmla="*/ 8 w 9"/>
                  <a:gd name="T3" fmla="*/ 2 h 31"/>
                  <a:gd name="T4" fmla="*/ 5 w 9"/>
                  <a:gd name="T5" fmla="*/ 2 h 31"/>
                  <a:gd name="T6" fmla="*/ 1 w 9"/>
                  <a:gd name="T7" fmla="*/ 27 h 31"/>
                  <a:gd name="T8" fmla="*/ 4 w 9"/>
                  <a:gd name="T9" fmla="*/ 28 h 31"/>
                </a:gdLst>
                <a:ahLst/>
                <a:cxnLst>
                  <a:cxn ang="0">
                    <a:pos x="T0" y="T1"/>
                  </a:cxn>
                  <a:cxn ang="0">
                    <a:pos x="T2" y="T3"/>
                  </a:cxn>
                  <a:cxn ang="0">
                    <a:pos x="T4" y="T5"/>
                  </a:cxn>
                  <a:cxn ang="0">
                    <a:pos x="T6" y="T7"/>
                  </a:cxn>
                  <a:cxn ang="0">
                    <a:pos x="T8" y="T9"/>
                  </a:cxn>
                </a:cxnLst>
                <a:rect l="0" t="0" r="r" b="b"/>
                <a:pathLst>
                  <a:path w="9" h="31">
                    <a:moveTo>
                      <a:pt x="4" y="28"/>
                    </a:moveTo>
                    <a:cubicBezTo>
                      <a:pt x="7" y="20"/>
                      <a:pt x="9" y="11"/>
                      <a:pt x="8" y="2"/>
                    </a:cubicBezTo>
                    <a:cubicBezTo>
                      <a:pt x="8" y="0"/>
                      <a:pt x="5" y="0"/>
                      <a:pt x="5" y="2"/>
                    </a:cubicBezTo>
                    <a:cubicBezTo>
                      <a:pt x="4" y="11"/>
                      <a:pt x="3" y="19"/>
                      <a:pt x="1" y="27"/>
                    </a:cubicBezTo>
                    <a:cubicBezTo>
                      <a:pt x="0" y="30"/>
                      <a:pt x="3" y="31"/>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278"/>
              <p:cNvSpPr>
                <a:spLocks/>
              </p:cNvSpPr>
              <p:nvPr/>
            </p:nvSpPr>
            <p:spPr bwMode="auto">
              <a:xfrm>
                <a:off x="3920" y="2872"/>
                <a:ext cx="11" cy="53"/>
              </a:xfrm>
              <a:custGeom>
                <a:avLst/>
                <a:gdLst>
                  <a:gd name="T0" fmla="*/ 5 w 6"/>
                  <a:gd name="T1" fmla="*/ 28 h 30"/>
                  <a:gd name="T2" fmla="*/ 5 w 6"/>
                  <a:gd name="T3" fmla="*/ 2 h 30"/>
                  <a:gd name="T4" fmla="*/ 2 w 6"/>
                  <a:gd name="T5" fmla="*/ 2 h 30"/>
                  <a:gd name="T6" fmla="*/ 2 w 6"/>
                  <a:gd name="T7" fmla="*/ 28 h 30"/>
                  <a:gd name="T8" fmla="*/ 5 w 6"/>
                  <a:gd name="T9" fmla="*/ 28 h 30"/>
                </a:gdLst>
                <a:ahLst/>
                <a:cxnLst>
                  <a:cxn ang="0">
                    <a:pos x="T0" y="T1"/>
                  </a:cxn>
                  <a:cxn ang="0">
                    <a:pos x="T2" y="T3"/>
                  </a:cxn>
                  <a:cxn ang="0">
                    <a:pos x="T4" y="T5"/>
                  </a:cxn>
                  <a:cxn ang="0">
                    <a:pos x="T6" y="T7"/>
                  </a:cxn>
                  <a:cxn ang="0">
                    <a:pos x="T8" y="T9"/>
                  </a:cxn>
                </a:cxnLst>
                <a:rect l="0" t="0" r="r" b="b"/>
                <a:pathLst>
                  <a:path w="6" h="30">
                    <a:moveTo>
                      <a:pt x="5" y="28"/>
                    </a:moveTo>
                    <a:cubicBezTo>
                      <a:pt x="5" y="20"/>
                      <a:pt x="6" y="10"/>
                      <a:pt x="5" y="2"/>
                    </a:cubicBezTo>
                    <a:cubicBezTo>
                      <a:pt x="5" y="0"/>
                      <a:pt x="2" y="0"/>
                      <a:pt x="2" y="2"/>
                    </a:cubicBezTo>
                    <a:cubicBezTo>
                      <a:pt x="0" y="10"/>
                      <a:pt x="1" y="20"/>
                      <a:pt x="2" y="28"/>
                    </a:cubicBezTo>
                    <a:cubicBezTo>
                      <a:pt x="2" y="30"/>
                      <a:pt x="5" y="30"/>
                      <a:pt x="5"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279"/>
              <p:cNvSpPr>
                <a:spLocks/>
              </p:cNvSpPr>
              <p:nvPr/>
            </p:nvSpPr>
            <p:spPr bwMode="auto">
              <a:xfrm>
                <a:off x="2526" y="2962"/>
                <a:ext cx="18" cy="22"/>
              </a:xfrm>
              <a:custGeom>
                <a:avLst/>
                <a:gdLst>
                  <a:gd name="T0" fmla="*/ 7 w 10"/>
                  <a:gd name="T1" fmla="*/ 1 h 13"/>
                  <a:gd name="T2" fmla="*/ 0 w 10"/>
                  <a:gd name="T3" fmla="*/ 10 h 13"/>
                  <a:gd name="T4" fmla="*/ 3 w 10"/>
                  <a:gd name="T5" fmla="*/ 12 h 13"/>
                  <a:gd name="T6" fmla="*/ 8 w 10"/>
                  <a:gd name="T7" fmla="*/ 4 h 13"/>
                  <a:gd name="T8" fmla="*/ 7 w 10"/>
                  <a:gd name="T9" fmla="*/ 1 h 13"/>
                </a:gdLst>
                <a:ahLst/>
                <a:cxnLst>
                  <a:cxn ang="0">
                    <a:pos x="T0" y="T1"/>
                  </a:cxn>
                  <a:cxn ang="0">
                    <a:pos x="T2" y="T3"/>
                  </a:cxn>
                  <a:cxn ang="0">
                    <a:pos x="T4" y="T5"/>
                  </a:cxn>
                  <a:cxn ang="0">
                    <a:pos x="T6" y="T7"/>
                  </a:cxn>
                  <a:cxn ang="0">
                    <a:pos x="T8" y="T9"/>
                  </a:cxn>
                </a:cxnLst>
                <a:rect l="0" t="0" r="r" b="b"/>
                <a:pathLst>
                  <a:path w="10" h="13">
                    <a:moveTo>
                      <a:pt x="7" y="1"/>
                    </a:moveTo>
                    <a:cubicBezTo>
                      <a:pt x="3" y="3"/>
                      <a:pt x="0" y="6"/>
                      <a:pt x="0" y="10"/>
                    </a:cubicBezTo>
                    <a:cubicBezTo>
                      <a:pt x="0" y="12"/>
                      <a:pt x="2" y="13"/>
                      <a:pt x="3" y="12"/>
                    </a:cubicBezTo>
                    <a:cubicBezTo>
                      <a:pt x="5" y="9"/>
                      <a:pt x="6" y="6"/>
                      <a:pt x="8" y="4"/>
                    </a:cubicBezTo>
                    <a:cubicBezTo>
                      <a:pt x="10" y="2"/>
                      <a:pt x="8" y="0"/>
                      <a:pt x="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280"/>
              <p:cNvSpPr>
                <a:spLocks/>
              </p:cNvSpPr>
              <p:nvPr/>
            </p:nvSpPr>
            <p:spPr bwMode="auto">
              <a:xfrm>
                <a:off x="2538" y="2977"/>
                <a:ext cx="20" cy="25"/>
              </a:xfrm>
              <a:custGeom>
                <a:avLst/>
                <a:gdLst>
                  <a:gd name="T0" fmla="*/ 7 w 11"/>
                  <a:gd name="T1" fmla="*/ 2 h 14"/>
                  <a:gd name="T2" fmla="*/ 0 w 11"/>
                  <a:gd name="T3" fmla="*/ 12 h 14"/>
                  <a:gd name="T4" fmla="*/ 3 w 11"/>
                  <a:gd name="T5" fmla="*/ 13 h 14"/>
                  <a:gd name="T6" fmla="*/ 9 w 11"/>
                  <a:gd name="T7" fmla="*/ 4 h 14"/>
                  <a:gd name="T8" fmla="*/ 7 w 11"/>
                  <a:gd name="T9" fmla="*/ 2 h 14"/>
                </a:gdLst>
                <a:ahLst/>
                <a:cxnLst>
                  <a:cxn ang="0">
                    <a:pos x="T0" y="T1"/>
                  </a:cxn>
                  <a:cxn ang="0">
                    <a:pos x="T2" y="T3"/>
                  </a:cxn>
                  <a:cxn ang="0">
                    <a:pos x="T4" y="T5"/>
                  </a:cxn>
                  <a:cxn ang="0">
                    <a:pos x="T6" y="T7"/>
                  </a:cxn>
                  <a:cxn ang="0">
                    <a:pos x="T8" y="T9"/>
                  </a:cxn>
                </a:cxnLst>
                <a:rect l="0" t="0" r="r" b="b"/>
                <a:pathLst>
                  <a:path w="11" h="14">
                    <a:moveTo>
                      <a:pt x="7" y="2"/>
                    </a:moveTo>
                    <a:cubicBezTo>
                      <a:pt x="4" y="4"/>
                      <a:pt x="1" y="8"/>
                      <a:pt x="0" y="12"/>
                    </a:cubicBezTo>
                    <a:cubicBezTo>
                      <a:pt x="0" y="13"/>
                      <a:pt x="2" y="14"/>
                      <a:pt x="3" y="13"/>
                    </a:cubicBezTo>
                    <a:cubicBezTo>
                      <a:pt x="5" y="10"/>
                      <a:pt x="7" y="7"/>
                      <a:pt x="9" y="4"/>
                    </a:cubicBezTo>
                    <a:cubicBezTo>
                      <a:pt x="11" y="3"/>
                      <a:pt x="9"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281"/>
              <p:cNvSpPr>
                <a:spLocks/>
              </p:cNvSpPr>
              <p:nvPr/>
            </p:nvSpPr>
            <p:spPr bwMode="auto">
              <a:xfrm>
                <a:off x="2554" y="2990"/>
                <a:ext cx="18" cy="26"/>
              </a:xfrm>
              <a:custGeom>
                <a:avLst/>
                <a:gdLst>
                  <a:gd name="T0" fmla="*/ 6 w 10"/>
                  <a:gd name="T1" fmla="*/ 2 h 15"/>
                  <a:gd name="T2" fmla="*/ 0 w 10"/>
                  <a:gd name="T3" fmla="*/ 12 h 15"/>
                  <a:gd name="T4" fmla="*/ 2 w 10"/>
                  <a:gd name="T5" fmla="*/ 14 h 15"/>
                  <a:gd name="T6" fmla="*/ 9 w 10"/>
                  <a:gd name="T7" fmla="*/ 4 h 15"/>
                  <a:gd name="T8" fmla="*/ 6 w 10"/>
                  <a:gd name="T9" fmla="*/ 2 h 15"/>
                </a:gdLst>
                <a:ahLst/>
                <a:cxnLst>
                  <a:cxn ang="0">
                    <a:pos x="T0" y="T1"/>
                  </a:cxn>
                  <a:cxn ang="0">
                    <a:pos x="T2" y="T3"/>
                  </a:cxn>
                  <a:cxn ang="0">
                    <a:pos x="T4" y="T5"/>
                  </a:cxn>
                  <a:cxn ang="0">
                    <a:pos x="T6" y="T7"/>
                  </a:cxn>
                  <a:cxn ang="0">
                    <a:pos x="T8" y="T9"/>
                  </a:cxn>
                </a:cxnLst>
                <a:rect l="0" t="0" r="r" b="b"/>
                <a:pathLst>
                  <a:path w="10" h="15">
                    <a:moveTo>
                      <a:pt x="6" y="2"/>
                    </a:moveTo>
                    <a:cubicBezTo>
                      <a:pt x="4" y="5"/>
                      <a:pt x="2" y="9"/>
                      <a:pt x="0" y="12"/>
                    </a:cubicBezTo>
                    <a:cubicBezTo>
                      <a:pt x="0" y="13"/>
                      <a:pt x="1" y="15"/>
                      <a:pt x="2" y="14"/>
                    </a:cubicBezTo>
                    <a:cubicBezTo>
                      <a:pt x="6" y="12"/>
                      <a:pt x="8" y="8"/>
                      <a:pt x="9" y="4"/>
                    </a:cubicBezTo>
                    <a:cubicBezTo>
                      <a:pt x="10" y="2"/>
                      <a:pt x="7" y="0"/>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282"/>
              <p:cNvSpPr>
                <a:spLocks/>
              </p:cNvSpPr>
              <p:nvPr/>
            </p:nvSpPr>
            <p:spPr bwMode="auto">
              <a:xfrm>
                <a:off x="2561" y="3009"/>
                <a:ext cx="19" cy="26"/>
              </a:xfrm>
              <a:custGeom>
                <a:avLst/>
                <a:gdLst>
                  <a:gd name="T0" fmla="*/ 6 w 11"/>
                  <a:gd name="T1" fmla="*/ 2 h 15"/>
                  <a:gd name="T2" fmla="*/ 0 w 11"/>
                  <a:gd name="T3" fmla="*/ 13 h 15"/>
                  <a:gd name="T4" fmla="*/ 3 w 11"/>
                  <a:gd name="T5" fmla="*/ 14 h 15"/>
                  <a:gd name="T6" fmla="*/ 9 w 11"/>
                  <a:gd name="T7" fmla="*/ 4 h 15"/>
                  <a:gd name="T8" fmla="*/ 6 w 11"/>
                  <a:gd name="T9" fmla="*/ 2 h 15"/>
                </a:gdLst>
                <a:ahLst/>
                <a:cxnLst>
                  <a:cxn ang="0">
                    <a:pos x="T0" y="T1"/>
                  </a:cxn>
                  <a:cxn ang="0">
                    <a:pos x="T2" y="T3"/>
                  </a:cxn>
                  <a:cxn ang="0">
                    <a:pos x="T4" y="T5"/>
                  </a:cxn>
                  <a:cxn ang="0">
                    <a:pos x="T6" y="T7"/>
                  </a:cxn>
                  <a:cxn ang="0">
                    <a:pos x="T8" y="T9"/>
                  </a:cxn>
                </a:cxnLst>
                <a:rect l="0" t="0" r="r" b="b"/>
                <a:pathLst>
                  <a:path w="11" h="15">
                    <a:moveTo>
                      <a:pt x="6" y="2"/>
                    </a:moveTo>
                    <a:cubicBezTo>
                      <a:pt x="4" y="6"/>
                      <a:pt x="1" y="9"/>
                      <a:pt x="0" y="13"/>
                    </a:cubicBezTo>
                    <a:cubicBezTo>
                      <a:pt x="0" y="14"/>
                      <a:pt x="2" y="15"/>
                      <a:pt x="3" y="14"/>
                    </a:cubicBezTo>
                    <a:cubicBezTo>
                      <a:pt x="6" y="12"/>
                      <a:pt x="7" y="8"/>
                      <a:pt x="9" y="4"/>
                    </a:cubicBezTo>
                    <a:cubicBezTo>
                      <a:pt x="11" y="2"/>
                      <a:pt x="8" y="0"/>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283"/>
              <p:cNvSpPr>
                <a:spLocks/>
              </p:cNvSpPr>
              <p:nvPr/>
            </p:nvSpPr>
            <p:spPr bwMode="auto">
              <a:xfrm>
                <a:off x="2570" y="3028"/>
                <a:ext cx="21" cy="29"/>
              </a:xfrm>
              <a:custGeom>
                <a:avLst/>
                <a:gdLst>
                  <a:gd name="T0" fmla="*/ 8 w 12"/>
                  <a:gd name="T1" fmla="*/ 1 h 16"/>
                  <a:gd name="T2" fmla="*/ 4 w 12"/>
                  <a:gd name="T3" fmla="*/ 7 h 16"/>
                  <a:gd name="T4" fmla="*/ 1 w 12"/>
                  <a:gd name="T5" fmla="*/ 13 h 16"/>
                  <a:gd name="T6" fmla="*/ 3 w 12"/>
                  <a:gd name="T7" fmla="*/ 15 h 16"/>
                  <a:gd name="T8" fmla="*/ 11 w 12"/>
                  <a:gd name="T9" fmla="*/ 3 h 16"/>
                  <a:gd name="T10" fmla="*/ 8 w 12"/>
                  <a:gd name="T11" fmla="*/ 1 h 16"/>
                </a:gdLst>
                <a:ahLst/>
                <a:cxnLst>
                  <a:cxn ang="0">
                    <a:pos x="T0" y="T1"/>
                  </a:cxn>
                  <a:cxn ang="0">
                    <a:pos x="T2" y="T3"/>
                  </a:cxn>
                  <a:cxn ang="0">
                    <a:pos x="T4" y="T5"/>
                  </a:cxn>
                  <a:cxn ang="0">
                    <a:pos x="T6" y="T7"/>
                  </a:cxn>
                  <a:cxn ang="0">
                    <a:pos x="T8" y="T9"/>
                  </a:cxn>
                  <a:cxn ang="0">
                    <a:pos x="T10" y="T11"/>
                  </a:cxn>
                </a:cxnLst>
                <a:rect l="0" t="0" r="r" b="b"/>
                <a:pathLst>
                  <a:path w="12" h="16">
                    <a:moveTo>
                      <a:pt x="8" y="1"/>
                    </a:moveTo>
                    <a:cubicBezTo>
                      <a:pt x="7" y="3"/>
                      <a:pt x="5" y="5"/>
                      <a:pt x="4" y="7"/>
                    </a:cubicBezTo>
                    <a:cubicBezTo>
                      <a:pt x="3" y="9"/>
                      <a:pt x="2" y="11"/>
                      <a:pt x="1" y="13"/>
                    </a:cubicBezTo>
                    <a:cubicBezTo>
                      <a:pt x="0" y="15"/>
                      <a:pt x="2" y="16"/>
                      <a:pt x="3" y="15"/>
                    </a:cubicBezTo>
                    <a:cubicBezTo>
                      <a:pt x="7" y="12"/>
                      <a:pt x="10" y="7"/>
                      <a:pt x="11" y="3"/>
                    </a:cubicBezTo>
                    <a:cubicBezTo>
                      <a:pt x="12" y="1"/>
                      <a:pt x="9" y="0"/>
                      <a:pt x="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284"/>
              <p:cNvSpPr>
                <a:spLocks/>
              </p:cNvSpPr>
              <p:nvPr/>
            </p:nvSpPr>
            <p:spPr bwMode="auto">
              <a:xfrm>
                <a:off x="2586" y="3044"/>
                <a:ext cx="19" cy="32"/>
              </a:xfrm>
              <a:custGeom>
                <a:avLst/>
                <a:gdLst>
                  <a:gd name="T0" fmla="*/ 7 w 11"/>
                  <a:gd name="T1" fmla="*/ 2 h 18"/>
                  <a:gd name="T2" fmla="*/ 0 w 11"/>
                  <a:gd name="T3" fmla="*/ 15 h 18"/>
                  <a:gd name="T4" fmla="*/ 3 w 11"/>
                  <a:gd name="T5" fmla="*/ 17 h 18"/>
                  <a:gd name="T6" fmla="*/ 10 w 11"/>
                  <a:gd name="T7" fmla="*/ 3 h 18"/>
                  <a:gd name="T8" fmla="*/ 7 w 11"/>
                  <a:gd name="T9" fmla="*/ 2 h 18"/>
                </a:gdLst>
                <a:ahLst/>
                <a:cxnLst>
                  <a:cxn ang="0">
                    <a:pos x="T0" y="T1"/>
                  </a:cxn>
                  <a:cxn ang="0">
                    <a:pos x="T2" y="T3"/>
                  </a:cxn>
                  <a:cxn ang="0">
                    <a:pos x="T4" y="T5"/>
                  </a:cxn>
                  <a:cxn ang="0">
                    <a:pos x="T6" y="T7"/>
                  </a:cxn>
                  <a:cxn ang="0">
                    <a:pos x="T8" y="T9"/>
                  </a:cxn>
                </a:cxnLst>
                <a:rect l="0" t="0" r="r" b="b"/>
                <a:pathLst>
                  <a:path w="11" h="18">
                    <a:moveTo>
                      <a:pt x="7" y="2"/>
                    </a:moveTo>
                    <a:cubicBezTo>
                      <a:pt x="5" y="6"/>
                      <a:pt x="2" y="11"/>
                      <a:pt x="0" y="15"/>
                    </a:cubicBezTo>
                    <a:cubicBezTo>
                      <a:pt x="0" y="17"/>
                      <a:pt x="1" y="18"/>
                      <a:pt x="3" y="17"/>
                    </a:cubicBezTo>
                    <a:cubicBezTo>
                      <a:pt x="6" y="13"/>
                      <a:pt x="9" y="8"/>
                      <a:pt x="10" y="3"/>
                    </a:cubicBezTo>
                    <a:cubicBezTo>
                      <a:pt x="11" y="1"/>
                      <a:pt x="8"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285"/>
              <p:cNvSpPr>
                <a:spLocks/>
              </p:cNvSpPr>
              <p:nvPr/>
            </p:nvSpPr>
            <p:spPr bwMode="auto">
              <a:xfrm>
                <a:off x="2603" y="3064"/>
                <a:ext cx="20" cy="31"/>
              </a:xfrm>
              <a:custGeom>
                <a:avLst/>
                <a:gdLst>
                  <a:gd name="T0" fmla="*/ 7 w 11"/>
                  <a:gd name="T1" fmla="*/ 2 h 18"/>
                  <a:gd name="T2" fmla="*/ 0 w 11"/>
                  <a:gd name="T3" fmla="*/ 15 h 18"/>
                  <a:gd name="T4" fmla="*/ 3 w 11"/>
                  <a:gd name="T5" fmla="*/ 17 h 18"/>
                  <a:gd name="T6" fmla="*/ 10 w 11"/>
                  <a:gd name="T7" fmla="*/ 4 h 18"/>
                  <a:gd name="T8" fmla="*/ 7 w 11"/>
                  <a:gd name="T9" fmla="*/ 2 h 18"/>
                </a:gdLst>
                <a:ahLst/>
                <a:cxnLst>
                  <a:cxn ang="0">
                    <a:pos x="T0" y="T1"/>
                  </a:cxn>
                  <a:cxn ang="0">
                    <a:pos x="T2" y="T3"/>
                  </a:cxn>
                  <a:cxn ang="0">
                    <a:pos x="T4" y="T5"/>
                  </a:cxn>
                  <a:cxn ang="0">
                    <a:pos x="T6" y="T7"/>
                  </a:cxn>
                  <a:cxn ang="0">
                    <a:pos x="T8" y="T9"/>
                  </a:cxn>
                </a:cxnLst>
                <a:rect l="0" t="0" r="r" b="b"/>
                <a:pathLst>
                  <a:path w="11" h="18">
                    <a:moveTo>
                      <a:pt x="7" y="2"/>
                    </a:moveTo>
                    <a:cubicBezTo>
                      <a:pt x="4" y="6"/>
                      <a:pt x="1" y="11"/>
                      <a:pt x="0" y="15"/>
                    </a:cubicBezTo>
                    <a:cubicBezTo>
                      <a:pt x="0" y="17"/>
                      <a:pt x="2" y="18"/>
                      <a:pt x="3" y="17"/>
                    </a:cubicBezTo>
                    <a:cubicBezTo>
                      <a:pt x="6" y="13"/>
                      <a:pt x="8" y="8"/>
                      <a:pt x="10" y="4"/>
                    </a:cubicBezTo>
                    <a:cubicBezTo>
                      <a:pt x="11" y="2"/>
                      <a:pt x="8" y="0"/>
                      <a:pt x="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286"/>
              <p:cNvSpPr>
                <a:spLocks/>
              </p:cNvSpPr>
              <p:nvPr/>
            </p:nvSpPr>
            <p:spPr bwMode="auto">
              <a:xfrm>
                <a:off x="2624" y="3081"/>
                <a:ext cx="16" cy="25"/>
              </a:xfrm>
              <a:custGeom>
                <a:avLst/>
                <a:gdLst>
                  <a:gd name="T0" fmla="*/ 4 w 9"/>
                  <a:gd name="T1" fmla="*/ 2 h 14"/>
                  <a:gd name="T2" fmla="*/ 1 w 9"/>
                  <a:gd name="T3" fmla="*/ 13 h 14"/>
                  <a:gd name="T4" fmla="*/ 4 w 9"/>
                  <a:gd name="T5" fmla="*/ 12 h 14"/>
                  <a:gd name="T6" fmla="*/ 7 w 9"/>
                  <a:gd name="T7" fmla="*/ 5 h 14"/>
                  <a:gd name="T8" fmla="*/ 4 w 9"/>
                  <a:gd name="T9" fmla="*/ 2 h 14"/>
                </a:gdLst>
                <a:ahLst/>
                <a:cxnLst>
                  <a:cxn ang="0">
                    <a:pos x="T0" y="T1"/>
                  </a:cxn>
                  <a:cxn ang="0">
                    <a:pos x="T2" y="T3"/>
                  </a:cxn>
                  <a:cxn ang="0">
                    <a:pos x="T4" y="T5"/>
                  </a:cxn>
                  <a:cxn ang="0">
                    <a:pos x="T6" y="T7"/>
                  </a:cxn>
                  <a:cxn ang="0">
                    <a:pos x="T8" y="T9"/>
                  </a:cxn>
                </a:cxnLst>
                <a:rect l="0" t="0" r="r" b="b"/>
                <a:pathLst>
                  <a:path w="9" h="14">
                    <a:moveTo>
                      <a:pt x="4" y="2"/>
                    </a:moveTo>
                    <a:cubicBezTo>
                      <a:pt x="1" y="5"/>
                      <a:pt x="0" y="9"/>
                      <a:pt x="1" y="13"/>
                    </a:cubicBezTo>
                    <a:cubicBezTo>
                      <a:pt x="2" y="14"/>
                      <a:pt x="4" y="14"/>
                      <a:pt x="4" y="12"/>
                    </a:cubicBezTo>
                    <a:cubicBezTo>
                      <a:pt x="4" y="10"/>
                      <a:pt x="5" y="7"/>
                      <a:pt x="7" y="5"/>
                    </a:cubicBezTo>
                    <a:cubicBezTo>
                      <a:pt x="9" y="3"/>
                      <a:pt x="6" y="0"/>
                      <a:pt x="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287"/>
              <p:cNvSpPr>
                <a:spLocks/>
              </p:cNvSpPr>
              <p:nvPr/>
            </p:nvSpPr>
            <p:spPr bwMode="auto">
              <a:xfrm>
                <a:off x="2642" y="3093"/>
                <a:ext cx="9" cy="27"/>
              </a:xfrm>
              <a:custGeom>
                <a:avLst/>
                <a:gdLst>
                  <a:gd name="T0" fmla="*/ 1 w 5"/>
                  <a:gd name="T1" fmla="*/ 2 h 15"/>
                  <a:gd name="T2" fmla="*/ 1 w 5"/>
                  <a:gd name="T3" fmla="*/ 13 h 15"/>
                  <a:gd name="T4" fmla="*/ 4 w 5"/>
                  <a:gd name="T5" fmla="*/ 13 h 15"/>
                  <a:gd name="T6" fmla="*/ 5 w 5"/>
                  <a:gd name="T7" fmla="*/ 2 h 15"/>
                  <a:gd name="T8" fmla="*/ 1 w 5"/>
                  <a:gd name="T9" fmla="*/ 2 h 15"/>
                </a:gdLst>
                <a:ahLst/>
                <a:cxnLst>
                  <a:cxn ang="0">
                    <a:pos x="T0" y="T1"/>
                  </a:cxn>
                  <a:cxn ang="0">
                    <a:pos x="T2" y="T3"/>
                  </a:cxn>
                  <a:cxn ang="0">
                    <a:pos x="T4" y="T5"/>
                  </a:cxn>
                  <a:cxn ang="0">
                    <a:pos x="T6" y="T7"/>
                  </a:cxn>
                  <a:cxn ang="0">
                    <a:pos x="T8" y="T9"/>
                  </a:cxn>
                </a:cxnLst>
                <a:rect l="0" t="0" r="r" b="b"/>
                <a:pathLst>
                  <a:path w="5" h="15">
                    <a:moveTo>
                      <a:pt x="1" y="2"/>
                    </a:moveTo>
                    <a:cubicBezTo>
                      <a:pt x="1" y="6"/>
                      <a:pt x="0" y="9"/>
                      <a:pt x="1" y="13"/>
                    </a:cubicBezTo>
                    <a:cubicBezTo>
                      <a:pt x="1" y="15"/>
                      <a:pt x="3" y="15"/>
                      <a:pt x="4" y="13"/>
                    </a:cubicBezTo>
                    <a:cubicBezTo>
                      <a:pt x="5" y="10"/>
                      <a:pt x="5" y="6"/>
                      <a:pt x="5" y="2"/>
                    </a:cubicBezTo>
                    <a:cubicBezTo>
                      <a:pt x="5" y="0"/>
                      <a:pt x="2" y="0"/>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288"/>
              <p:cNvSpPr>
                <a:spLocks/>
              </p:cNvSpPr>
              <p:nvPr/>
            </p:nvSpPr>
            <p:spPr bwMode="auto">
              <a:xfrm>
                <a:off x="2658" y="3106"/>
                <a:ext cx="10" cy="26"/>
              </a:xfrm>
              <a:custGeom>
                <a:avLst/>
                <a:gdLst>
                  <a:gd name="T0" fmla="*/ 1 w 6"/>
                  <a:gd name="T1" fmla="*/ 2 h 15"/>
                  <a:gd name="T2" fmla="*/ 0 w 6"/>
                  <a:gd name="T3" fmla="*/ 12 h 15"/>
                  <a:gd name="T4" fmla="*/ 3 w 6"/>
                  <a:gd name="T5" fmla="*/ 13 h 15"/>
                  <a:gd name="T6" fmla="*/ 6 w 6"/>
                  <a:gd name="T7" fmla="*/ 2 h 15"/>
                  <a:gd name="T8" fmla="*/ 1 w 6"/>
                  <a:gd name="T9" fmla="*/ 2 h 15"/>
                </a:gdLst>
                <a:ahLst/>
                <a:cxnLst>
                  <a:cxn ang="0">
                    <a:pos x="T0" y="T1"/>
                  </a:cxn>
                  <a:cxn ang="0">
                    <a:pos x="T2" y="T3"/>
                  </a:cxn>
                  <a:cxn ang="0">
                    <a:pos x="T4" y="T5"/>
                  </a:cxn>
                  <a:cxn ang="0">
                    <a:pos x="T6" y="T7"/>
                  </a:cxn>
                  <a:cxn ang="0">
                    <a:pos x="T8" y="T9"/>
                  </a:cxn>
                </a:cxnLst>
                <a:rect l="0" t="0" r="r" b="b"/>
                <a:pathLst>
                  <a:path w="6" h="15">
                    <a:moveTo>
                      <a:pt x="1" y="2"/>
                    </a:moveTo>
                    <a:cubicBezTo>
                      <a:pt x="1" y="6"/>
                      <a:pt x="0" y="9"/>
                      <a:pt x="0" y="12"/>
                    </a:cubicBezTo>
                    <a:cubicBezTo>
                      <a:pt x="0" y="14"/>
                      <a:pt x="2" y="15"/>
                      <a:pt x="3" y="13"/>
                    </a:cubicBezTo>
                    <a:cubicBezTo>
                      <a:pt x="5" y="10"/>
                      <a:pt x="6" y="6"/>
                      <a:pt x="6" y="2"/>
                    </a:cubicBezTo>
                    <a:cubicBezTo>
                      <a:pt x="6" y="0"/>
                      <a:pt x="2" y="0"/>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289"/>
              <p:cNvSpPr>
                <a:spLocks/>
              </p:cNvSpPr>
              <p:nvPr/>
            </p:nvSpPr>
            <p:spPr bwMode="auto">
              <a:xfrm>
                <a:off x="3291" y="1020"/>
                <a:ext cx="17" cy="123"/>
              </a:xfrm>
              <a:custGeom>
                <a:avLst/>
                <a:gdLst>
                  <a:gd name="T0" fmla="*/ 10 w 10"/>
                  <a:gd name="T1" fmla="*/ 67 h 70"/>
                  <a:gd name="T2" fmla="*/ 6 w 10"/>
                  <a:gd name="T3" fmla="*/ 2 h 70"/>
                  <a:gd name="T4" fmla="*/ 4 w 10"/>
                  <a:gd name="T5" fmla="*/ 2 h 70"/>
                  <a:gd name="T6" fmla="*/ 8 w 10"/>
                  <a:gd name="T7" fmla="*/ 68 h 70"/>
                  <a:gd name="T8" fmla="*/ 10 w 10"/>
                  <a:gd name="T9" fmla="*/ 67 h 70"/>
                </a:gdLst>
                <a:ahLst/>
                <a:cxnLst>
                  <a:cxn ang="0">
                    <a:pos x="T0" y="T1"/>
                  </a:cxn>
                  <a:cxn ang="0">
                    <a:pos x="T2" y="T3"/>
                  </a:cxn>
                  <a:cxn ang="0">
                    <a:pos x="T4" y="T5"/>
                  </a:cxn>
                  <a:cxn ang="0">
                    <a:pos x="T6" y="T7"/>
                  </a:cxn>
                  <a:cxn ang="0">
                    <a:pos x="T8" y="T9"/>
                  </a:cxn>
                </a:cxnLst>
                <a:rect l="0" t="0" r="r" b="b"/>
                <a:pathLst>
                  <a:path w="10" h="70">
                    <a:moveTo>
                      <a:pt x="10" y="67"/>
                    </a:moveTo>
                    <a:cubicBezTo>
                      <a:pt x="7" y="45"/>
                      <a:pt x="6" y="24"/>
                      <a:pt x="6" y="2"/>
                    </a:cubicBezTo>
                    <a:cubicBezTo>
                      <a:pt x="6" y="1"/>
                      <a:pt x="4" y="0"/>
                      <a:pt x="4" y="2"/>
                    </a:cubicBezTo>
                    <a:cubicBezTo>
                      <a:pt x="0" y="24"/>
                      <a:pt x="2" y="47"/>
                      <a:pt x="8" y="68"/>
                    </a:cubicBezTo>
                    <a:cubicBezTo>
                      <a:pt x="8" y="70"/>
                      <a:pt x="10" y="69"/>
                      <a:pt x="10"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290"/>
              <p:cNvSpPr>
                <a:spLocks/>
              </p:cNvSpPr>
              <p:nvPr/>
            </p:nvSpPr>
            <p:spPr bwMode="auto">
              <a:xfrm>
                <a:off x="3329" y="1045"/>
                <a:ext cx="13" cy="68"/>
              </a:xfrm>
              <a:custGeom>
                <a:avLst/>
                <a:gdLst>
                  <a:gd name="T0" fmla="*/ 7 w 7"/>
                  <a:gd name="T1" fmla="*/ 37 h 39"/>
                  <a:gd name="T2" fmla="*/ 5 w 7"/>
                  <a:gd name="T3" fmla="*/ 2 h 39"/>
                  <a:gd name="T4" fmla="*/ 3 w 7"/>
                  <a:gd name="T5" fmla="*/ 2 h 39"/>
                  <a:gd name="T6" fmla="*/ 4 w 7"/>
                  <a:gd name="T7" fmla="*/ 37 h 39"/>
                  <a:gd name="T8" fmla="*/ 7 w 7"/>
                  <a:gd name="T9" fmla="*/ 37 h 39"/>
                </a:gdLst>
                <a:ahLst/>
                <a:cxnLst>
                  <a:cxn ang="0">
                    <a:pos x="T0" y="T1"/>
                  </a:cxn>
                  <a:cxn ang="0">
                    <a:pos x="T2" y="T3"/>
                  </a:cxn>
                  <a:cxn ang="0">
                    <a:pos x="T4" y="T5"/>
                  </a:cxn>
                  <a:cxn ang="0">
                    <a:pos x="T6" y="T7"/>
                  </a:cxn>
                  <a:cxn ang="0">
                    <a:pos x="T8" y="T9"/>
                  </a:cxn>
                </a:cxnLst>
                <a:rect l="0" t="0" r="r" b="b"/>
                <a:pathLst>
                  <a:path w="7" h="39">
                    <a:moveTo>
                      <a:pt x="7" y="37"/>
                    </a:moveTo>
                    <a:cubicBezTo>
                      <a:pt x="5" y="25"/>
                      <a:pt x="6" y="14"/>
                      <a:pt x="5" y="2"/>
                    </a:cubicBezTo>
                    <a:cubicBezTo>
                      <a:pt x="5" y="1"/>
                      <a:pt x="3" y="0"/>
                      <a:pt x="3" y="2"/>
                    </a:cubicBezTo>
                    <a:cubicBezTo>
                      <a:pt x="0" y="13"/>
                      <a:pt x="2" y="26"/>
                      <a:pt x="4" y="37"/>
                    </a:cubicBezTo>
                    <a:cubicBezTo>
                      <a:pt x="4" y="39"/>
                      <a:pt x="7" y="38"/>
                      <a:pt x="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291"/>
              <p:cNvSpPr>
                <a:spLocks/>
              </p:cNvSpPr>
              <p:nvPr/>
            </p:nvSpPr>
            <p:spPr bwMode="auto">
              <a:xfrm>
                <a:off x="3365" y="1036"/>
                <a:ext cx="8" cy="56"/>
              </a:xfrm>
              <a:custGeom>
                <a:avLst/>
                <a:gdLst>
                  <a:gd name="T0" fmla="*/ 5 w 5"/>
                  <a:gd name="T1" fmla="*/ 30 h 32"/>
                  <a:gd name="T2" fmla="*/ 4 w 5"/>
                  <a:gd name="T3" fmla="*/ 2 h 32"/>
                  <a:gd name="T4" fmla="*/ 1 w 5"/>
                  <a:gd name="T5" fmla="*/ 2 h 32"/>
                  <a:gd name="T6" fmla="*/ 2 w 5"/>
                  <a:gd name="T7" fmla="*/ 31 h 32"/>
                  <a:gd name="T8" fmla="*/ 5 w 5"/>
                  <a:gd name="T9" fmla="*/ 30 h 32"/>
                </a:gdLst>
                <a:ahLst/>
                <a:cxnLst>
                  <a:cxn ang="0">
                    <a:pos x="T0" y="T1"/>
                  </a:cxn>
                  <a:cxn ang="0">
                    <a:pos x="T2" y="T3"/>
                  </a:cxn>
                  <a:cxn ang="0">
                    <a:pos x="T4" y="T5"/>
                  </a:cxn>
                  <a:cxn ang="0">
                    <a:pos x="T6" y="T7"/>
                  </a:cxn>
                  <a:cxn ang="0">
                    <a:pos x="T8" y="T9"/>
                  </a:cxn>
                </a:cxnLst>
                <a:rect l="0" t="0" r="r" b="b"/>
                <a:pathLst>
                  <a:path w="5" h="32">
                    <a:moveTo>
                      <a:pt x="5" y="30"/>
                    </a:moveTo>
                    <a:cubicBezTo>
                      <a:pt x="5" y="21"/>
                      <a:pt x="5" y="11"/>
                      <a:pt x="4" y="2"/>
                    </a:cubicBezTo>
                    <a:cubicBezTo>
                      <a:pt x="3" y="0"/>
                      <a:pt x="1" y="0"/>
                      <a:pt x="1" y="2"/>
                    </a:cubicBezTo>
                    <a:cubicBezTo>
                      <a:pt x="0" y="11"/>
                      <a:pt x="1" y="21"/>
                      <a:pt x="2" y="31"/>
                    </a:cubicBezTo>
                    <a:cubicBezTo>
                      <a:pt x="3" y="32"/>
                      <a:pt x="5" y="32"/>
                      <a:pt x="5"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292"/>
              <p:cNvSpPr>
                <a:spLocks/>
              </p:cNvSpPr>
              <p:nvPr/>
            </p:nvSpPr>
            <p:spPr bwMode="auto">
              <a:xfrm>
                <a:off x="3398" y="1023"/>
                <a:ext cx="12" cy="50"/>
              </a:xfrm>
              <a:custGeom>
                <a:avLst/>
                <a:gdLst>
                  <a:gd name="T0" fmla="*/ 6 w 7"/>
                  <a:gd name="T1" fmla="*/ 25 h 28"/>
                  <a:gd name="T2" fmla="*/ 5 w 7"/>
                  <a:gd name="T3" fmla="*/ 2 h 28"/>
                  <a:gd name="T4" fmla="*/ 2 w 7"/>
                  <a:gd name="T5" fmla="*/ 1 h 28"/>
                  <a:gd name="T6" fmla="*/ 3 w 7"/>
                  <a:gd name="T7" fmla="*/ 26 h 28"/>
                  <a:gd name="T8" fmla="*/ 6 w 7"/>
                  <a:gd name="T9" fmla="*/ 25 h 28"/>
                </a:gdLst>
                <a:ahLst/>
                <a:cxnLst>
                  <a:cxn ang="0">
                    <a:pos x="T0" y="T1"/>
                  </a:cxn>
                  <a:cxn ang="0">
                    <a:pos x="T2" y="T3"/>
                  </a:cxn>
                  <a:cxn ang="0">
                    <a:pos x="T4" y="T5"/>
                  </a:cxn>
                  <a:cxn ang="0">
                    <a:pos x="T6" y="T7"/>
                  </a:cxn>
                  <a:cxn ang="0">
                    <a:pos x="T8" y="T9"/>
                  </a:cxn>
                </a:cxnLst>
                <a:rect l="0" t="0" r="r" b="b"/>
                <a:pathLst>
                  <a:path w="7" h="28">
                    <a:moveTo>
                      <a:pt x="6" y="25"/>
                    </a:moveTo>
                    <a:cubicBezTo>
                      <a:pt x="5" y="17"/>
                      <a:pt x="5" y="10"/>
                      <a:pt x="5" y="2"/>
                    </a:cubicBezTo>
                    <a:cubicBezTo>
                      <a:pt x="5" y="0"/>
                      <a:pt x="2" y="0"/>
                      <a:pt x="2" y="1"/>
                    </a:cubicBezTo>
                    <a:cubicBezTo>
                      <a:pt x="0" y="9"/>
                      <a:pt x="1" y="18"/>
                      <a:pt x="3" y="26"/>
                    </a:cubicBezTo>
                    <a:cubicBezTo>
                      <a:pt x="3" y="28"/>
                      <a:pt x="7" y="27"/>
                      <a:pt x="6"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293"/>
              <p:cNvSpPr>
                <a:spLocks/>
              </p:cNvSpPr>
              <p:nvPr/>
            </p:nvSpPr>
            <p:spPr bwMode="auto">
              <a:xfrm>
                <a:off x="3430" y="1002"/>
                <a:ext cx="12" cy="53"/>
              </a:xfrm>
              <a:custGeom>
                <a:avLst/>
                <a:gdLst>
                  <a:gd name="T0" fmla="*/ 6 w 7"/>
                  <a:gd name="T1" fmla="*/ 28 h 30"/>
                  <a:gd name="T2" fmla="*/ 3 w 7"/>
                  <a:gd name="T3" fmla="*/ 2 h 30"/>
                  <a:gd name="T4" fmla="*/ 0 w 7"/>
                  <a:gd name="T5" fmla="*/ 2 h 30"/>
                  <a:gd name="T6" fmla="*/ 3 w 7"/>
                  <a:gd name="T7" fmla="*/ 28 h 30"/>
                  <a:gd name="T8" fmla="*/ 6 w 7"/>
                  <a:gd name="T9" fmla="*/ 28 h 30"/>
                </a:gdLst>
                <a:ahLst/>
                <a:cxnLst>
                  <a:cxn ang="0">
                    <a:pos x="T0" y="T1"/>
                  </a:cxn>
                  <a:cxn ang="0">
                    <a:pos x="T2" y="T3"/>
                  </a:cxn>
                  <a:cxn ang="0">
                    <a:pos x="T4" y="T5"/>
                  </a:cxn>
                  <a:cxn ang="0">
                    <a:pos x="T6" y="T7"/>
                  </a:cxn>
                  <a:cxn ang="0">
                    <a:pos x="T8" y="T9"/>
                  </a:cxn>
                </a:cxnLst>
                <a:rect l="0" t="0" r="r" b="b"/>
                <a:pathLst>
                  <a:path w="7" h="30">
                    <a:moveTo>
                      <a:pt x="6" y="28"/>
                    </a:moveTo>
                    <a:cubicBezTo>
                      <a:pt x="6" y="19"/>
                      <a:pt x="5" y="10"/>
                      <a:pt x="3" y="2"/>
                    </a:cubicBezTo>
                    <a:cubicBezTo>
                      <a:pt x="3" y="0"/>
                      <a:pt x="0" y="1"/>
                      <a:pt x="0" y="2"/>
                    </a:cubicBezTo>
                    <a:cubicBezTo>
                      <a:pt x="0" y="11"/>
                      <a:pt x="2" y="19"/>
                      <a:pt x="3" y="28"/>
                    </a:cubicBezTo>
                    <a:cubicBezTo>
                      <a:pt x="3" y="30"/>
                      <a:pt x="7" y="30"/>
                      <a:pt x="6"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294"/>
              <p:cNvSpPr>
                <a:spLocks/>
              </p:cNvSpPr>
              <p:nvPr/>
            </p:nvSpPr>
            <p:spPr bwMode="auto">
              <a:xfrm>
                <a:off x="3463" y="990"/>
                <a:ext cx="11" cy="49"/>
              </a:xfrm>
              <a:custGeom>
                <a:avLst/>
                <a:gdLst>
                  <a:gd name="T0" fmla="*/ 5 w 6"/>
                  <a:gd name="T1" fmla="*/ 25 h 28"/>
                  <a:gd name="T2" fmla="*/ 3 w 6"/>
                  <a:gd name="T3" fmla="*/ 2 h 28"/>
                  <a:gd name="T4" fmla="*/ 0 w 6"/>
                  <a:gd name="T5" fmla="*/ 2 h 28"/>
                  <a:gd name="T6" fmla="*/ 1 w 6"/>
                  <a:gd name="T7" fmla="*/ 25 h 28"/>
                  <a:gd name="T8" fmla="*/ 5 w 6"/>
                  <a:gd name="T9" fmla="*/ 25 h 28"/>
                </a:gdLst>
                <a:ahLst/>
                <a:cxnLst>
                  <a:cxn ang="0">
                    <a:pos x="T0" y="T1"/>
                  </a:cxn>
                  <a:cxn ang="0">
                    <a:pos x="T2" y="T3"/>
                  </a:cxn>
                  <a:cxn ang="0">
                    <a:pos x="T4" y="T5"/>
                  </a:cxn>
                  <a:cxn ang="0">
                    <a:pos x="T6" y="T7"/>
                  </a:cxn>
                  <a:cxn ang="0">
                    <a:pos x="T8" y="T9"/>
                  </a:cxn>
                </a:cxnLst>
                <a:rect l="0" t="0" r="r" b="b"/>
                <a:pathLst>
                  <a:path w="6" h="28">
                    <a:moveTo>
                      <a:pt x="5" y="25"/>
                    </a:moveTo>
                    <a:cubicBezTo>
                      <a:pt x="5" y="17"/>
                      <a:pt x="4" y="9"/>
                      <a:pt x="3" y="2"/>
                    </a:cubicBezTo>
                    <a:cubicBezTo>
                      <a:pt x="3" y="0"/>
                      <a:pt x="0" y="1"/>
                      <a:pt x="0" y="2"/>
                    </a:cubicBezTo>
                    <a:cubicBezTo>
                      <a:pt x="0" y="10"/>
                      <a:pt x="1" y="17"/>
                      <a:pt x="1" y="25"/>
                    </a:cubicBezTo>
                    <a:cubicBezTo>
                      <a:pt x="1" y="28"/>
                      <a:pt x="6" y="28"/>
                      <a:pt x="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295"/>
              <p:cNvSpPr>
                <a:spLocks/>
              </p:cNvSpPr>
              <p:nvPr/>
            </p:nvSpPr>
            <p:spPr bwMode="auto">
              <a:xfrm>
                <a:off x="3250" y="1027"/>
                <a:ext cx="25" cy="79"/>
              </a:xfrm>
              <a:custGeom>
                <a:avLst/>
                <a:gdLst>
                  <a:gd name="T0" fmla="*/ 13 w 14"/>
                  <a:gd name="T1" fmla="*/ 42 h 45"/>
                  <a:gd name="T2" fmla="*/ 5 w 14"/>
                  <a:gd name="T3" fmla="*/ 3 h 45"/>
                  <a:gd name="T4" fmla="*/ 2 w 14"/>
                  <a:gd name="T5" fmla="*/ 2 h 45"/>
                  <a:gd name="T6" fmla="*/ 10 w 14"/>
                  <a:gd name="T7" fmla="*/ 44 h 45"/>
                  <a:gd name="T8" fmla="*/ 13 w 14"/>
                  <a:gd name="T9" fmla="*/ 42 h 45"/>
                </a:gdLst>
                <a:ahLst/>
                <a:cxnLst>
                  <a:cxn ang="0">
                    <a:pos x="T0" y="T1"/>
                  </a:cxn>
                  <a:cxn ang="0">
                    <a:pos x="T2" y="T3"/>
                  </a:cxn>
                  <a:cxn ang="0">
                    <a:pos x="T4" y="T5"/>
                  </a:cxn>
                  <a:cxn ang="0">
                    <a:pos x="T6" y="T7"/>
                  </a:cxn>
                  <a:cxn ang="0">
                    <a:pos x="T8" y="T9"/>
                  </a:cxn>
                </a:cxnLst>
                <a:rect l="0" t="0" r="r" b="b"/>
                <a:pathLst>
                  <a:path w="14" h="45">
                    <a:moveTo>
                      <a:pt x="13" y="42"/>
                    </a:moveTo>
                    <a:cubicBezTo>
                      <a:pt x="8" y="29"/>
                      <a:pt x="6" y="16"/>
                      <a:pt x="5" y="3"/>
                    </a:cubicBezTo>
                    <a:cubicBezTo>
                      <a:pt x="5" y="1"/>
                      <a:pt x="3" y="0"/>
                      <a:pt x="2" y="2"/>
                    </a:cubicBezTo>
                    <a:cubicBezTo>
                      <a:pt x="0" y="16"/>
                      <a:pt x="4" y="31"/>
                      <a:pt x="10" y="44"/>
                    </a:cubicBezTo>
                    <a:cubicBezTo>
                      <a:pt x="10" y="45"/>
                      <a:pt x="14" y="44"/>
                      <a:pt x="13"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296"/>
              <p:cNvSpPr>
                <a:spLocks/>
              </p:cNvSpPr>
              <p:nvPr/>
            </p:nvSpPr>
            <p:spPr bwMode="auto">
              <a:xfrm>
                <a:off x="3212" y="1020"/>
                <a:ext cx="26" cy="62"/>
              </a:xfrm>
              <a:custGeom>
                <a:avLst/>
                <a:gdLst>
                  <a:gd name="T0" fmla="*/ 14 w 15"/>
                  <a:gd name="T1" fmla="*/ 32 h 35"/>
                  <a:gd name="T2" fmla="*/ 6 w 15"/>
                  <a:gd name="T3" fmla="*/ 2 h 35"/>
                  <a:gd name="T4" fmla="*/ 3 w 15"/>
                  <a:gd name="T5" fmla="*/ 2 h 35"/>
                  <a:gd name="T6" fmla="*/ 12 w 15"/>
                  <a:gd name="T7" fmla="*/ 34 h 35"/>
                  <a:gd name="T8" fmla="*/ 14 w 15"/>
                  <a:gd name="T9" fmla="*/ 32 h 35"/>
                </a:gdLst>
                <a:ahLst/>
                <a:cxnLst>
                  <a:cxn ang="0">
                    <a:pos x="T0" y="T1"/>
                  </a:cxn>
                  <a:cxn ang="0">
                    <a:pos x="T2" y="T3"/>
                  </a:cxn>
                  <a:cxn ang="0">
                    <a:pos x="T4" y="T5"/>
                  </a:cxn>
                  <a:cxn ang="0">
                    <a:pos x="T6" y="T7"/>
                  </a:cxn>
                  <a:cxn ang="0">
                    <a:pos x="T8" y="T9"/>
                  </a:cxn>
                </a:cxnLst>
                <a:rect l="0" t="0" r="r" b="b"/>
                <a:pathLst>
                  <a:path w="15" h="35">
                    <a:moveTo>
                      <a:pt x="14" y="32"/>
                    </a:moveTo>
                    <a:cubicBezTo>
                      <a:pt x="9" y="22"/>
                      <a:pt x="6" y="14"/>
                      <a:pt x="6" y="2"/>
                    </a:cubicBezTo>
                    <a:cubicBezTo>
                      <a:pt x="6" y="1"/>
                      <a:pt x="3" y="0"/>
                      <a:pt x="3" y="2"/>
                    </a:cubicBezTo>
                    <a:cubicBezTo>
                      <a:pt x="0" y="13"/>
                      <a:pt x="4" y="26"/>
                      <a:pt x="12" y="34"/>
                    </a:cubicBezTo>
                    <a:cubicBezTo>
                      <a:pt x="13" y="35"/>
                      <a:pt x="15" y="3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297"/>
              <p:cNvSpPr>
                <a:spLocks/>
              </p:cNvSpPr>
              <p:nvPr/>
            </p:nvSpPr>
            <p:spPr bwMode="auto">
              <a:xfrm>
                <a:off x="3157" y="1029"/>
                <a:ext cx="55" cy="37"/>
              </a:xfrm>
              <a:custGeom>
                <a:avLst/>
                <a:gdLst>
                  <a:gd name="T0" fmla="*/ 30 w 31"/>
                  <a:gd name="T1" fmla="*/ 18 h 21"/>
                  <a:gd name="T2" fmla="*/ 3 w 31"/>
                  <a:gd name="T3" fmla="*/ 1 h 21"/>
                  <a:gd name="T4" fmla="*/ 2 w 31"/>
                  <a:gd name="T5" fmla="*/ 3 h 21"/>
                  <a:gd name="T6" fmla="*/ 28 w 31"/>
                  <a:gd name="T7" fmla="*/ 20 h 21"/>
                  <a:gd name="T8" fmla="*/ 30 w 31"/>
                  <a:gd name="T9" fmla="*/ 18 h 21"/>
                </a:gdLst>
                <a:ahLst/>
                <a:cxnLst>
                  <a:cxn ang="0">
                    <a:pos x="T0" y="T1"/>
                  </a:cxn>
                  <a:cxn ang="0">
                    <a:pos x="T2" y="T3"/>
                  </a:cxn>
                  <a:cxn ang="0">
                    <a:pos x="T4" y="T5"/>
                  </a:cxn>
                  <a:cxn ang="0">
                    <a:pos x="T6" y="T7"/>
                  </a:cxn>
                  <a:cxn ang="0">
                    <a:pos x="T8" y="T9"/>
                  </a:cxn>
                </a:cxnLst>
                <a:rect l="0" t="0" r="r" b="b"/>
                <a:pathLst>
                  <a:path w="31" h="21">
                    <a:moveTo>
                      <a:pt x="30" y="18"/>
                    </a:moveTo>
                    <a:cubicBezTo>
                      <a:pt x="23" y="10"/>
                      <a:pt x="13" y="3"/>
                      <a:pt x="3" y="1"/>
                    </a:cubicBezTo>
                    <a:cubicBezTo>
                      <a:pt x="1" y="0"/>
                      <a:pt x="0" y="2"/>
                      <a:pt x="2" y="3"/>
                    </a:cubicBezTo>
                    <a:cubicBezTo>
                      <a:pt x="11" y="9"/>
                      <a:pt x="20" y="13"/>
                      <a:pt x="28" y="20"/>
                    </a:cubicBezTo>
                    <a:cubicBezTo>
                      <a:pt x="29" y="21"/>
                      <a:pt x="31" y="19"/>
                      <a:pt x="3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298"/>
              <p:cNvSpPr>
                <a:spLocks/>
              </p:cNvSpPr>
              <p:nvPr/>
            </p:nvSpPr>
            <p:spPr bwMode="auto">
              <a:xfrm>
                <a:off x="2927" y="1284"/>
                <a:ext cx="53" cy="121"/>
              </a:xfrm>
              <a:custGeom>
                <a:avLst/>
                <a:gdLst>
                  <a:gd name="T0" fmla="*/ 3 w 30"/>
                  <a:gd name="T1" fmla="*/ 67 h 69"/>
                  <a:gd name="T2" fmla="*/ 29 w 30"/>
                  <a:gd name="T3" fmla="*/ 4 h 69"/>
                  <a:gd name="T4" fmla="*/ 27 w 30"/>
                  <a:gd name="T5" fmla="*/ 2 h 69"/>
                  <a:gd name="T6" fmla="*/ 0 w 30"/>
                  <a:gd name="T7" fmla="*/ 67 h 69"/>
                  <a:gd name="T8" fmla="*/ 3 w 30"/>
                  <a:gd name="T9" fmla="*/ 67 h 69"/>
                </a:gdLst>
                <a:ahLst/>
                <a:cxnLst>
                  <a:cxn ang="0">
                    <a:pos x="T0" y="T1"/>
                  </a:cxn>
                  <a:cxn ang="0">
                    <a:pos x="T2" y="T3"/>
                  </a:cxn>
                  <a:cxn ang="0">
                    <a:pos x="T4" y="T5"/>
                  </a:cxn>
                  <a:cxn ang="0">
                    <a:pos x="T6" y="T7"/>
                  </a:cxn>
                  <a:cxn ang="0">
                    <a:pos x="T8" y="T9"/>
                  </a:cxn>
                </a:cxnLst>
                <a:rect l="0" t="0" r="r" b="b"/>
                <a:pathLst>
                  <a:path w="30" h="69">
                    <a:moveTo>
                      <a:pt x="3" y="67"/>
                    </a:moveTo>
                    <a:cubicBezTo>
                      <a:pt x="8" y="44"/>
                      <a:pt x="17" y="24"/>
                      <a:pt x="29" y="4"/>
                    </a:cubicBezTo>
                    <a:cubicBezTo>
                      <a:pt x="30" y="2"/>
                      <a:pt x="28" y="0"/>
                      <a:pt x="27" y="2"/>
                    </a:cubicBezTo>
                    <a:cubicBezTo>
                      <a:pt x="12" y="20"/>
                      <a:pt x="3" y="44"/>
                      <a:pt x="0" y="67"/>
                    </a:cubicBezTo>
                    <a:cubicBezTo>
                      <a:pt x="0" y="68"/>
                      <a:pt x="3" y="69"/>
                      <a:pt x="3" y="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299"/>
              <p:cNvSpPr>
                <a:spLocks/>
              </p:cNvSpPr>
              <p:nvPr/>
            </p:nvSpPr>
            <p:spPr bwMode="auto">
              <a:xfrm>
                <a:off x="2918" y="1275"/>
                <a:ext cx="40" cy="100"/>
              </a:xfrm>
              <a:custGeom>
                <a:avLst/>
                <a:gdLst>
                  <a:gd name="T0" fmla="*/ 3 w 23"/>
                  <a:gd name="T1" fmla="*/ 55 h 57"/>
                  <a:gd name="T2" fmla="*/ 22 w 23"/>
                  <a:gd name="T3" fmla="*/ 3 h 57"/>
                  <a:gd name="T4" fmla="*/ 19 w 23"/>
                  <a:gd name="T5" fmla="*/ 1 h 57"/>
                  <a:gd name="T6" fmla="*/ 0 w 23"/>
                  <a:gd name="T7" fmla="*/ 55 h 57"/>
                  <a:gd name="T8" fmla="*/ 3 w 23"/>
                  <a:gd name="T9" fmla="*/ 55 h 57"/>
                </a:gdLst>
                <a:ahLst/>
                <a:cxnLst>
                  <a:cxn ang="0">
                    <a:pos x="T0" y="T1"/>
                  </a:cxn>
                  <a:cxn ang="0">
                    <a:pos x="T2" y="T3"/>
                  </a:cxn>
                  <a:cxn ang="0">
                    <a:pos x="T4" y="T5"/>
                  </a:cxn>
                  <a:cxn ang="0">
                    <a:pos x="T6" y="T7"/>
                  </a:cxn>
                  <a:cxn ang="0">
                    <a:pos x="T8" y="T9"/>
                  </a:cxn>
                </a:cxnLst>
                <a:rect l="0" t="0" r="r" b="b"/>
                <a:pathLst>
                  <a:path w="23" h="57">
                    <a:moveTo>
                      <a:pt x="3" y="55"/>
                    </a:moveTo>
                    <a:cubicBezTo>
                      <a:pt x="6" y="36"/>
                      <a:pt x="13" y="20"/>
                      <a:pt x="22" y="3"/>
                    </a:cubicBezTo>
                    <a:cubicBezTo>
                      <a:pt x="23" y="2"/>
                      <a:pt x="21" y="0"/>
                      <a:pt x="19" y="1"/>
                    </a:cubicBezTo>
                    <a:cubicBezTo>
                      <a:pt x="7" y="16"/>
                      <a:pt x="2" y="36"/>
                      <a:pt x="0" y="55"/>
                    </a:cubicBezTo>
                    <a:cubicBezTo>
                      <a:pt x="0" y="56"/>
                      <a:pt x="3" y="57"/>
                      <a:pt x="3"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300"/>
              <p:cNvSpPr>
                <a:spLocks/>
              </p:cNvSpPr>
              <p:nvPr/>
            </p:nvSpPr>
            <p:spPr bwMode="auto">
              <a:xfrm>
                <a:off x="2916" y="1245"/>
                <a:ext cx="34" cy="48"/>
              </a:xfrm>
              <a:custGeom>
                <a:avLst/>
                <a:gdLst>
                  <a:gd name="T0" fmla="*/ 4 w 19"/>
                  <a:gd name="T1" fmla="*/ 26 h 27"/>
                  <a:gd name="T2" fmla="*/ 18 w 19"/>
                  <a:gd name="T3" fmla="*/ 2 h 27"/>
                  <a:gd name="T4" fmla="*/ 16 w 19"/>
                  <a:gd name="T5" fmla="*/ 1 h 27"/>
                  <a:gd name="T6" fmla="*/ 1 w 19"/>
                  <a:gd name="T7" fmla="*/ 24 h 27"/>
                  <a:gd name="T8" fmla="*/ 4 w 19"/>
                  <a:gd name="T9" fmla="*/ 26 h 27"/>
                </a:gdLst>
                <a:ahLst/>
                <a:cxnLst>
                  <a:cxn ang="0">
                    <a:pos x="T0" y="T1"/>
                  </a:cxn>
                  <a:cxn ang="0">
                    <a:pos x="T2" y="T3"/>
                  </a:cxn>
                  <a:cxn ang="0">
                    <a:pos x="T4" y="T5"/>
                  </a:cxn>
                  <a:cxn ang="0">
                    <a:pos x="T6" y="T7"/>
                  </a:cxn>
                  <a:cxn ang="0">
                    <a:pos x="T8" y="T9"/>
                  </a:cxn>
                </a:cxnLst>
                <a:rect l="0" t="0" r="r" b="b"/>
                <a:pathLst>
                  <a:path w="19" h="27">
                    <a:moveTo>
                      <a:pt x="4" y="26"/>
                    </a:moveTo>
                    <a:cubicBezTo>
                      <a:pt x="9" y="18"/>
                      <a:pt x="15" y="11"/>
                      <a:pt x="18" y="2"/>
                    </a:cubicBezTo>
                    <a:cubicBezTo>
                      <a:pt x="19" y="1"/>
                      <a:pt x="17" y="0"/>
                      <a:pt x="16" y="1"/>
                    </a:cubicBezTo>
                    <a:cubicBezTo>
                      <a:pt x="10" y="8"/>
                      <a:pt x="6" y="16"/>
                      <a:pt x="1" y="24"/>
                    </a:cubicBezTo>
                    <a:cubicBezTo>
                      <a:pt x="0" y="26"/>
                      <a:pt x="3" y="27"/>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301"/>
              <p:cNvSpPr>
                <a:spLocks/>
              </p:cNvSpPr>
              <p:nvPr/>
            </p:nvSpPr>
            <p:spPr bwMode="auto">
              <a:xfrm>
                <a:off x="2955" y="1329"/>
                <a:ext cx="32" cy="69"/>
              </a:xfrm>
              <a:custGeom>
                <a:avLst/>
                <a:gdLst>
                  <a:gd name="T0" fmla="*/ 4 w 18"/>
                  <a:gd name="T1" fmla="*/ 37 h 39"/>
                  <a:gd name="T2" fmla="*/ 18 w 18"/>
                  <a:gd name="T3" fmla="*/ 3 h 39"/>
                  <a:gd name="T4" fmla="*/ 15 w 18"/>
                  <a:gd name="T5" fmla="*/ 2 h 39"/>
                  <a:gd name="T6" fmla="*/ 0 w 18"/>
                  <a:gd name="T7" fmla="*/ 36 h 39"/>
                  <a:gd name="T8" fmla="*/ 4 w 18"/>
                  <a:gd name="T9" fmla="*/ 37 h 39"/>
                </a:gdLst>
                <a:ahLst/>
                <a:cxnLst>
                  <a:cxn ang="0">
                    <a:pos x="T0" y="T1"/>
                  </a:cxn>
                  <a:cxn ang="0">
                    <a:pos x="T2" y="T3"/>
                  </a:cxn>
                  <a:cxn ang="0">
                    <a:pos x="T4" y="T5"/>
                  </a:cxn>
                  <a:cxn ang="0">
                    <a:pos x="T6" y="T7"/>
                  </a:cxn>
                  <a:cxn ang="0">
                    <a:pos x="T8" y="T9"/>
                  </a:cxn>
                </a:cxnLst>
                <a:rect l="0" t="0" r="r" b="b"/>
                <a:pathLst>
                  <a:path w="18" h="39">
                    <a:moveTo>
                      <a:pt x="4" y="37"/>
                    </a:moveTo>
                    <a:cubicBezTo>
                      <a:pt x="6" y="25"/>
                      <a:pt x="12" y="15"/>
                      <a:pt x="18" y="3"/>
                    </a:cubicBezTo>
                    <a:cubicBezTo>
                      <a:pt x="18" y="2"/>
                      <a:pt x="17" y="0"/>
                      <a:pt x="15" y="2"/>
                    </a:cubicBezTo>
                    <a:cubicBezTo>
                      <a:pt x="7" y="11"/>
                      <a:pt x="2" y="24"/>
                      <a:pt x="0" y="36"/>
                    </a:cubicBezTo>
                    <a:cubicBezTo>
                      <a:pt x="0" y="38"/>
                      <a:pt x="3" y="39"/>
                      <a:pt x="4"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302"/>
              <p:cNvSpPr>
                <a:spLocks/>
              </p:cNvSpPr>
              <p:nvPr/>
            </p:nvSpPr>
            <p:spPr bwMode="auto">
              <a:xfrm>
                <a:off x="2976" y="1368"/>
                <a:ext cx="25" cy="32"/>
              </a:xfrm>
              <a:custGeom>
                <a:avLst/>
                <a:gdLst>
                  <a:gd name="T0" fmla="*/ 4 w 14"/>
                  <a:gd name="T1" fmla="*/ 17 h 18"/>
                  <a:gd name="T2" fmla="*/ 13 w 14"/>
                  <a:gd name="T3" fmla="*/ 3 h 18"/>
                  <a:gd name="T4" fmla="*/ 10 w 14"/>
                  <a:gd name="T5" fmla="*/ 1 h 18"/>
                  <a:gd name="T6" fmla="*/ 1 w 14"/>
                  <a:gd name="T7" fmla="*/ 15 h 18"/>
                  <a:gd name="T8" fmla="*/ 4 w 14"/>
                  <a:gd name="T9" fmla="*/ 17 h 18"/>
                </a:gdLst>
                <a:ahLst/>
                <a:cxnLst>
                  <a:cxn ang="0">
                    <a:pos x="T0" y="T1"/>
                  </a:cxn>
                  <a:cxn ang="0">
                    <a:pos x="T2" y="T3"/>
                  </a:cxn>
                  <a:cxn ang="0">
                    <a:pos x="T4" y="T5"/>
                  </a:cxn>
                  <a:cxn ang="0">
                    <a:pos x="T6" y="T7"/>
                  </a:cxn>
                  <a:cxn ang="0">
                    <a:pos x="T8" y="T9"/>
                  </a:cxn>
                </a:cxnLst>
                <a:rect l="0" t="0" r="r" b="b"/>
                <a:pathLst>
                  <a:path w="14" h="18">
                    <a:moveTo>
                      <a:pt x="4" y="17"/>
                    </a:moveTo>
                    <a:cubicBezTo>
                      <a:pt x="7" y="12"/>
                      <a:pt x="10" y="7"/>
                      <a:pt x="13" y="3"/>
                    </a:cubicBezTo>
                    <a:cubicBezTo>
                      <a:pt x="14" y="1"/>
                      <a:pt x="12" y="0"/>
                      <a:pt x="10" y="1"/>
                    </a:cubicBezTo>
                    <a:cubicBezTo>
                      <a:pt x="6" y="5"/>
                      <a:pt x="3" y="10"/>
                      <a:pt x="1" y="15"/>
                    </a:cubicBezTo>
                    <a:cubicBezTo>
                      <a:pt x="0" y="17"/>
                      <a:pt x="3" y="18"/>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303"/>
              <p:cNvSpPr>
                <a:spLocks/>
              </p:cNvSpPr>
              <p:nvPr/>
            </p:nvSpPr>
            <p:spPr bwMode="auto">
              <a:xfrm>
                <a:off x="3424" y="1447"/>
                <a:ext cx="71" cy="39"/>
              </a:xfrm>
              <a:custGeom>
                <a:avLst/>
                <a:gdLst>
                  <a:gd name="T0" fmla="*/ 5 w 40"/>
                  <a:gd name="T1" fmla="*/ 20 h 22"/>
                  <a:gd name="T2" fmla="*/ 20 w 40"/>
                  <a:gd name="T3" fmla="*/ 10 h 22"/>
                  <a:gd name="T4" fmla="*/ 38 w 40"/>
                  <a:gd name="T5" fmla="*/ 4 h 22"/>
                  <a:gd name="T6" fmla="*/ 38 w 40"/>
                  <a:gd name="T7" fmla="*/ 1 h 22"/>
                  <a:gd name="T8" fmla="*/ 2 w 40"/>
                  <a:gd name="T9" fmla="*/ 18 h 22"/>
                  <a:gd name="T10" fmla="*/ 5 w 40"/>
                  <a:gd name="T11" fmla="*/ 20 h 22"/>
                </a:gdLst>
                <a:ahLst/>
                <a:cxnLst>
                  <a:cxn ang="0">
                    <a:pos x="T0" y="T1"/>
                  </a:cxn>
                  <a:cxn ang="0">
                    <a:pos x="T2" y="T3"/>
                  </a:cxn>
                  <a:cxn ang="0">
                    <a:pos x="T4" y="T5"/>
                  </a:cxn>
                  <a:cxn ang="0">
                    <a:pos x="T6" y="T7"/>
                  </a:cxn>
                  <a:cxn ang="0">
                    <a:pos x="T8" y="T9"/>
                  </a:cxn>
                  <a:cxn ang="0">
                    <a:pos x="T10" y="T11"/>
                  </a:cxn>
                </a:cxnLst>
                <a:rect l="0" t="0" r="r" b="b"/>
                <a:pathLst>
                  <a:path w="40" h="22">
                    <a:moveTo>
                      <a:pt x="5" y="20"/>
                    </a:moveTo>
                    <a:cubicBezTo>
                      <a:pt x="9" y="16"/>
                      <a:pt x="15" y="13"/>
                      <a:pt x="20" y="10"/>
                    </a:cubicBezTo>
                    <a:cubicBezTo>
                      <a:pt x="26" y="7"/>
                      <a:pt x="32" y="6"/>
                      <a:pt x="38" y="4"/>
                    </a:cubicBezTo>
                    <a:cubicBezTo>
                      <a:pt x="40" y="4"/>
                      <a:pt x="40" y="1"/>
                      <a:pt x="38" y="1"/>
                    </a:cubicBezTo>
                    <a:cubicBezTo>
                      <a:pt x="25" y="0"/>
                      <a:pt x="11" y="9"/>
                      <a:pt x="2" y="18"/>
                    </a:cubicBezTo>
                    <a:cubicBezTo>
                      <a:pt x="0" y="19"/>
                      <a:pt x="3" y="22"/>
                      <a:pt x="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304"/>
              <p:cNvSpPr>
                <a:spLocks/>
              </p:cNvSpPr>
              <p:nvPr/>
            </p:nvSpPr>
            <p:spPr bwMode="auto">
              <a:xfrm>
                <a:off x="3428" y="1426"/>
                <a:ext cx="60" cy="35"/>
              </a:xfrm>
              <a:custGeom>
                <a:avLst/>
                <a:gdLst>
                  <a:gd name="T0" fmla="*/ 4 w 34"/>
                  <a:gd name="T1" fmla="*/ 18 h 20"/>
                  <a:gd name="T2" fmla="*/ 32 w 34"/>
                  <a:gd name="T3" fmla="*/ 3 h 20"/>
                  <a:gd name="T4" fmla="*/ 32 w 34"/>
                  <a:gd name="T5" fmla="*/ 0 h 20"/>
                  <a:gd name="T6" fmla="*/ 2 w 34"/>
                  <a:gd name="T7" fmla="*/ 16 h 20"/>
                  <a:gd name="T8" fmla="*/ 4 w 34"/>
                  <a:gd name="T9" fmla="*/ 18 h 20"/>
                </a:gdLst>
                <a:ahLst/>
                <a:cxnLst>
                  <a:cxn ang="0">
                    <a:pos x="T0" y="T1"/>
                  </a:cxn>
                  <a:cxn ang="0">
                    <a:pos x="T2" y="T3"/>
                  </a:cxn>
                  <a:cxn ang="0">
                    <a:pos x="T4" y="T5"/>
                  </a:cxn>
                  <a:cxn ang="0">
                    <a:pos x="T6" y="T7"/>
                  </a:cxn>
                  <a:cxn ang="0">
                    <a:pos x="T8" y="T9"/>
                  </a:cxn>
                </a:cxnLst>
                <a:rect l="0" t="0" r="r" b="b"/>
                <a:pathLst>
                  <a:path w="34" h="20">
                    <a:moveTo>
                      <a:pt x="4" y="18"/>
                    </a:moveTo>
                    <a:cubicBezTo>
                      <a:pt x="12" y="11"/>
                      <a:pt x="22" y="7"/>
                      <a:pt x="32" y="3"/>
                    </a:cubicBezTo>
                    <a:cubicBezTo>
                      <a:pt x="34" y="3"/>
                      <a:pt x="33" y="0"/>
                      <a:pt x="32" y="0"/>
                    </a:cubicBezTo>
                    <a:cubicBezTo>
                      <a:pt x="20" y="1"/>
                      <a:pt x="10" y="7"/>
                      <a:pt x="2" y="16"/>
                    </a:cubicBezTo>
                    <a:cubicBezTo>
                      <a:pt x="0" y="17"/>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305"/>
              <p:cNvSpPr>
                <a:spLocks/>
              </p:cNvSpPr>
              <p:nvPr/>
            </p:nvSpPr>
            <p:spPr bwMode="auto">
              <a:xfrm>
                <a:off x="3433" y="1398"/>
                <a:ext cx="42" cy="28"/>
              </a:xfrm>
              <a:custGeom>
                <a:avLst/>
                <a:gdLst>
                  <a:gd name="T0" fmla="*/ 5 w 24"/>
                  <a:gd name="T1" fmla="*/ 15 h 16"/>
                  <a:gd name="T2" fmla="*/ 13 w 24"/>
                  <a:gd name="T3" fmla="*/ 8 h 16"/>
                  <a:gd name="T4" fmla="*/ 22 w 24"/>
                  <a:gd name="T5" fmla="*/ 3 h 16"/>
                  <a:gd name="T6" fmla="*/ 21 w 24"/>
                  <a:gd name="T7" fmla="*/ 0 h 16"/>
                  <a:gd name="T8" fmla="*/ 2 w 24"/>
                  <a:gd name="T9" fmla="*/ 12 h 16"/>
                  <a:gd name="T10" fmla="*/ 5 w 24"/>
                  <a:gd name="T11" fmla="*/ 15 h 16"/>
                </a:gdLst>
                <a:ahLst/>
                <a:cxnLst>
                  <a:cxn ang="0">
                    <a:pos x="T0" y="T1"/>
                  </a:cxn>
                  <a:cxn ang="0">
                    <a:pos x="T2" y="T3"/>
                  </a:cxn>
                  <a:cxn ang="0">
                    <a:pos x="T4" y="T5"/>
                  </a:cxn>
                  <a:cxn ang="0">
                    <a:pos x="T6" y="T7"/>
                  </a:cxn>
                  <a:cxn ang="0">
                    <a:pos x="T8" y="T9"/>
                  </a:cxn>
                  <a:cxn ang="0">
                    <a:pos x="T10" y="T11"/>
                  </a:cxn>
                </a:cxnLst>
                <a:rect l="0" t="0" r="r" b="b"/>
                <a:pathLst>
                  <a:path w="24" h="16">
                    <a:moveTo>
                      <a:pt x="5" y="15"/>
                    </a:moveTo>
                    <a:cubicBezTo>
                      <a:pt x="7" y="12"/>
                      <a:pt x="10" y="10"/>
                      <a:pt x="13" y="8"/>
                    </a:cubicBezTo>
                    <a:cubicBezTo>
                      <a:pt x="16" y="6"/>
                      <a:pt x="20" y="5"/>
                      <a:pt x="22" y="3"/>
                    </a:cubicBezTo>
                    <a:cubicBezTo>
                      <a:pt x="24" y="2"/>
                      <a:pt x="23" y="0"/>
                      <a:pt x="21" y="0"/>
                    </a:cubicBezTo>
                    <a:cubicBezTo>
                      <a:pt x="14" y="1"/>
                      <a:pt x="7" y="7"/>
                      <a:pt x="2" y="12"/>
                    </a:cubicBezTo>
                    <a:cubicBezTo>
                      <a:pt x="0" y="14"/>
                      <a:pt x="3" y="16"/>
                      <a:pt x="5"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306"/>
              <p:cNvSpPr>
                <a:spLocks/>
              </p:cNvSpPr>
              <p:nvPr/>
            </p:nvSpPr>
            <p:spPr bwMode="auto">
              <a:xfrm>
                <a:off x="3428" y="1382"/>
                <a:ext cx="26" cy="23"/>
              </a:xfrm>
              <a:custGeom>
                <a:avLst/>
                <a:gdLst>
                  <a:gd name="T0" fmla="*/ 4 w 15"/>
                  <a:gd name="T1" fmla="*/ 12 h 13"/>
                  <a:gd name="T2" fmla="*/ 14 w 15"/>
                  <a:gd name="T3" fmla="*/ 3 h 13"/>
                  <a:gd name="T4" fmla="*/ 12 w 15"/>
                  <a:gd name="T5" fmla="*/ 1 h 13"/>
                  <a:gd name="T6" fmla="*/ 2 w 15"/>
                  <a:gd name="T7" fmla="*/ 9 h 13"/>
                  <a:gd name="T8" fmla="*/ 4 w 15"/>
                  <a:gd name="T9" fmla="*/ 12 h 13"/>
                </a:gdLst>
                <a:ahLst/>
                <a:cxnLst>
                  <a:cxn ang="0">
                    <a:pos x="T0" y="T1"/>
                  </a:cxn>
                  <a:cxn ang="0">
                    <a:pos x="T2" y="T3"/>
                  </a:cxn>
                  <a:cxn ang="0">
                    <a:pos x="T4" y="T5"/>
                  </a:cxn>
                  <a:cxn ang="0">
                    <a:pos x="T6" y="T7"/>
                  </a:cxn>
                  <a:cxn ang="0">
                    <a:pos x="T8" y="T9"/>
                  </a:cxn>
                </a:cxnLst>
                <a:rect l="0" t="0" r="r" b="b"/>
                <a:pathLst>
                  <a:path w="15" h="13">
                    <a:moveTo>
                      <a:pt x="4" y="12"/>
                    </a:moveTo>
                    <a:cubicBezTo>
                      <a:pt x="7" y="9"/>
                      <a:pt x="11" y="7"/>
                      <a:pt x="14" y="3"/>
                    </a:cubicBezTo>
                    <a:cubicBezTo>
                      <a:pt x="15" y="2"/>
                      <a:pt x="14" y="0"/>
                      <a:pt x="12" y="1"/>
                    </a:cubicBezTo>
                    <a:cubicBezTo>
                      <a:pt x="8" y="3"/>
                      <a:pt x="5" y="6"/>
                      <a:pt x="2" y="9"/>
                    </a:cubicBezTo>
                    <a:cubicBezTo>
                      <a:pt x="0" y="11"/>
                      <a:pt x="2" y="13"/>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307"/>
              <p:cNvSpPr>
                <a:spLocks/>
              </p:cNvSpPr>
              <p:nvPr/>
            </p:nvSpPr>
            <p:spPr bwMode="auto">
              <a:xfrm>
                <a:off x="3408" y="1370"/>
                <a:ext cx="20" cy="23"/>
              </a:xfrm>
              <a:custGeom>
                <a:avLst/>
                <a:gdLst>
                  <a:gd name="T0" fmla="*/ 4 w 11"/>
                  <a:gd name="T1" fmla="*/ 11 h 13"/>
                  <a:gd name="T2" fmla="*/ 10 w 11"/>
                  <a:gd name="T3" fmla="*/ 3 h 13"/>
                  <a:gd name="T4" fmla="*/ 7 w 11"/>
                  <a:gd name="T5" fmla="*/ 1 h 13"/>
                  <a:gd name="T6" fmla="*/ 1 w 11"/>
                  <a:gd name="T7" fmla="*/ 8 h 13"/>
                  <a:gd name="T8" fmla="*/ 4 w 11"/>
                  <a:gd name="T9" fmla="*/ 11 h 13"/>
                </a:gdLst>
                <a:ahLst/>
                <a:cxnLst>
                  <a:cxn ang="0">
                    <a:pos x="T0" y="T1"/>
                  </a:cxn>
                  <a:cxn ang="0">
                    <a:pos x="T2" y="T3"/>
                  </a:cxn>
                  <a:cxn ang="0">
                    <a:pos x="T4" y="T5"/>
                  </a:cxn>
                  <a:cxn ang="0">
                    <a:pos x="T6" y="T7"/>
                  </a:cxn>
                  <a:cxn ang="0">
                    <a:pos x="T8" y="T9"/>
                  </a:cxn>
                </a:cxnLst>
                <a:rect l="0" t="0" r="r" b="b"/>
                <a:pathLst>
                  <a:path w="11" h="13">
                    <a:moveTo>
                      <a:pt x="4" y="11"/>
                    </a:moveTo>
                    <a:cubicBezTo>
                      <a:pt x="6" y="8"/>
                      <a:pt x="8" y="6"/>
                      <a:pt x="10" y="3"/>
                    </a:cubicBezTo>
                    <a:cubicBezTo>
                      <a:pt x="11" y="1"/>
                      <a:pt x="9" y="0"/>
                      <a:pt x="7" y="1"/>
                    </a:cubicBezTo>
                    <a:cubicBezTo>
                      <a:pt x="5" y="3"/>
                      <a:pt x="3" y="6"/>
                      <a:pt x="1" y="8"/>
                    </a:cubicBezTo>
                    <a:cubicBezTo>
                      <a:pt x="0" y="10"/>
                      <a:pt x="3" y="13"/>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308"/>
              <p:cNvSpPr>
                <a:spLocks/>
              </p:cNvSpPr>
              <p:nvPr/>
            </p:nvSpPr>
            <p:spPr bwMode="auto">
              <a:xfrm>
                <a:off x="3331" y="1268"/>
                <a:ext cx="41" cy="67"/>
              </a:xfrm>
              <a:custGeom>
                <a:avLst/>
                <a:gdLst>
                  <a:gd name="T0" fmla="*/ 4 w 23"/>
                  <a:gd name="T1" fmla="*/ 36 h 38"/>
                  <a:gd name="T2" fmla="*/ 22 w 23"/>
                  <a:gd name="T3" fmla="*/ 3 h 38"/>
                  <a:gd name="T4" fmla="*/ 21 w 23"/>
                  <a:gd name="T5" fmla="*/ 1 h 38"/>
                  <a:gd name="T6" fmla="*/ 1 w 23"/>
                  <a:gd name="T7" fmla="*/ 36 h 38"/>
                  <a:gd name="T8" fmla="*/ 4 w 23"/>
                  <a:gd name="T9" fmla="*/ 36 h 38"/>
                </a:gdLst>
                <a:ahLst/>
                <a:cxnLst>
                  <a:cxn ang="0">
                    <a:pos x="T0" y="T1"/>
                  </a:cxn>
                  <a:cxn ang="0">
                    <a:pos x="T2" y="T3"/>
                  </a:cxn>
                  <a:cxn ang="0">
                    <a:pos x="T4" y="T5"/>
                  </a:cxn>
                  <a:cxn ang="0">
                    <a:pos x="T6" y="T7"/>
                  </a:cxn>
                  <a:cxn ang="0">
                    <a:pos x="T8" y="T9"/>
                  </a:cxn>
                </a:cxnLst>
                <a:rect l="0" t="0" r="r" b="b"/>
                <a:pathLst>
                  <a:path w="23" h="38">
                    <a:moveTo>
                      <a:pt x="4" y="36"/>
                    </a:moveTo>
                    <a:cubicBezTo>
                      <a:pt x="7" y="23"/>
                      <a:pt x="13" y="13"/>
                      <a:pt x="22" y="3"/>
                    </a:cubicBezTo>
                    <a:cubicBezTo>
                      <a:pt x="23" y="2"/>
                      <a:pt x="22" y="0"/>
                      <a:pt x="21" y="1"/>
                    </a:cubicBezTo>
                    <a:cubicBezTo>
                      <a:pt x="9" y="9"/>
                      <a:pt x="2" y="22"/>
                      <a:pt x="1" y="36"/>
                    </a:cubicBezTo>
                    <a:cubicBezTo>
                      <a:pt x="0" y="38"/>
                      <a:pt x="4" y="38"/>
                      <a:pt x="4"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309"/>
              <p:cNvSpPr>
                <a:spLocks/>
              </p:cNvSpPr>
              <p:nvPr/>
            </p:nvSpPr>
            <p:spPr bwMode="auto">
              <a:xfrm>
                <a:off x="3328" y="1252"/>
                <a:ext cx="26" cy="58"/>
              </a:xfrm>
              <a:custGeom>
                <a:avLst/>
                <a:gdLst>
                  <a:gd name="T0" fmla="*/ 3 w 15"/>
                  <a:gd name="T1" fmla="*/ 31 h 33"/>
                  <a:gd name="T2" fmla="*/ 14 w 15"/>
                  <a:gd name="T3" fmla="*/ 3 h 33"/>
                  <a:gd name="T4" fmla="*/ 12 w 15"/>
                  <a:gd name="T5" fmla="*/ 1 h 33"/>
                  <a:gd name="T6" fmla="*/ 0 w 15"/>
                  <a:gd name="T7" fmla="*/ 31 h 33"/>
                  <a:gd name="T8" fmla="*/ 3 w 15"/>
                  <a:gd name="T9" fmla="*/ 31 h 33"/>
                </a:gdLst>
                <a:ahLst/>
                <a:cxnLst>
                  <a:cxn ang="0">
                    <a:pos x="T0" y="T1"/>
                  </a:cxn>
                  <a:cxn ang="0">
                    <a:pos x="T2" y="T3"/>
                  </a:cxn>
                  <a:cxn ang="0">
                    <a:pos x="T4" y="T5"/>
                  </a:cxn>
                  <a:cxn ang="0">
                    <a:pos x="T6" y="T7"/>
                  </a:cxn>
                  <a:cxn ang="0">
                    <a:pos x="T8" y="T9"/>
                  </a:cxn>
                </a:cxnLst>
                <a:rect l="0" t="0" r="r" b="b"/>
                <a:pathLst>
                  <a:path w="15" h="33">
                    <a:moveTo>
                      <a:pt x="3" y="31"/>
                    </a:moveTo>
                    <a:cubicBezTo>
                      <a:pt x="5" y="21"/>
                      <a:pt x="9" y="12"/>
                      <a:pt x="14" y="3"/>
                    </a:cubicBezTo>
                    <a:cubicBezTo>
                      <a:pt x="15" y="2"/>
                      <a:pt x="13" y="0"/>
                      <a:pt x="12" y="1"/>
                    </a:cubicBezTo>
                    <a:cubicBezTo>
                      <a:pt x="5" y="10"/>
                      <a:pt x="2" y="20"/>
                      <a:pt x="0" y="31"/>
                    </a:cubicBezTo>
                    <a:cubicBezTo>
                      <a:pt x="0" y="32"/>
                      <a:pt x="3" y="33"/>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310"/>
              <p:cNvSpPr>
                <a:spLocks/>
              </p:cNvSpPr>
              <p:nvPr/>
            </p:nvSpPr>
            <p:spPr bwMode="auto">
              <a:xfrm>
                <a:off x="3326" y="1213"/>
                <a:ext cx="30" cy="48"/>
              </a:xfrm>
              <a:custGeom>
                <a:avLst/>
                <a:gdLst>
                  <a:gd name="T0" fmla="*/ 4 w 17"/>
                  <a:gd name="T1" fmla="*/ 25 h 27"/>
                  <a:gd name="T2" fmla="*/ 16 w 17"/>
                  <a:gd name="T3" fmla="*/ 3 h 27"/>
                  <a:gd name="T4" fmla="*/ 14 w 17"/>
                  <a:gd name="T5" fmla="*/ 1 h 27"/>
                  <a:gd name="T6" fmla="*/ 1 w 17"/>
                  <a:gd name="T7" fmla="*/ 24 h 27"/>
                  <a:gd name="T8" fmla="*/ 4 w 17"/>
                  <a:gd name="T9" fmla="*/ 25 h 27"/>
                </a:gdLst>
                <a:ahLst/>
                <a:cxnLst>
                  <a:cxn ang="0">
                    <a:pos x="T0" y="T1"/>
                  </a:cxn>
                  <a:cxn ang="0">
                    <a:pos x="T2" y="T3"/>
                  </a:cxn>
                  <a:cxn ang="0">
                    <a:pos x="T4" y="T5"/>
                  </a:cxn>
                  <a:cxn ang="0">
                    <a:pos x="T6" y="T7"/>
                  </a:cxn>
                  <a:cxn ang="0">
                    <a:pos x="T8" y="T9"/>
                  </a:cxn>
                </a:cxnLst>
                <a:rect l="0" t="0" r="r" b="b"/>
                <a:pathLst>
                  <a:path w="17" h="27">
                    <a:moveTo>
                      <a:pt x="4" y="25"/>
                    </a:moveTo>
                    <a:cubicBezTo>
                      <a:pt x="7" y="17"/>
                      <a:pt x="12" y="10"/>
                      <a:pt x="16" y="3"/>
                    </a:cubicBezTo>
                    <a:cubicBezTo>
                      <a:pt x="17" y="1"/>
                      <a:pt x="15" y="0"/>
                      <a:pt x="14" y="1"/>
                    </a:cubicBezTo>
                    <a:cubicBezTo>
                      <a:pt x="7" y="7"/>
                      <a:pt x="3" y="16"/>
                      <a:pt x="1" y="24"/>
                    </a:cubicBezTo>
                    <a:cubicBezTo>
                      <a:pt x="0" y="26"/>
                      <a:pt x="3"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311"/>
              <p:cNvSpPr>
                <a:spLocks/>
              </p:cNvSpPr>
              <p:nvPr/>
            </p:nvSpPr>
            <p:spPr bwMode="auto">
              <a:xfrm>
                <a:off x="3324" y="1185"/>
                <a:ext cx="21" cy="37"/>
              </a:xfrm>
              <a:custGeom>
                <a:avLst/>
                <a:gdLst>
                  <a:gd name="T0" fmla="*/ 4 w 12"/>
                  <a:gd name="T1" fmla="*/ 19 h 21"/>
                  <a:gd name="T2" fmla="*/ 11 w 12"/>
                  <a:gd name="T3" fmla="*/ 3 h 21"/>
                  <a:gd name="T4" fmla="*/ 9 w 12"/>
                  <a:gd name="T5" fmla="*/ 1 h 21"/>
                  <a:gd name="T6" fmla="*/ 1 w 12"/>
                  <a:gd name="T7" fmla="*/ 19 h 21"/>
                  <a:gd name="T8" fmla="*/ 4 w 12"/>
                  <a:gd name="T9" fmla="*/ 19 h 21"/>
                </a:gdLst>
                <a:ahLst/>
                <a:cxnLst>
                  <a:cxn ang="0">
                    <a:pos x="T0" y="T1"/>
                  </a:cxn>
                  <a:cxn ang="0">
                    <a:pos x="T2" y="T3"/>
                  </a:cxn>
                  <a:cxn ang="0">
                    <a:pos x="T4" y="T5"/>
                  </a:cxn>
                  <a:cxn ang="0">
                    <a:pos x="T6" y="T7"/>
                  </a:cxn>
                  <a:cxn ang="0">
                    <a:pos x="T8" y="T9"/>
                  </a:cxn>
                </a:cxnLst>
                <a:rect l="0" t="0" r="r" b="b"/>
                <a:pathLst>
                  <a:path w="12" h="21">
                    <a:moveTo>
                      <a:pt x="4" y="19"/>
                    </a:moveTo>
                    <a:cubicBezTo>
                      <a:pt x="4" y="13"/>
                      <a:pt x="7" y="8"/>
                      <a:pt x="11" y="3"/>
                    </a:cubicBezTo>
                    <a:cubicBezTo>
                      <a:pt x="12" y="2"/>
                      <a:pt x="10" y="0"/>
                      <a:pt x="9" y="1"/>
                    </a:cubicBezTo>
                    <a:cubicBezTo>
                      <a:pt x="3" y="5"/>
                      <a:pt x="0" y="12"/>
                      <a:pt x="1" y="19"/>
                    </a:cubicBezTo>
                    <a:cubicBezTo>
                      <a:pt x="1" y="21"/>
                      <a:pt x="4" y="21"/>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312"/>
              <p:cNvSpPr>
                <a:spLocks/>
              </p:cNvSpPr>
              <p:nvPr/>
            </p:nvSpPr>
            <p:spPr bwMode="auto">
              <a:xfrm>
                <a:off x="3312" y="1157"/>
                <a:ext cx="28" cy="35"/>
              </a:xfrm>
              <a:custGeom>
                <a:avLst/>
                <a:gdLst>
                  <a:gd name="T0" fmla="*/ 4 w 16"/>
                  <a:gd name="T1" fmla="*/ 18 h 20"/>
                  <a:gd name="T2" fmla="*/ 15 w 16"/>
                  <a:gd name="T3" fmla="*/ 3 h 20"/>
                  <a:gd name="T4" fmla="*/ 13 w 16"/>
                  <a:gd name="T5" fmla="*/ 1 h 20"/>
                  <a:gd name="T6" fmla="*/ 1 w 16"/>
                  <a:gd name="T7" fmla="*/ 16 h 20"/>
                  <a:gd name="T8" fmla="*/ 4 w 16"/>
                  <a:gd name="T9" fmla="*/ 18 h 20"/>
                </a:gdLst>
                <a:ahLst/>
                <a:cxnLst>
                  <a:cxn ang="0">
                    <a:pos x="T0" y="T1"/>
                  </a:cxn>
                  <a:cxn ang="0">
                    <a:pos x="T2" y="T3"/>
                  </a:cxn>
                  <a:cxn ang="0">
                    <a:pos x="T4" y="T5"/>
                  </a:cxn>
                  <a:cxn ang="0">
                    <a:pos x="T6" y="T7"/>
                  </a:cxn>
                  <a:cxn ang="0">
                    <a:pos x="T8" y="T9"/>
                  </a:cxn>
                </a:cxnLst>
                <a:rect l="0" t="0" r="r" b="b"/>
                <a:pathLst>
                  <a:path w="16" h="20">
                    <a:moveTo>
                      <a:pt x="4" y="18"/>
                    </a:moveTo>
                    <a:cubicBezTo>
                      <a:pt x="7" y="12"/>
                      <a:pt x="11" y="8"/>
                      <a:pt x="15" y="3"/>
                    </a:cubicBezTo>
                    <a:cubicBezTo>
                      <a:pt x="16" y="2"/>
                      <a:pt x="14" y="0"/>
                      <a:pt x="13" y="1"/>
                    </a:cubicBezTo>
                    <a:cubicBezTo>
                      <a:pt x="8" y="5"/>
                      <a:pt x="4" y="10"/>
                      <a:pt x="1" y="16"/>
                    </a:cubicBezTo>
                    <a:cubicBezTo>
                      <a:pt x="0" y="18"/>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313"/>
              <p:cNvSpPr>
                <a:spLocks/>
              </p:cNvSpPr>
              <p:nvPr/>
            </p:nvSpPr>
            <p:spPr bwMode="auto">
              <a:xfrm>
                <a:off x="3356" y="1294"/>
                <a:ext cx="37" cy="55"/>
              </a:xfrm>
              <a:custGeom>
                <a:avLst/>
                <a:gdLst>
                  <a:gd name="T0" fmla="*/ 4 w 21"/>
                  <a:gd name="T1" fmla="*/ 29 h 31"/>
                  <a:gd name="T2" fmla="*/ 10 w 21"/>
                  <a:gd name="T3" fmla="*/ 16 h 31"/>
                  <a:gd name="T4" fmla="*/ 20 w 21"/>
                  <a:gd name="T5" fmla="*/ 4 h 31"/>
                  <a:gd name="T6" fmla="*/ 18 w 21"/>
                  <a:gd name="T7" fmla="*/ 1 h 31"/>
                  <a:gd name="T8" fmla="*/ 1 w 21"/>
                  <a:gd name="T9" fmla="*/ 28 h 31"/>
                  <a:gd name="T10" fmla="*/ 4 w 21"/>
                  <a:gd name="T11" fmla="*/ 29 h 31"/>
                </a:gdLst>
                <a:ahLst/>
                <a:cxnLst>
                  <a:cxn ang="0">
                    <a:pos x="T0" y="T1"/>
                  </a:cxn>
                  <a:cxn ang="0">
                    <a:pos x="T2" y="T3"/>
                  </a:cxn>
                  <a:cxn ang="0">
                    <a:pos x="T4" y="T5"/>
                  </a:cxn>
                  <a:cxn ang="0">
                    <a:pos x="T6" y="T7"/>
                  </a:cxn>
                  <a:cxn ang="0">
                    <a:pos x="T8" y="T9"/>
                  </a:cxn>
                  <a:cxn ang="0">
                    <a:pos x="T10" y="T11"/>
                  </a:cxn>
                </a:cxnLst>
                <a:rect l="0" t="0" r="r" b="b"/>
                <a:pathLst>
                  <a:path w="21" h="31">
                    <a:moveTo>
                      <a:pt x="4" y="29"/>
                    </a:moveTo>
                    <a:cubicBezTo>
                      <a:pt x="6" y="24"/>
                      <a:pt x="8" y="20"/>
                      <a:pt x="10" y="16"/>
                    </a:cubicBezTo>
                    <a:cubicBezTo>
                      <a:pt x="13" y="12"/>
                      <a:pt x="17" y="8"/>
                      <a:pt x="20" y="4"/>
                    </a:cubicBezTo>
                    <a:cubicBezTo>
                      <a:pt x="21" y="2"/>
                      <a:pt x="19" y="0"/>
                      <a:pt x="18" y="1"/>
                    </a:cubicBezTo>
                    <a:cubicBezTo>
                      <a:pt x="10" y="7"/>
                      <a:pt x="3" y="18"/>
                      <a:pt x="1" y="28"/>
                    </a:cubicBezTo>
                    <a:cubicBezTo>
                      <a:pt x="0" y="29"/>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314"/>
              <p:cNvSpPr>
                <a:spLocks/>
              </p:cNvSpPr>
              <p:nvPr/>
            </p:nvSpPr>
            <p:spPr bwMode="auto">
              <a:xfrm>
                <a:off x="3389" y="1322"/>
                <a:ext cx="32" cy="55"/>
              </a:xfrm>
              <a:custGeom>
                <a:avLst/>
                <a:gdLst>
                  <a:gd name="T0" fmla="*/ 4 w 18"/>
                  <a:gd name="T1" fmla="*/ 30 h 31"/>
                  <a:gd name="T2" fmla="*/ 16 w 18"/>
                  <a:gd name="T3" fmla="*/ 3 h 31"/>
                  <a:gd name="T4" fmla="*/ 14 w 18"/>
                  <a:gd name="T5" fmla="*/ 1 h 31"/>
                  <a:gd name="T6" fmla="*/ 0 w 18"/>
                  <a:gd name="T7" fmla="*/ 29 h 31"/>
                  <a:gd name="T8" fmla="*/ 4 w 18"/>
                  <a:gd name="T9" fmla="*/ 30 h 31"/>
                </a:gdLst>
                <a:ahLst/>
                <a:cxnLst>
                  <a:cxn ang="0">
                    <a:pos x="T0" y="T1"/>
                  </a:cxn>
                  <a:cxn ang="0">
                    <a:pos x="T2" y="T3"/>
                  </a:cxn>
                  <a:cxn ang="0">
                    <a:pos x="T4" y="T5"/>
                  </a:cxn>
                  <a:cxn ang="0">
                    <a:pos x="T6" y="T7"/>
                  </a:cxn>
                  <a:cxn ang="0">
                    <a:pos x="T8" y="T9"/>
                  </a:cxn>
                </a:cxnLst>
                <a:rect l="0" t="0" r="r" b="b"/>
                <a:pathLst>
                  <a:path w="18" h="31">
                    <a:moveTo>
                      <a:pt x="4" y="30"/>
                    </a:moveTo>
                    <a:cubicBezTo>
                      <a:pt x="6" y="20"/>
                      <a:pt x="10" y="11"/>
                      <a:pt x="16" y="3"/>
                    </a:cubicBezTo>
                    <a:cubicBezTo>
                      <a:pt x="18" y="2"/>
                      <a:pt x="16" y="0"/>
                      <a:pt x="14" y="1"/>
                    </a:cubicBezTo>
                    <a:cubicBezTo>
                      <a:pt x="6" y="8"/>
                      <a:pt x="2" y="19"/>
                      <a:pt x="0" y="29"/>
                    </a:cubicBezTo>
                    <a:cubicBezTo>
                      <a:pt x="0" y="31"/>
                      <a:pt x="3" y="31"/>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315"/>
              <p:cNvSpPr>
                <a:spLocks/>
              </p:cNvSpPr>
              <p:nvPr/>
            </p:nvSpPr>
            <p:spPr bwMode="auto">
              <a:xfrm>
                <a:off x="2598" y="930"/>
                <a:ext cx="48" cy="83"/>
              </a:xfrm>
              <a:custGeom>
                <a:avLst/>
                <a:gdLst>
                  <a:gd name="T0" fmla="*/ 3 w 27"/>
                  <a:gd name="T1" fmla="*/ 45 h 47"/>
                  <a:gd name="T2" fmla="*/ 26 w 27"/>
                  <a:gd name="T3" fmla="*/ 3 h 47"/>
                  <a:gd name="T4" fmla="*/ 24 w 27"/>
                  <a:gd name="T5" fmla="*/ 1 h 47"/>
                  <a:gd name="T6" fmla="*/ 0 w 27"/>
                  <a:gd name="T7" fmla="*/ 45 h 47"/>
                  <a:gd name="T8" fmla="*/ 3 w 27"/>
                  <a:gd name="T9" fmla="*/ 45 h 47"/>
                </a:gdLst>
                <a:ahLst/>
                <a:cxnLst>
                  <a:cxn ang="0">
                    <a:pos x="T0" y="T1"/>
                  </a:cxn>
                  <a:cxn ang="0">
                    <a:pos x="T2" y="T3"/>
                  </a:cxn>
                  <a:cxn ang="0">
                    <a:pos x="T4" y="T5"/>
                  </a:cxn>
                  <a:cxn ang="0">
                    <a:pos x="T6" y="T7"/>
                  </a:cxn>
                  <a:cxn ang="0">
                    <a:pos x="T8" y="T9"/>
                  </a:cxn>
                </a:cxnLst>
                <a:rect l="0" t="0" r="r" b="b"/>
                <a:pathLst>
                  <a:path w="27" h="47">
                    <a:moveTo>
                      <a:pt x="3" y="45"/>
                    </a:moveTo>
                    <a:cubicBezTo>
                      <a:pt x="7" y="28"/>
                      <a:pt x="15" y="16"/>
                      <a:pt x="26" y="3"/>
                    </a:cubicBezTo>
                    <a:cubicBezTo>
                      <a:pt x="27" y="2"/>
                      <a:pt x="26" y="0"/>
                      <a:pt x="24" y="1"/>
                    </a:cubicBezTo>
                    <a:cubicBezTo>
                      <a:pt x="10" y="11"/>
                      <a:pt x="2" y="28"/>
                      <a:pt x="0" y="45"/>
                    </a:cubicBezTo>
                    <a:cubicBezTo>
                      <a:pt x="0" y="46"/>
                      <a:pt x="3" y="47"/>
                      <a:pt x="3"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316"/>
              <p:cNvSpPr>
                <a:spLocks/>
              </p:cNvSpPr>
              <p:nvPr/>
            </p:nvSpPr>
            <p:spPr bwMode="auto">
              <a:xfrm>
                <a:off x="2614" y="943"/>
                <a:ext cx="60" cy="98"/>
              </a:xfrm>
              <a:custGeom>
                <a:avLst/>
                <a:gdLst>
                  <a:gd name="T0" fmla="*/ 4 w 34"/>
                  <a:gd name="T1" fmla="*/ 54 h 56"/>
                  <a:gd name="T2" fmla="*/ 32 w 34"/>
                  <a:gd name="T3" fmla="*/ 3 h 56"/>
                  <a:gd name="T4" fmla="*/ 30 w 34"/>
                  <a:gd name="T5" fmla="*/ 1 h 56"/>
                  <a:gd name="T6" fmla="*/ 1 w 34"/>
                  <a:gd name="T7" fmla="*/ 53 h 56"/>
                  <a:gd name="T8" fmla="*/ 4 w 34"/>
                  <a:gd name="T9" fmla="*/ 54 h 56"/>
                </a:gdLst>
                <a:ahLst/>
                <a:cxnLst>
                  <a:cxn ang="0">
                    <a:pos x="T0" y="T1"/>
                  </a:cxn>
                  <a:cxn ang="0">
                    <a:pos x="T2" y="T3"/>
                  </a:cxn>
                  <a:cxn ang="0">
                    <a:pos x="T4" y="T5"/>
                  </a:cxn>
                  <a:cxn ang="0">
                    <a:pos x="T6" y="T7"/>
                  </a:cxn>
                  <a:cxn ang="0">
                    <a:pos x="T8" y="T9"/>
                  </a:cxn>
                </a:cxnLst>
                <a:rect l="0" t="0" r="r" b="b"/>
                <a:pathLst>
                  <a:path w="34" h="56">
                    <a:moveTo>
                      <a:pt x="4" y="54"/>
                    </a:moveTo>
                    <a:cubicBezTo>
                      <a:pt x="9" y="34"/>
                      <a:pt x="19" y="19"/>
                      <a:pt x="32" y="3"/>
                    </a:cubicBezTo>
                    <a:cubicBezTo>
                      <a:pt x="34" y="2"/>
                      <a:pt x="32" y="0"/>
                      <a:pt x="30" y="1"/>
                    </a:cubicBezTo>
                    <a:cubicBezTo>
                      <a:pt x="15" y="14"/>
                      <a:pt x="4" y="33"/>
                      <a:pt x="1" y="53"/>
                    </a:cubicBezTo>
                    <a:cubicBezTo>
                      <a:pt x="0" y="55"/>
                      <a:pt x="3" y="56"/>
                      <a:pt x="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317"/>
              <p:cNvSpPr>
                <a:spLocks/>
              </p:cNvSpPr>
              <p:nvPr/>
            </p:nvSpPr>
            <p:spPr bwMode="auto">
              <a:xfrm>
                <a:off x="2626" y="1002"/>
                <a:ext cx="44" cy="71"/>
              </a:xfrm>
              <a:custGeom>
                <a:avLst/>
                <a:gdLst>
                  <a:gd name="T0" fmla="*/ 4 w 25"/>
                  <a:gd name="T1" fmla="*/ 38 h 40"/>
                  <a:gd name="T2" fmla="*/ 24 w 25"/>
                  <a:gd name="T3" fmla="*/ 3 h 40"/>
                  <a:gd name="T4" fmla="*/ 22 w 25"/>
                  <a:gd name="T5" fmla="*/ 1 h 40"/>
                  <a:gd name="T6" fmla="*/ 1 w 25"/>
                  <a:gd name="T7" fmla="*/ 37 h 40"/>
                  <a:gd name="T8" fmla="*/ 4 w 25"/>
                  <a:gd name="T9" fmla="*/ 38 h 40"/>
                </a:gdLst>
                <a:ahLst/>
                <a:cxnLst>
                  <a:cxn ang="0">
                    <a:pos x="T0" y="T1"/>
                  </a:cxn>
                  <a:cxn ang="0">
                    <a:pos x="T2" y="T3"/>
                  </a:cxn>
                  <a:cxn ang="0">
                    <a:pos x="T4" y="T5"/>
                  </a:cxn>
                  <a:cxn ang="0">
                    <a:pos x="T6" y="T7"/>
                  </a:cxn>
                  <a:cxn ang="0">
                    <a:pos x="T8" y="T9"/>
                  </a:cxn>
                </a:cxnLst>
                <a:rect l="0" t="0" r="r" b="b"/>
                <a:pathLst>
                  <a:path w="25" h="40">
                    <a:moveTo>
                      <a:pt x="4" y="38"/>
                    </a:moveTo>
                    <a:cubicBezTo>
                      <a:pt x="9" y="25"/>
                      <a:pt x="16" y="14"/>
                      <a:pt x="24" y="3"/>
                    </a:cubicBezTo>
                    <a:cubicBezTo>
                      <a:pt x="25" y="2"/>
                      <a:pt x="23" y="0"/>
                      <a:pt x="22" y="1"/>
                    </a:cubicBezTo>
                    <a:cubicBezTo>
                      <a:pt x="11" y="10"/>
                      <a:pt x="4" y="24"/>
                      <a:pt x="1" y="37"/>
                    </a:cubicBezTo>
                    <a:cubicBezTo>
                      <a:pt x="0" y="39"/>
                      <a:pt x="3" y="40"/>
                      <a:pt x="4"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318"/>
              <p:cNvSpPr>
                <a:spLocks/>
              </p:cNvSpPr>
              <p:nvPr/>
            </p:nvSpPr>
            <p:spPr bwMode="auto">
              <a:xfrm>
                <a:off x="2633" y="1039"/>
                <a:ext cx="42" cy="69"/>
              </a:xfrm>
              <a:custGeom>
                <a:avLst/>
                <a:gdLst>
                  <a:gd name="T0" fmla="*/ 3 w 24"/>
                  <a:gd name="T1" fmla="*/ 37 h 39"/>
                  <a:gd name="T2" fmla="*/ 23 w 24"/>
                  <a:gd name="T3" fmla="*/ 3 h 39"/>
                  <a:gd name="T4" fmla="*/ 20 w 24"/>
                  <a:gd name="T5" fmla="*/ 1 h 39"/>
                  <a:gd name="T6" fmla="*/ 0 w 24"/>
                  <a:gd name="T7" fmla="*/ 36 h 39"/>
                  <a:gd name="T8" fmla="*/ 3 w 24"/>
                  <a:gd name="T9" fmla="*/ 37 h 39"/>
                </a:gdLst>
                <a:ahLst/>
                <a:cxnLst>
                  <a:cxn ang="0">
                    <a:pos x="T0" y="T1"/>
                  </a:cxn>
                  <a:cxn ang="0">
                    <a:pos x="T2" y="T3"/>
                  </a:cxn>
                  <a:cxn ang="0">
                    <a:pos x="T4" y="T5"/>
                  </a:cxn>
                  <a:cxn ang="0">
                    <a:pos x="T6" y="T7"/>
                  </a:cxn>
                  <a:cxn ang="0">
                    <a:pos x="T8" y="T9"/>
                  </a:cxn>
                </a:cxnLst>
                <a:rect l="0" t="0" r="r" b="b"/>
                <a:pathLst>
                  <a:path w="24" h="39">
                    <a:moveTo>
                      <a:pt x="3" y="37"/>
                    </a:moveTo>
                    <a:cubicBezTo>
                      <a:pt x="8" y="24"/>
                      <a:pt x="15" y="14"/>
                      <a:pt x="23" y="3"/>
                    </a:cubicBezTo>
                    <a:cubicBezTo>
                      <a:pt x="24" y="2"/>
                      <a:pt x="22" y="0"/>
                      <a:pt x="20" y="1"/>
                    </a:cubicBezTo>
                    <a:cubicBezTo>
                      <a:pt x="10" y="10"/>
                      <a:pt x="3" y="23"/>
                      <a:pt x="0" y="36"/>
                    </a:cubicBezTo>
                    <a:cubicBezTo>
                      <a:pt x="0" y="38"/>
                      <a:pt x="2" y="39"/>
                      <a:pt x="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319"/>
              <p:cNvSpPr>
                <a:spLocks/>
              </p:cNvSpPr>
              <p:nvPr/>
            </p:nvSpPr>
            <p:spPr bwMode="auto">
              <a:xfrm>
                <a:off x="2637" y="1092"/>
                <a:ext cx="33" cy="53"/>
              </a:xfrm>
              <a:custGeom>
                <a:avLst/>
                <a:gdLst>
                  <a:gd name="T0" fmla="*/ 3 w 19"/>
                  <a:gd name="T1" fmla="*/ 28 h 30"/>
                  <a:gd name="T2" fmla="*/ 10 w 19"/>
                  <a:gd name="T3" fmla="*/ 15 h 30"/>
                  <a:gd name="T4" fmla="*/ 18 w 19"/>
                  <a:gd name="T5" fmla="*/ 3 h 30"/>
                  <a:gd name="T6" fmla="*/ 16 w 19"/>
                  <a:gd name="T7" fmla="*/ 1 h 30"/>
                  <a:gd name="T8" fmla="*/ 0 w 19"/>
                  <a:gd name="T9" fmla="*/ 27 h 30"/>
                  <a:gd name="T10" fmla="*/ 3 w 19"/>
                  <a:gd name="T11" fmla="*/ 28 h 30"/>
                </a:gdLst>
                <a:ahLst/>
                <a:cxnLst>
                  <a:cxn ang="0">
                    <a:pos x="T0" y="T1"/>
                  </a:cxn>
                  <a:cxn ang="0">
                    <a:pos x="T2" y="T3"/>
                  </a:cxn>
                  <a:cxn ang="0">
                    <a:pos x="T4" y="T5"/>
                  </a:cxn>
                  <a:cxn ang="0">
                    <a:pos x="T6" y="T7"/>
                  </a:cxn>
                  <a:cxn ang="0">
                    <a:pos x="T8" y="T9"/>
                  </a:cxn>
                  <a:cxn ang="0">
                    <a:pos x="T10" y="T11"/>
                  </a:cxn>
                </a:cxnLst>
                <a:rect l="0" t="0" r="r" b="b"/>
                <a:pathLst>
                  <a:path w="19" h="30">
                    <a:moveTo>
                      <a:pt x="3" y="28"/>
                    </a:moveTo>
                    <a:cubicBezTo>
                      <a:pt x="5" y="24"/>
                      <a:pt x="7" y="20"/>
                      <a:pt x="10" y="15"/>
                    </a:cubicBezTo>
                    <a:cubicBezTo>
                      <a:pt x="12" y="11"/>
                      <a:pt x="15" y="7"/>
                      <a:pt x="18" y="3"/>
                    </a:cubicBezTo>
                    <a:cubicBezTo>
                      <a:pt x="19" y="2"/>
                      <a:pt x="17" y="0"/>
                      <a:pt x="16" y="1"/>
                    </a:cubicBezTo>
                    <a:cubicBezTo>
                      <a:pt x="8" y="8"/>
                      <a:pt x="2" y="18"/>
                      <a:pt x="0" y="27"/>
                    </a:cubicBezTo>
                    <a:cubicBezTo>
                      <a:pt x="0" y="29"/>
                      <a:pt x="2" y="30"/>
                      <a:pt x="3"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320"/>
              <p:cNvSpPr>
                <a:spLocks/>
              </p:cNvSpPr>
              <p:nvPr/>
            </p:nvSpPr>
            <p:spPr bwMode="auto">
              <a:xfrm>
                <a:off x="2637" y="1127"/>
                <a:ext cx="35" cy="42"/>
              </a:xfrm>
              <a:custGeom>
                <a:avLst/>
                <a:gdLst>
                  <a:gd name="T0" fmla="*/ 4 w 20"/>
                  <a:gd name="T1" fmla="*/ 23 h 24"/>
                  <a:gd name="T2" fmla="*/ 11 w 20"/>
                  <a:gd name="T3" fmla="*/ 12 h 24"/>
                  <a:gd name="T4" fmla="*/ 19 w 20"/>
                  <a:gd name="T5" fmla="*/ 3 h 24"/>
                  <a:gd name="T6" fmla="*/ 17 w 20"/>
                  <a:gd name="T7" fmla="*/ 1 h 24"/>
                  <a:gd name="T8" fmla="*/ 1 w 20"/>
                  <a:gd name="T9" fmla="*/ 22 h 24"/>
                  <a:gd name="T10" fmla="*/ 4 w 20"/>
                  <a:gd name="T11" fmla="*/ 23 h 24"/>
                </a:gdLst>
                <a:ahLst/>
                <a:cxnLst>
                  <a:cxn ang="0">
                    <a:pos x="T0" y="T1"/>
                  </a:cxn>
                  <a:cxn ang="0">
                    <a:pos x="T2" y="T3"/>
                  </a:cxn>
                  <a:cxn ang="0">
                    <a:pos x="T4" y="T5"/>
                  </a:cxn>
                  <a:cxn ang="0">
                    <a:pos x="T6" y="T7"/>
                  </a:cxn>
                  <a:cxn ang="0">
                    <a:pos x="T8" y="T9"/>
                  </a:cxn>
                  <a:cxn ang="0">
                    <a:pos x="T10" y="T11"/>
                  </a:cxn>
                </a:cxnLst>
                <a:rect l="0" t="0" r="r" b="b"/>
                <a:pathLst>
                  <a:path w="20" h="24">
                    <a:moveTo>
                      <a:pt x="4" y="23"/>
                    </a:moveTo>
                    <a:cubicBezTo>
                      <a:pt x="6" y="19"/>
                      <a:pt x="8" y="15"/>
                      <a:pt x="11" y="12"/>
                    </a:cubicBezTo>
                    <a:cubicBezTo>
                      <a:pt x="14" y="9"/>
                      <a:pt x="17" y="6"/>
                      <a:pt x="19" y="3"/>
                    </a:cubicBezTo>
                    <a:cubicBezTo>
                      <a:pt x="20" y="1"/>
                      <a:pt x="18" y="0"/>
                      <a:pt x="17" y="1"/>
                    </a:cubicBezTo>
                    <a:cubicBezTo>
                      <a:pt x="9" y="4"/>
                      <a:pt x="3" y="14"/>
                      <a:pt x="1" y="22"/>
                    </a:cubicBezTo>
                    <a:cubicBezTo>
                      <a:pt x="0" y="23"/>
                      <a:pt x="3" y="24"/>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321"/>
              <p:cNvSpPr>
                <a:spLocks/>
              </p:cNvSpPr>
              <p:nvPr/>
            </p:nvSpPr>
            <p:spPr bwMode="auto">
              <a:xfrm>
                <a:off x="2624" y="1169"/>
                <a:ext cx="30" cy="34"/>
              </a:xfrm>
              <a:custGeom>
                <a:avLst/>
                <a:gdLst>
                  <a:gd name="T0" fmla="*/ 3 w 17"/>
                  <a:gd name="T1" fmla="*/ 18 h 19"/>
                  <a:gd name="T2" fmla="*/ 16 w 17"/>
                  <a:gd name="T3" fmla="*/ 3 h 19"/>
                  <a:gd name="T4" fmla="*/ 14 w 17"/>
                  <a:gd name="T5" fmla="*/ 1 h 19"/>
                  <a:gd name="T6" fmla="*/ 1 w 17"/>
                  <a:gd name="T7" fmla="*/ 16 h 19"/>
                  <a:gd name="T8" fmla="*/ 3 w 17"/>
                  <a:gd name="T9" fmla="*/ 18 h 19"/>
                </a:gdLst>
                <a:ahLst/>
                <a:cxnLst>
                  <a:cxn ang="0">
                    <a:pos x="T0" y="T1"/>
                  </a:cxn>
                  <a:cxn ang="0">
                    <a:pos x="T2" y="T3"/>
                  </a:cxn>
                  <a:cxn ang="0">
                    <a:pos x="T4" y="T5"/>
                  </a:cxn>
                  <a:cxn ang="0">
                    <a:pos x="T6" y="T7"/>
                  </a:cxn>
                  <a:cxn ang="0">
                    <a:pos x="T8" y="T9"/>
                  </a:cxn>
                </a:cxnLst>
                <a:rect l="0" t="0" r="r" b="b"/>
                <a:pathLst>
                  <a:path w="17" h="19">
                    <a:moveTo>
                      <a:pt x="3" y="18"/>
                    </a:moveTo>
                    <a:cubicBezTo>
                      <a:pt x="8" y="13"/>
                      <a:pt x="13" y="9"/>
                      <a:pt x="16" y="3"/>
                    </a:cubicBezTo>
                    <a:cubicBezTo>
                      <a:pt x="17" y="2"/>
                      <a:pt x="15" y="0"/>
                      <a:pt x="14" y="1"/>
                    </a:cubicBezTo>
                    <a:cubicBezTo>
                      <a:pt x="9" y="5"/>
                      <a:pt x="5" y="11"/>
                      <a:pt x="1" y="16"/>
                    </a:cubicBezTo>
                    <a:cubicBezTo>
                      <a:pt x="0" y="17"/>
                      <a:pt x="2"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322"/>
              <p:cNvSpPr>
                <a:spLocks/>
              </p:cNvSpPr>
              <p:nvPr/>
            </p:nvSpPr>
            <p:spPr bwMode="auto">
              <a:xfrm>
                <a:off x="2352" y="1192"/>
                <a:ext cx="67" cy="104"/>
              </a:xfrm>
              <a:custGeom>
                <a:avLst/>
                <a:gdLst>
                  <a:gd name="T0" fmla="*/ 4 w 38"/>
                  <a:gd name="T1" fmla="*/ 57 h 59"/>
                  <a:gd name="T2" fmla="*/ 37 w 38"/>
                  <a:gd name="T3" fmla="*/ 3 h 59"/>
                  <a:gd name="T4" fmla="*/ 35 w 38"/>
                  <a:gd name="T5" fmla="*/ 1 h 59"/>
                  <a:gd name="T6" fmla="*/ 1 w 38"/>
                  <a:gd name="T7" fmla="*/ 56 h 59"/>
                  <a:gd name="T8" fmla="*/ 4 w 38"/>
                  <a:gd name="T9" fmla="*/ 57 h 59"/>
                </a:gdLst>
                <a:ahLst/>
                <a:cxnLst>
                  <a:cxn ang="0">
                    <a:pos x="T0" y="T1"/>
                  </a:cxn>
                  <a:cxn ang="0">
                    <a:pos x="T2" y="T3"/>
                  </a:cxn>
                  <a:cxn ang="0">
                    <a:pos x="T4" y="T5"/>
                  </a:cxn>
                  <a:cxn ang="0">
                    <a:pos x="T6" y="T7"/>
                  </a:cxn>
                  <a:cxn ang="0">
                    <a:pos x="T8" y="T9"/>
                  </a:cxn>
                </a:cxnLst>
                <a:rect l="0" t="0" r="r" b="b"/>
                <a:pathLst>
                  <a:path w="38" h="59">
                    <a:moveTo>
                      <a:pt x="4" y="57"/>
                    </a:moveTo>
                    <a:cubicBezTo>
                      <a:pt x="12" y="37"/>
                      <a:pt x="26" y="21"/>
                      <a:pt x="37" y="3"/>
                    </a:cubicBezTo>
                    <a:cubicBezTo>
                      <a:pt x="38" y="2"/>
                      <a:pt x="36" y="0"/>
                      <a:pt x="35" y="1"/>
                    </a:cubicBezTo>
                    <a:cubicBezTo>
                      <a:pt x="20" y="16"/>
                      <a:pt x="7" y="36"/>
                      <a:pt x="1" y="56"/>
                    </a:cubicBezTo>
                    <a:cubicBezTo>
                      <a:pt x="0" y="58"/>
                      <a:pt x="3" y="59"/>
                      <a:pt x="4" y="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323"/>
              <p:cNvSpPr>
                <a:spLocks/>
              </p:cNvSpPr>
              <p:nvPr/>
            </p:nvSpPr>
            <p:spPr bwMode="auto">
              <a:xfrm>
                <a:off x="2334" y="1219"/>
                <a:ext cx="37" cy="58"/>
              </a:xfrm>
              <a:custGeom>
                <a:avLst/>
                <a:gdLst>
                  <a:gd name="T0" fmla="*/ 3 w 21"/>
                  <a:gd name="T1" fmla="*/ 31 h 33"/>
                  <a:gd name="T2" fmla="*/ 11 w 21"/>
                  <a:gd name="T3" fmla="*/ 16 h 33"/>
                  <a:gd name="T4" fmla="*/ 20 w 21"/>
                  <a:gd name="T5" fmla="*/ 3 h 33"/>
                  <a:gd name="T6" fmla="*/ 18 w 21"/>
                  <a:gd name="T7" fmla="*/ 1 h 33"/>
                  <a:gd name="T8" fmla="*/ 0 w 21"/>
                  <a:gd name="T9" fmla="*/ 29 h 33"/>
                  <a:gd name="T10" fmla="*/ 3 w 21"/>
                  <a:gd name="T11" fmla="*/ 31 h 33"/>
                </a:gdLst>
                <a:ahLst/>
                <a:cxnLst>
                  <a:cxn ang="0">
                    <a:pos x="T0" y="T1"/>
                  </a:cxn>
                  <a:cxn ang="0">
                    <a:pos x="T2" y="T3"/>
                  </a:cxn>
                  <a:cxn ang="0">
                    <a:pos x="T4" y="T5"/>
                  </a:cxn>
                  <a:cxn ang="0">
                    <a:pos x="T6" y="T7"/>
                  </a:cxn>
                  <a:cxn ang="0">
                    <a:pos x="T8" y="T9"/>
                  </a:cxn>
                  <a:cxn ang="0">
                    <a:pos x="T10" y="T11"/>
                  </a:cxn>
                </a:cxnLst>
                <a:rect l="0" t="0" r="r" b="b"/>
                <a:pathLst>
                  <a:path w="21" h="33">
                    <a:moveTo>
                      <a:pt x="3" y="31"/>
                    </a:moveTo>
                    <a:cubicBezTo>
                      <a:pt x="6" y="26"/>
                      <a:pt x="8" y="21"/>
                      <a:pt x="11" y="16"/>
                    </a:cubicBezTo>
                    <a:cubicBezTo>
                      <a:pt x="13" y="11"/>
                      <a:pt x="17" y="7"/>
                      <a:pt x="20" y="3"/>
                    </a:cubicBezTo>
                    <a:cubicBezTo>
                      <a:pt x="21" y="2"/>
                      <a:pt x="19" y="0"/>
                      <a:pt x="18" y="1"/>
                    </a:cubicBezTo>
                    <a:cubicBezTo>
                      <a:pt x="9" y="7"/>
                      <a:pt x="2" y="19"/>
                      <a:pt x="0" y="29"/>
                    </a:cubicBezTo>
                    <a:cubicBezTo>
                      <a:pt x="0" y="31"/>
                      <a:pt x="3" y="33"/>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324"/>
              <p:cNvSpPr>
                <a:spLocks/>
              </p:cNvSpPr>
              <p:nvPr/>
            </p:nvSpPr>
            <p:spPr bwMode="auto">
              <a:xfrm>
                <a:off x="2310" y="1231"/>
                <a:ext cx="23" cy="37"/>
              </a:xfrm>
              <a:custGeom>
                <a:avLst/>
                <a:gdLst>
                  <a:gd name="T0" fmla="*/ 3 w 13"/>
                  <a:gd name="T1" fmla="*/ 19 h 21"/>
                  <a:gd name="T2" fmla="*/ 13 w 13"/>
                  <a:gd name="T3" fmla="*/ 2 h 21"/>
                  <a:gd name="T4" fmla="*/ 10 w 13"/>
                  <a:gd name="T5" fmla="*/ 1 h 21"/>
                  <a:gd name="T6" fmla="*/ 0 w 13"/>
                  <a:gd name="T7" fmla="*/ 18 h 21"/>
                  <a:gd name="T8" fmla="*/ 3 w 13"/>
                  <a:gd name="T9" fmla="*/ 19 h 21"/>
                </a:gdLst>
                <a:ahLst/>
                <a:cxnLst>
                  <a:cxn ang="0">
                    <a:pos x="T0" y="T1"/>
                  </a:cxn>
                  <a:cxn ang="0">
                    <a:pos x="T2" y="T3"/>
                  </a:cxn>
                  <a:cxn ang="0">
                    <a:pos x="T4" y="T5"/>
                  </a:cxn>
                  <a:cxn ang="0">
                    <a:pos x="T6" y="T7"/>
                  </a:cxn>
                  <a:cxn ang="0">
                    <a:pos x="T8" y="T9"/>
                  </a:cxn>
                </a:cxnLst>
                <a:rect l="0" t="0" r="r" b="b"/>
                <a:pathLst>
                  <a:path w="13" h="21">
                    <a:moveTo>
                      <a:pt x="3" y="19"/>
                    </a:moveTo>
                    <a:cubicBezTo>
                      <a:pt x="7" y="15"/>
                      <a:pt x="11" y="8"/>
                      <a:pt x="13" y="2"/>
                    </a:cubicBezTo>
                    <a:cubicBezTo>
                      <a:pt x="13" y="1"/>
                      <a:pt x="11" y="0"/>
                      <a:pt x="10" y="1"/>
                    </a:cubicBezTo>
                    <a:cubicBezTo>
                      <a:pt x="6" y="6"/>
                      <a:pt x="2" y="12"/>
                      <a:pt x="0" y="18"/>
                    </a:cubicBezTo>
                    <a:cubicBezTo>
                      <a:pt x="0" y="19"/>
                      <a:pt x="2" y="21"/>
                      <a:pt x="3"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325"/>
              <p:cNvSpPr>
                <a:spLocks/>
              </p:cNvSpPr>
              <p:nvPr/>
            </p:nvSpPr>
            <p:spPr bwMode="auto">
              <a:xfrm>
                <a:off x="2285" y="1224"/>
                <a:ext cx="18" cy="32"/>
              </a:xfrm>
              <a:custGeom>
                <a:avLst/>
                <a:gdLst>
                  <a:gd name="T0" fmla="*/ 3 w 10"/>
                  <a:gd name="T1" fmla="*/ 16 h 18"/>
                  <a:gd name="T2" fmla="*/ 10 w 10"/>
                  <a:gd name="T3" fmla="*/ 4 h 18"/>
                  <a:gd name="T4" fmla="*/ 7 w 10"/>
                  <a:gd name="T5" fmla="*/ 2 h 18"/>
                  <a:gd name="T6" fmla="*/ 0 w 10"/>
                  <a:gd name="T7" fmla="*/ 15 h 18"/>
                  <a:gd name="T8" fmla="*/ 3 w 10"/>
                  <a:gd name="T9" fmla="*/ 16 h 18"/>
                </a:gdLst>
                <a:ahLst/>
                <a:cxnLst>
                  <a:cxn ang="0">
                    <a:pos x="T0" y="T1"/>
                  </a:cxn>
                  <a:cxn ang="0">
                    <a:pos x="T2" y="T3"/>
                  </a:cxn>
                  <a:cxn ang="0">
                    <a:pos x="T4" y="T5"/>
                  </a:cxn>
                  <a:cxn ang="0">
                    <a:pos x="T6" y="T7"/>
                  </a:cxn>
                  <a:cxn ang="0">
                    <a:pos x="T8" y="T9"/>
                  </a:cxn>
                </a:cxnLst>
                <a:rect l="0" t="0" r="r" b="b"/>
                <a:pathLst>
                  <a:path w="10" h="18">
                    <a:moveTo>
                      <a:pt x="3" y="16"/>
                    </a:moveTo>
                    <a:cubicBezTo>
                      <a:pt x="5" y="12"/>
                      <a:pt x="8" y="8"/>
                      <a:pt x="10" y="4"/>
                    </a:cubicBezTo>
                    <a:cubicBezTo>
                      <a:pt x="10" y="2"/>
                      <a:pt x="8" y="0"/>
                      <a:pt x="7" y="2"/>
                    </a:cubicBezTo>
                    <a:cubicBezTo>
                      <a:pt x="3" y="5"/>
                      <a:pt x="1" y="10"/>
                      <a:pt x="0" y="15"/>
                    </a:cubicBezTo>
                    <a:cubicBezTo>
                      <a:pt x="0" y="17"/>
                      <a:pt x="2" y="18"/>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326"/>
              <p:cNvSpPr>
                <a:spLocks/>
              </p:cNvSpPr>
              <p:nvPr/>
            </p:nvSpPr>
            <p:spPr bwMode="auto">
              <a:xfrm>
                <a:off x="2366" y="1240"/>
                <a:ext cx="47" cy="74"/>
              </a:xfrm>
              <a:custGeom>
                <a:avLst/>
                <a:gdLst>
                  <a:gd name="T0" fmla="*/ 4 w 27"/>
                  <a:gd name="T1" fmla="*/ 40 h 42"/>
                  <a:gd name="T2" fmla="*/ 26 w 27"/>
                  <a:gd name="T3" fmla="*/ 3 h 42"/>
                  <a:gd name="T4" fmla="*/ 24 w 27"/>
                  <a:gd name="T5" fmla="*/ 2 h 42"/>
                  <a:gd name="T6" fmla="*/ 1 w 27"/>
                  <a:gd name="T7" fmla="*/ 38 h 42"/>
                  <a:gd name="T8" fmla="*/ 4 w 27"/>
                  <a:gd name="T9" fmla="*/ 40 h 42"/>
                </a:gdLst>
                <a:ahLst/>
                <a:cxnLst>
                  <a:cxn ang="0">
                    <a:pos x="T0" y="T1"/>
                  </a:cxn>
                  <a:cxn ang="0">
                    <a:pos x="T2" y="T3"/>
                  </a:cxn>
                  <a:cxn ang="0">
                    <a:pos x="T4" y="T5"/>
                  </a:cxn>
                  <a:cxn ang="0">
                    <a:pos x="T6" y="T7"/>
                  </a:cxn>
                  <a:cxn ang="0">
                    <a:pos x="T8" y="T9"/>
                  </a:cxn>
                </a:cxnLst>
                <a:rect l="0" t="0" r="r" b="b"/>
                <a:pathLst>
                  <a:path w="27" h="42">
                    <a:moveTo>
                      <a:pt x="4" y="40"/>
                    </a:moveTo>
                    <a:cubicBezTo>
                      <a:pt x="12" y="29"/>
                      <a:pt x="21" y="16"/>
                      <a:pt x="26" y="3"/>
                    </a:cubicBezTo>
                    <a:cubicBezTo>
                      <a:pt x="27" y="2"/>
                      <a:pt x="25" y="0"/>
                      <a:pt x="24" y="2"/>
                    </a:cubicBezTo>
                    <a:cubicBezTo>
                      <a:pt x="15" y="12"/>
                      <a:pt x="8" y="26"/>
                      <a:pt x="1" y="38"/>
                    </a:cubicBezTo>
                    <a:cubicBezTo>
                      <a:pt x="0" y="40"/>
                      <a:pt x="3" y="42"/>
                      <a:pt x="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327"/>
              <p:cNvSpPr>
                <a:spLocks/>
              </p:cNvSpPr>
              <p:nvPr/>
            </p:nvSpPr>
            <p:spPr bwMode="auto">
              <a:xfrm>
                <a:off x="2380" y="1300"/>
                <a:ext cx="28" cy="33"/>
              </a:xfrm>
              <a:custGeom>
                <a:avLst/>
                <a:gdLst>
                  <a:gd name="T0" fmla="*/ 4 w 16"/>
                  <a:gd name="T1" fmla="*/ 18 h 19"/>
                  <a:gd name="T2" fmla="*/ 15 w 16"/>
                  <a:gd name="T3" fmla="*/ 3 h 19"/>
                  <a:gd name="T4" fmla="*/ 12 w 16"/>
                  <a:gd name="T5" fmla="*/ 1 h 19"/>
                  <a:gd name="T6" fmla="*/ 1 w 16"/>
                  <a:gd name="T7" fmla="*/ 16 h 19"/>
                  <a:gd name="T8" fmla="*/ 4 w 16"/>
                  <a:gd name="T9" fmla="*/ 18 h 19"/>
                </a:gdLst>
                <a:ahLst/>
                <a:cxnLst>
                  <a:cxn ang="0">
                    <a:pos x="T0" y="T1"/>
                  </a:cxn>
                  <a:cxn ang="0">
                    <a:pos x="T2" y="T3"/>
                  </a:cxn>
                  <a:cxn ang="0">
                    <a:pos x="T4" y="T5"/>
                  </a:cxn>
                  <a:cxn ang="0">
                    <a:pos x="T6" y="T7"/>
                  </a:cxn>
                  <a:cxn ang="0">
                    <a:pos x="T8" y="T9"/>
                  </a:cxn>
                </a:cxnLst>
                <a:rect l="0" t="0" r="r" b="b"/>
                <a:pathLst>
                  <a:path w="16" h="19">
                    <a:moveTo>
                      <a:pt x="4" y="18"/>
                    </a:moveTo>
                    <a:cubicBezTo>
                      <a:pt x="7" y="13"/>
                      <a:pt x="12" y="9"/>
                      <a:pt x="15" y="3"/>
                    </a:cubicBezTo>
                    <a:cubicBezTo>
                      <a:pt x="16" y="1"/>
                      <a:pt x="14" y="0"/>
                      <a:pt x="12" y="1"/>
                    </a:cubicBezTo>
                    <a:cubicBezTo>
                      <a:pt x="8" y="5"/>
                      <a:pt x="4" y="11"/>
                      <a:pt x="1" y="16"/>
                    </a:cubicBezTo>
                    <a:cubicBezTo>
                      <a:pt x="0" y="17"/>
                      <a:pt x="2" y="19"/>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328"/>
              <p:cNvSpPr>
                <a:spLocks/>
              </p:cNvSpPr>
              <p:nvPr/>
            </p:nvSpPr>
            <p:spPr bwMode="auto">
              <a:xfrm>
                <a:off x="2389" y="1322"/>
                <a:ext cx="24" cy="32"/>
              </a:xfrm>
              <a:custGeom>
                <a:avLst/>
                <a:gdLst>
                  <a:gd name="T0" fmla="*/ 4 w 14"/>
                  <a:gd name="T1" fmla="*/ 16 h 18"/>
                  <a:gd name="T2" fmla="*/ 9 w 14"/>
                  <a:gd name="T3" fmla="*/ 10 h 18"/>
                  <a:gd name="T4" fmla="*/ 14 w 14"/>
                  <a:gd name="T5" fmla="*/ 3 h 18"/>
                  <a:gd name="T6" fmla="*/ 11 w 14"/>
                  <a:gd name="T7" fmla="*/ 1 h 18"/>
                  <a:gd name="T8" fmla="*/ 6 w 14"/>
                  <a:gd name="T9" fmla="*/ 7 h 18"/>
                  <a:gd name="T10" fmla="*/ 1 w 14"/>
                  <a:gd name="T11" fmla="*/ 14 h 18"/>
                  <a:gd name="T12" fmla="*/ 4 w 14"/>
                  <a:gd name="T13" fmla="*/ 16 h 18"/>
                </a:gdLst>
                <a:ahLst/>
                <a:cxnLst>
                  <a:cxn ang="0">
                    <a:pos x="T0" y="T1"/>
                  </a:cxn>
                  <a:cxn ang="0">
                    <a:pos x="T2" y="T3"/>
                  </a:cxn>
                  <a:cxn ang="0">
                    <a:pos x="T4" y="T5"/>
                  </a:cxn>
                  <a:cxn ang="0">
                    <a:pos x="T6" y="T7"/>
                  </a:cxn>
                  <a:cxn ang="0">
                    <a:pos x="T8" y="T9"/>
                  </a:cxn>
                  <a:cxn ang="0">
                    <a:pos x="T10" y="T11"/>
                  </a:cxn>
                  <a:cxn ang="0">
                    <a:pos x="T12" y="T13"/>
                  </a:cxn>
                </a:cxnLst>
                <a:rect l="0" t="0" r="r" b="b"/>
                <a:pathLst>
                  <a:path w="14" h="18">
                    <a:moveTo>
                      <a:pt x="4" y="16"/>
                    </a:moveTo>
                    <a:cubicBezTo>
                      <a:pt x="6" y="14"/>
                      <a:pt x="8" y="12"/>
                      <a:pt x="9" y="10"/>
                    </a:cubicBezTo>
                    <a:cubicBezTo>
                      <a:pt x="11" y="8"/>
                      <a:pt x="13" y="6"/>
                      <a:pt x="14" y="3"/>
                    </a:cubicBezTo>
                    <a:cubicBezTo>
                      <a:pt x="14" y="1"/>
                      <a:pt x="12" y="0"/>
                      <a:pt x="11" y="1"/>
                    </a:cubicBezTo>
                    <a:cubicBezTo>
                      <a:pt x="9" y="3"/>
                      <a:pt x="7" y="5"/>
                      <a:pt x="6" y="7"/>
                    </a:cubicBezTo>
                    <a:cubicBezTo>
                      <a:pt x="4" y="9"/>
                      <a:pt x="3" y="12"/>
                      <a:pt x="1" y="14"/>
                    </a:cubicBezTo>
                    <a:cubicBezTo>
                      <a:pt x="0" y="16"/>
                      <a:pt x="3" y="18"/>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329"/>
              <p:cNvSpPr>
                <a:spLocks/>
              </p:cNvSpPr>
              <p:nvPr/>
            </p:nvSpPr>
            <p:spPr bwMode="auto">
              <a:xfrm>
                <a:off x="2412" y="1347"/>
                <a:ext cx="23" cy="39"/>
              </a:xfrm>
              <a:custGeom>
                <a:avLst/>
                <a:gdLst>
                  <a:gd name="T0" fmla="*/ 4 w 13"/>
                  <a:gd name="T1" fmla="*/ 20 h 22"/>
                  <a:gd name="T2" fmla="*/ 12 w 13"/>
                  <a:gd name="T3" fmla="*/ 3 h 22"/>
                  <a:gd name="T4" fmla="*/ 10 w 13"/>
                  <a:gd name="T5" fmla="*/ 1 h 22"/>
                  <a:gd name="T6" fmla="*/ 1 w 13"/>
                  <a:gd name="T7" fmla="*/ 19 h 22"/>
                  <a:gd name="T8" fmla="*/ 4 w 13"/>
                  <a:gd name="T9" fmla="*/ 20 h 22"/>
                </a:gdLst>
                <a:ahLst/>
                <a:cxnLst>
                  <a:cxn ang="0">
                    <a:pos x="T0" y="T1"/>
                  </a:cxn>
                  <a:cxn ang="0">
                    <a:pos x="T2" y="T3"/>
                  </a:cxn>
                  <a:cxn ang="0">
                    <a:pos x="T4" y="T5"/>
                  </a:cxn>
                  <a:cxn ang="0">
                    <a:pos x="T6" y="T7"/>
                  </a:cxn>
                  <a:cxn ang="0">
                    <a:pos x="T8" y="T9"/>
                  </a:cxn>
                </a:cxnLst>
                <a:rect l="0" t="0" r="r" b="b"/>
                <a:pathLst>
                  <a:path w="13" h="22">
                    <a:moveTo>
                      <a:pt x="4" y="20"/>
                    </a:moveTo>
                    <a:cubicBezTo>
                      <a:pt x="6" y="14"/>
                      <a:pt x="9" y="9"/>
                      <a:pt x="12" y="3"/>
                    </a:cubicBezTo>
                    <a:cubicBezTo>
                      <a:pt x="13" y="2"/>
                      <a:pt x="11" y="0"/>
                      <a:pt x="10" y="1"/>
                    </a:cubicBezTo>
                    <a:cubicBezTo>
                      <a:pt x="5" y="6"/>
                      <a:pt x="2" y="12"/>
                      <a:pt x="1" y="19"/>
                    </a:cubicBezTo>
                    <a:cubicBezTo>
                      <a:pt x="0" y="21"/>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330"/>
              <p:cNvSpPr>
                <a:spLocks/>
              </p:cNvSpPr>
              <p:nvPr/>
            </p:nvSpPr>
            <p:spPr bwMode="auto">
              <a:xfrm>
                <a:off x="2435" y="1377"/>
                <a:ext cx="15" cy="25"/>
              </a:xfrm>
              <a:custGeom>
                <a:avLst/>
                <a:gdLst>
                  <a:gd name="T0" fmla="*/ 4 w 9"/>
                  <a:gd name="T1" fmla="*/ 12 h 14"/>
                  <a:gd name="T2" fmla="*/ 8 w 9"/>
                  <a:gd name="T3" fmla="*/ 4 h 14"/>
                  <a:gd name="T4" fmla="*/ 6 w 9"/>
                  <a:gd name="T5" fmla="*/ 2 h 14"/>
                  <a:gd name="T6" fmla="*/ 1 w 9"/>
                  <a:gd name="T7" fmla="*/ 11 h 14"/>
                  <a:gd name="T8" fmla="*/ 4 w 9"/>
                  <a:gd name="T9" fmla="*/ 12 h 14"/>
                </a:gdLst>
                <a:ahLst/>
                <a:cxnLst>
                  <a:cxn ang="0">
                    <a:pos x="T0" y="T1"/>
                  </a:cxn>
                  <a:cxn ang="0">
                    <a:pos x="T2" y="T3"/>
                  </a:cxn>
                  <a:cxn ang="0">
                    <a:pos x="T4" y="T5"/>
                  </a:cxn>
                  <a:cxn ang="0">
                    <a:pos x="T6" y="T7"/>
                  </a:cxn>
                  <a:cxn ang="0">
                    <a:pos x="T8" y="T9"/>
                  </a:cxn>
                </a:cxnLst>
                <a:rect l="0" t="0" r="r" b="b"/>
                <a:pathLst>
                  <a:path w="9" h="14">
                    <a:moveTo>
                      <a:pt x="4" y="12"/>
                    </a:moveTo>
                    <a:cubicBezTo>
                      <a:pt x="5" y="9"/>
                      <a:pt x="6" y="6"/>
                      <a:pt x="8" y="4"/>
                    </a:cubicBezTo>
                    <a:cubicBezTo>
                      <a:pt x="9" y="2"/>
                      <a:pt x="7" y="0"/>
                      <a:pt x="6" y="2"/>
                    </a:cubicBezTo>
                    <a:cubicBezTo>
                      <a:pt x="3" y="4"/>
                      <a:pt x="1" y="7"/>
                      <a:pt x="1" y="11"/>
                    </a:cubicBezTo>
                    <a:cubicBezTo>
                      <a:pt x="0" y="13"/>
                      <a:pt x="4" y="14"/>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331"/>
              <p:cNvSpPr>
                <a:spLocks/>
              </p:cNvSpPr>
              <p:nvPr/>
            </p:nvSpPr>
            <p:spPr bwMode="auto">
              <a:xfrm>
                <a:off x="2630" y="1328"/>
                <a:ext cx="121" cy="72"/>
              </a:xfrm>
              <a:custGeom>
                <a:avLst/>
                <a:gdLst>
                  <a:gd name="T0" fmla="*/ 2 w 69"/>
                  <a:gd name="T1" fmla="*/ 33 h 41"/>
                  <a:gd name="T2" fmla="*/ 68 w 69"/>
                  <a:gd name="T3" fmla="*/ 3 h 41"/>
                  <a:gd name="T4" fmla="*/ 65 w 69"/>
                  <a:gd name="T5" fmla="*/ 1 h 41"/>
                  <a:gd name="T6" fmla="*/ 3 w 69"/>
                  <a:gd name="T7" fmla="*/ 30 h 41"/>
                  <a:gd name="T8" fmla="*/ 2 w 69"/>
                  <a:gd name="T9" fmla="*/ 33 h 41"/>
                </a:gdLst>
                <a:ahLst/>
                <a:cxnLst>
                  <a:cxn ang="0">
                    <a:pos x="T0" y="T1"/>
                  </a:cxn>
                  <a:cxn ang="0">
                    <a:pos x="T2" y="T3"/>
                  </a:cxn>
                  <a:cxn ang="0">
                    <a:pos x="T4" y="T5"/>
                  </a:cxn>
                  <a:cxn ang="0">
                    <a:pos x="T6" y="T7"/>
                  </a:cxn>
                  <a:cxn ang="0">
                    <a:pos x="T8" y="T9"/>
                  </a:cxn>
                </a:cxnLst>
                <a:rect l="0" t="0" r="r" b="b"/>
                <a:pathLst>
                  <a:path w="69" h="41">
                    <a:moveTo>
                      <a:pt x="2" y="33"/>
                    </a:moveTo>
                    <a:cubicBezTo>
                      <a:pt x="27" y="41"/>
                      <a:pt x="58" y="27"/>
                      <a:pt x="68" y="3"/>
                    </a:cubicBezTo>
                    <a:cubicBezTo>
                      <a:pt x="69" y="1"/>
                      <a:pt x="66" y="0"/>
                      <a:pt x="65" y="1"/>
                    </a:cubicBezTo>
                    <a:cubicBezTo>
                      <a:pt x="50" y="23"/>
                      <a:pt x="29" y="34"/>
                      <a:pt x="3" y="30"/>
                    </a:cubicBezTo>
                    <a:cubicBezTo>
                      <a:pt x="1" y="29"/>
                      <a:pt x="0" y="32"/>
                      <a:pt x="2"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332"/>
              <p:cNvSpPr>
                <a:spLocks/>
              </p:cNvSpPr>
              <p:nvPr/>
            </p:nvSpPr>
            <p:spPr bwMode="auto">
              <a:xfrm>
                <a:off x="2670" y="1298"/>
                <a:ext cx="85" cy="75"/>
              </a:xfrm>
              <a:custGeom>
                <a:avLst/>
                <a:gdLst>
                  <a:gd name="T0" fmla="*/ 3 w 48"/>
                  <a:gd name="T1" fmla="*/ 42 h 43"/>
                  <a:gd name="T2" fmla="*/ 47 w 48"/>
                  <a:gd name="T3" fmla="*/ 3 h 43"/>
                  <a:gd name="T4" fmla="*/ 44 w 48"/>
                  <a:gd name="T5" fmla="*/ 2 h 43"/>
                  <a:gd name="T6" fmla="*/ 25 w 48"/>
                  <a:gd name="T7" fmla="*/ 21 h 43"/>
                  <a:gd name="T8" fmla="*/ 1 w 48"/>
                  <a:gd name="T9" fmla="*/ 39 h 43"/>
                  <a:gd name="T10" fmla="*/ 3 w 48"/>
                  <a:gd name="T11" fmla="*/ 42 h 43"/>
                </a:gdLst>
                <a:ahLst/>
                <a:cxnLst>
                  <a:cxn ang="0">
                    <a:pos x="T0" y="T1"/>
                  </a:cxn>
                  <a:cxn ang="0">
                    <a:pos x="T2" y="T3"/>
                  </a:cxn>
                  <a:cxn ang="0">
                    <a:pos x="T4" y="T5"/>
                  </a:cxn>
                  <a:cxn ang="0">
                    <a:pos x="T6" y="T7"/>
                  </a:cxn>
                  <a:cxn ang="0">
                    <a:pos x="T8" y="T9"/>
                  </a:cxn>
                  <a:cxn ang="0">
                    <a:pos x="T10" y="T11"/>
                  </a:cxn>
                </a:cxnLst>
                <a:rect l="0" t="0" r="r" b="b"/>
                <a:pathLst>
                  <a:path w="48" h="43">
                    <a:moveTo>
                      <a:pt x="3" y="42"/>
                    </a:moveTo>
                    <a:cubicBezTo>
                      <a:pt x="20" y="34"/>
                      <a:pt x="37" y="20"/>
                      <a:pt x="47" y="3"/>
                    </a:cubicBezTo>
                    <a:cubicBezTo>
                      <a:pt x="48" y="2"/>
                      <a:pt x="46" y="0"/>
                      <a:pt x="44" y="2"/>
                    </a:cubicBezTo>
                    <a:cubicBezTo>
                      <a:pt x="38" y="8"/>
                      <a:pt x="32" y="15"/>
                      <a:pt x="25" y="21"/>
                    </a:cubicBezTo>
                    <a:cubicBezTo>
                      <a:pt x="18" y="28"/>
                      <a:pt x="10" y="33"/>
                      <a:pt x="1" y="39"/>
                    </a:cubicBezTo>
                    <a:cubicBezTo>
                      <a:pt x="0" y="40"/>
                      <a:pt x="1" y="43"/>
                      <a:pt x="3"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333"/>
              <p:cNvSpPr>
                <a:spLocks/>
              </p:cNvSpPr>
              <p:nvPr/>
            </p:nvSpPr>
            <p:spPr bwMode="auto">
              <a:xfrm>
                <a:off x="2695" y="1300"/>
                <a:ext cx="31" cy="47"/>
              </a:xfrm>
              <a:custGeom>
                <a:avLst/>
                <a:gdLst>
                  <a:gd name="T0" fmla="*/ 4 w 18"/>
                  <a:gd name="T1" fmla="*/ 25 h 27"/>
                  <a:gd name="T2" fmla="*/ 18 w 18"/>
                  <a:gd name="T3" fmla="*/ 3 h 27"/>
                  <a:gd name="T4" fmla="*/ 15 w 18"/>
                  <a:gd name="T5" fmla="*/ 1 h 27"/>
                  <a:gd name="T6" fmla="*/ 1 w 18"/>
                  <a:gd name="T7" fmla="*/ 23 h 27"/>
                  <a:gd name="T8" fmla="*/ 4 w 18"/>
                  <a:gd name="T9" fmla="*/ 25 h 27"/>
                </a:gdLst>
                <a:ahLst/>
                <a:cxnLst>
                  <a:cxn ang="0">
                    <a:pos x="T0" y="T1"/>
                  </a:cxn>
                  <a:cxn ang="0">
                    <a:pos x="T2" y="T3"/>
                  </a:cxn>
                  <a:cxn ang="0">
                    <a:pos x="T4" y="T5"/>
                  </a:cxn>
                  <a:cxn ang="0">
                    <a:pos x="T6" y="T7"/>
                  </a:cxn>
                  <a:cxn ang="0">
                    <a:pos x="T8" y="T9"/>
                  </a:cxn>
                </a:cxnLst>
                <a:rect l="0" t="0" r="r" b="b"/>
                <a:pathLst>
                  <a:path w="18" h="27">
                    <a:moveTo>
                      <a:pt x="4" y="25"/>
                    </a:moveTo>
                    <a:cubicBezTo>
                      <a:pt x="9" y="18"/>
                      <a:pt x="14" y="11"/>
                      <a:pt x="18" y="3"/>
                    </a:cubicBezTo>
                    <a:cubicBezTo>
                      <a:pt x="18" y="2"/>
                      <a:pt x="16" y="0"/>
                      <a:pt x="15" y="1"/>
                    </a:cubicBezTo>
                    <a:cubicBezTo>
                      <a:pt x="10" y="8"/>
                      <a:pt x="6" y="16"/>
                      <a:pt x="1" y="23"/>
                    </a:cubicBezTo>
                    <a:cubicBezTo>
                      <a:pt x="0" y="25"/>
                      <a:pt x="3"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334"/>
              <p:cNvSpPr>
                <a:spLocks/>
              </p:cNvSpPr>
              <p:nvPr/>
            </p:nvSpPr>
            <p:spPr bwMode="auto">
              <a:xfrm>
                <a:off x="2046" y="1345"/>
                <a:ext cx="42" cy="51"/>
              </a:xfrm>
              <a:custGeom>
                <a:avLst/>
                <a:gdLst>
                  <a:gd name="T0" fmla="*/ 4 w 24"/>
                  <a:gd name="T1" fmla="*/ 28 h 29"/>
                  <a:gd name="T2" fmla="*/ 24 w 24"/>
                  <a:gd name="T3" fmla="*/ 3 h 29"/>
                  <a:gd name="T4" fmla="*/ 21 w 24"/>
                  <a:gd name="T5" fmla="*/ 1 h 29"/>
                  <a:gd name="T6" fmla="*/ 13 w 24"/>
                  <a:gd name="T7" fmla="*/ 14 h 29"/>
                  <a:gd name="T8" fmla="*/ 2 w 24"/>
                  <a:gd name="T9" fmla="*/ 25 h 29"/>
                  <a:gd name="T10" fmla="*/ 4 w 24"/>
                  <a:gd name="T11" fmla="*/ 28 h 29"/>
                </a:gdLst>
                <a:ahLst/>
                <a:cxnLst>
                  <a:cxn ang="0">
                    <a:pos x="T0" y="T1"/>
                  </a:cxn>
                  <a:cxn ang="0">
                    <a:pos x="T2" y="T3"/>
                  </a:cxn>
                  <a:cxn ang="0">
                    <a:pos x="T4" y="T5"/>
                  </a:cxn>
                  <a:cxn ang="0">
                    <a:pos x="T6" y="T7"/>
                  </a:cxn>
                  <a:cxn ang="0">
                    <a:pos x="T8" y="T9"/>
                  </a:cxn>
                  <a:cxn ang="0">
                    <a:pos x="T10" y="T11"/>
                  </a:cxn>
                </a:cxnLst>
                <a:rect l="0" t="0" r="r" b="b"/>
                <a:pathLst>
                  <a:path w="24" h="29">
                    <a:moveTo>
                      <a:pt x="4" y="28"/>
                    </a:moveTo>
                    <a:cubicBezTo>
                      <a:pt x="13" y="23"/>
                      <a:pt x="22" y="13"/>
                      <a:pt x="24" y="3"/>
                    </a:cubicBezTo>
                    <a:cubicBezTo>
                      <a:pt x="24" y="1"/>
                      <a:pt x="22" y="0"/>
                      <a:pt x="21" y="1"/>
                    </a:cubicBezTo>
                    <a:cubicBezTo>
                      <a:pt x="18" y="6"/>
                      <a:pt x="16" y="10"/>
                      <a:pt x="13" y="14"/>
                    </a:cubicBezTo>
                    <a:cubicBezTo>
                      <a:pt x="10" y="18"/>
                      <a:pt x="6" y="22"/>
                      <a:pt x="2" y="25"/>
                    </a:cubicBezTo>
                    <a:cubicBezTo>
                      <a:pt x="0" y="26"/>
                      <a:pt x="2" y="29"/>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335"/>
              <p:cNvSpPr>
                <a:spLocks/>
              </p:cNvSpPr>
              <p:nvPr/>
            </p:nvSpPr>
            <p:spPr bwMode="auto">
              <a:xfrm>
                <a:off x="2085" y="1344"/>
                <a:ext cx="35" cy="45"/>
              </a:xfrm>
              <a:custGeom>
                <a:avLst/>
                <a:gdLst>
                  <a:gd name="T0" fmla="*/ 4 w 20"/>
                  <a:gd name="T1" fmla="*/ 24 h 26"/>
                  <a:gd name="T2" fmla="*/ 20 w 20"/>
                  <a:gd name="T3" fmla="*/ 2 h 26"/>
                  <a:gd name="T4" fmla="*/ 17 w 20"/>
                  <a:gd name="T5" fmla="*/ 1 h 26"/>
                  <a:gd name="T6" fmla="*/ 1 w 20"/>
                  <a:gd name="T7" fmla="*/ 22 h 26"/>
                  <a:gd name="T8" fmla="*/ 4 w 20"/>
                  <a:gd name="T9" fmla="*/ 24 h 26"/>
                </a:gdLst>
                <a:ahLst/>
                <a:cxnLst>
                  <a:cxn ang="0">
                    <a:pos x="T0" y="T1"/>
                  </a:cxn>
                  <a:cxn ang="0">
                    <a:pos x="T2" y="T3"/>
                  </a:cxn>
                  <a:cxn ang="0">
                    <a:pos x="T4" y="T5"/>
                  </a:cxn>
                  <a:cxn ang="0">
                    <a:pos x="T6" y="T7"/>
                  </a:cxn>
                  <a:cxn ang="0">
                    <a:pos x="T8" y="T9"/>
                  </a:cxn>
                </a:cxnLst>
                <a:rect l="0" t="0" r="r" b="b"/>
                <a:pathLst>
                  <a:path w="20" h="26">
                    <a:moveTo>
                      <a:pt x="4" y="24"/>
                    </a:moveTo>
                    <a:cubicBezTo>
                      <a:pt x="10" y="18"/>
                      <a:pt x="16" y="10"/>
                      <a:pt x="20" y="2"/>
                    </a:cubicBezTo>
                    <a:cubicBezTo>
                      <a:pt x="20" y="0"/>
                      <a:pt x="18" y="0"/>
                      <a:pt x="17" y="1"/>
                    </a:cubicBezTo>
                    <a:cubicBezTo>
                      <a:pt x="12" y="8"/>
                      <a:pt x="7" y="15"/>
                      <a:pt x="1" y="22"/>
                    </a:cubicBezTo>
                    <a:cubicBezTo>
                      <a:pt x="0" y="23"/>
                      <a:pt x="2"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336"/>
              <p:cNvSpPr>
                <a:spLocks/>
              </p:cNvSpPr>
              <p:nvPr/>
            </p:nvSpPr>
            <p:spPr bwMode="auto">
              <a:xfrm>
                <a:off x="2111" y="1345"/>
                <a:ext cx="32" cy="51"/>
              </a:xfrm>
              <a:custGeom>
                <a:avLst/>
                <a:gdLst>
                  <a:gd name="T0" fmla="*/ 4 w 18"/>
                  <a:gd name="T1" fmla="*/ 27 h 29"/>
                  <a:gd name="T2" fmla="*/ 17 w 18"/>
                  <a:gd name="T3" fmla="*/ 2 h 29"/>
                  <a:gd name="T4" fmla="*/ 14 w 18"/>
                  <a:gd name="T5" fmla="*/ 1 h 29"/>
                  <a:gd name="T6" fmla="*/ 1 w 18"/>
                  <a:gd name="T7" fmla="*/ 26 h 29"/>
                  <a:gd name="T8" fmla="*/ 4 w 18"/>
                  <a:gd name="T9" fmla="*/ 27 h 29"/>
                </a:gdLst>
                <a:ahLst/>
                <a:cxnLst>
                  <a:cxn ang="0">
                    <a:pos x="T0" y="T1"/>
                  </a:cxn>
                  <a:cxn ang="0">
                    <a:pos x="T2" y="T3"/>
                  </a:cxn>
                  <a:cxn ang="0">
                    <a:pos x="T4" y="T5"/>
                  </a:cxn>
                  <a:cxn ang="0">
                    <a:pos x="T6" y="T7"/>
                  </a:cxn>
                  <a:cxn ang="0">
                    <a:pos x="T8" y="T9"/>
                  </a:cxn>
                </a:cxnLst>
                <a:rect l="0" t="0" r="r" b="b"/>
                <a:pathLst>
                  <a:path w="18" h="29">
                    <a:moveTo>
                      <a:pt x="4" y="27"/>
                    </a:moveTo>
                    <a:cubicBezTo>
                      <a:pt x="8" y="19"/>
                      <a:pt x="14" y="11"/>
                      <a:pt x="17" y="2"/>
                    </a:cubicBezTo>
                    <a:cubicBezTo>
                      <a:pt x="18" y="1"/>
                      <a:pt x="15" y="0"/>
                      <a:pt x="14" y="1"/>
                    </a:cubicBezTo>
                    <a:cubicBezTo>
                      <a:pt x="9" y="9"/>
                      <a:pt x="5" y="17"/>
                      <a:pt x="1" y="26"/>
                    </a:cubicBezTo>
                    <a:cubicBezTo>
                      <a:pt x="0" y="28"/>
                      <a:pt x="3" y="29"/>
                      <a:pt x="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337"/>
              <p:cNvSpPr>
                <a:spLocks/>
              </p:cNvSpPr>
              <p:nvPr/>
            </p:nvSpPr>
            <p:spPr bwMode="auto">
              <a:xfrm>
                <a:off x="2148" y="1356"/>
                <a:ext cx="23" cy="47"/>
              </a:xfrm>
              <a:custGeom>
                <a:avLst/>
                <a:gdLst>
                  <a:gd name="T0" fmla="*/ 4 w 13"/>
                  <a:gd name="T1" fmla="*/ 25 h 27"/>
                  <a:gd name="T2" fmla="*/ 13 w 13"/>
                  <a:gd name="T3" fmla="*/ 2 h 27"/>
                  <a:gd name="T4" fmla="*/ 9 w 13"/>
                  <a:gd name="T5" fmla="*/ 1 h 27"/>
                  <a:gd name="T6" fmla="*/ 1 w 13"/>
                  <a:gd name="T7" fmla="*/ 24 h 27"/>
                  <a:gd name="T8" fmla="*/ 4 w 13"/>
                  <a:gd name="T9" fmla="*/ 25 h 27"/>
                </a:gdLst>
                <a:ahLst/>
                <a:cxnLst>
                  <a:cxn ang="0">
                    <a:pos x="T0" y="T1"/>
                  </a:cxn>
                  <a:cxn ang="0">
                    <a:pos x="T2" y="T3"/>
                  </a:cxn>
                  <a:cxn ang="0">
                    <a:pos x="T4" y="T5"/>
                  </a:cxn>
                  <a:cxn ang="0">
                    <a:pos x="T6" y="T7"/>
                  </a:cxn>
                  <a:cxn ang="0">
                    <a:pos x="T8" y="T9"/>
                  </a:cxn>
                </a:cxnLst>
                <a:rect l="0" t="0" r="r" b="b"/>
                <a:pathLst>
                  <a:path w="13" h="27">
                    <a:moveTo>
                      <a:pt x="4" y="25"/>
                    </a:moveTo>
                    <a:cubicBezTo>
                      <a:pt x="8" y="18"/>
                      <a:pt x="12" y="10"/>
                      <a:pt x="13" y="2"/>
                    </a:cubicBezTo>
                    <a:cubicBezTo>
                      <a:pt x="13" y="0"/>
                      <a:pt x="10" y="0"/>
                      <a:pt x="9" y="1"/>
                    </a:cubicBezTo>
                    <a:cubicBezTo>
                      <a:pt x="6" y="9"/>
                      <a:pt x="4" y="16"/>
                      <a:pt x="1" y="24"/>
                    </a:cubicBezTo>
                    <a:cubicBezTo>
                      <a:pt x="0" y="26"/>
                      <a:pt x="2"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338"/>
              <p:cNvSpPr>
                <a:spLocks/>
              </p:cNvSpPr>
              <p:nvPr/>
            </p:nvSpPr>
            <p:spPr bwMode="auto">
              <a:xfrm>
                <a:off x="1468" y="1829"/>
                <a:ext cx="95" cy="114"/>
              </a:xfrm>
              <a:custGeom>
                <a:avLst/>
                <a:gdLst>
                  <a:gd name="T0" fmla="*/ 53 w 54"/>
                  <a:gd name="T1" fmla="*/ 61 h 65"/>
                  <a:gd name="T2" fmla="*/ 3 w 54"/>
                  <a:gd name="T3" fmla="*/ 2 h 65"/>
                  <a:gd name="T4" fmla="*/ 0 w 54"/>
                  <a:gd name="T5" fmla="*/ 3 h 65"/>
                  <a:gd name="T6" fmla="*/ 51 w 54"/>
                  <a:gd name="T7" fmla="*/ 64 h 65"/>
                  <a:gd name="T8" fmla="*/ 53 w 54"/>
                  <a:gd name="T9" fmla="*/ 61 h 65"/>
                </a:gdLst>
                <a:ahLst/>
                <a:cxnLst>
                  <a:cxn ang="0">
                    <a:pos x="T0" y="T1"/>
                  </a:cxn>
                  <a:cxn ang="0">
                    <a:pos x="T2" y="T3"/>
                  </a:cxn>
                  <a:cxn ang="0">
                    <a:pos x="T4" y="T5"/>
                  </a:cxn>
                  <a:cxn ang="0">
                    <a:pos x="T6" y="T7"/>
                  </a:cxn>
                  <a:cxn ang="0">
                    <a:pos x="T8" y="T9"/>
                  </a:cxn>
                </a:cxnLst>
                <a:rect l="0" t="0" r="r" b="b"/>
                <a:pathLst>
                  <a:path w="54" h="65">
                    <a:moveTo>
                      <a:pt x="53" y="61"/>
                    </a:moveTo>
                    <a:cubicBezTo>
                      <a:pt x="33" y="43"/>
                      <a:pt x="18" y="24"/>
                      <a:pt x="3" y="2"/>
                    </a:cubicBezTo>
                    <a:cubicBezTo>
                      <a:pt x="2" y="0"/>
                      <a:pt x="0" y="1"/>
                      <a:pt x="0" y="3"/>
                    </a:cubicBezTo>
                    <a:cubicBezTo>
                      <a:pt x="10" y="27"/>
                      <a:pt x="29" y="49"/>
                      <a:pt x="51" y="64"/>
                    </a:cubicBezTo>
                    <a:cubicBezTo>
                      <a:pt x="52" y="65"/>
                      <a:pt x="54" y="62"/>
                      <a:pt x="53"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339"/>
              <p:cNvSpPr>
                <a:spLocks/>
              </p:cNvSpPr>
              <p:nvPr/>
            </p:nvSpPr>
            <p:spPr bwMode="auto">
              <a:xfrm>
                <a:off x="1498" y="1822"/>
                <a:ext cx="63" cy="77"/>
              </a:xfrm>
              <a:custGeom>
                <a:avLst/>
                <a:gdLst>
                  <a:gd name="T0" fmla="*/ 34 w 36"/>
                  <a:gd name="T1" fmla="*/ 40 h 44"/>
                  <a:gd name="T2" fmla="*/ 3 w 36"/>
                  <a:gd name="T3" fmla="*/ 2 h 44"/>
                  <a:gd name="T4" fmla="*/ 0 w 36"/>
                  <a:gd name="T5" fmla="*/ 3 h 44"/>
                  <a:gd name="T6" fmla="*/ 32 w 36"/>
                  <a:gd name="T7" fmla="*/ 43 h 44"/>
                  <a:gd name="T8" fmla="*/ 34 w 36"/>
                  <a:gd name="T9" fmla="*/ 40 h 44"/>
                </a:gdLst>
                <a:ahLst/>
                <a:cxnLst>
                  <a:cxn ang="0">
                    <a:pos x="T0" y="T1"/>
                  </a:cxn>
                  <a:cxn ang="0">
                    <a:pos x="T2" y="T3"/>
                  </a:cxn>
                  <a:cxn ang="0">
                    <a:pos x="T4" y="T5"/>
                  </a:cxn>
                  <a:cxn ang="0">
                    <a:pos x="T6" y="T7"/>
                  </a:cxn>
                  <a:cxn ang="0">
                    <a:pos x="T8" y="T9"/>
                  </a:cxn>
                </a:cxnLst>
                <a:rect l="0" t="0" r="r" b="b"/>
                <a:pathLst>
                  <a:path w="36" h="44">
                    <a:moveTo>
                      <a:pt x="34" y="40"/>
                    </a:moveTo>
                    <a:cubicBezTo>
                      <a:pt x="21" y="29"/>
                      <a:pt x="12" y="17"/>
                      <a:pt x="3" y="2"/>
                    </a:cubicBezTo>
                    <a:cubicBezTo>
                      <a:pt x="2" y="0"/>
                      <a:pt x="0" y="1"/>
                      <a:pt x="0" y="3"/>
                    </a:cubicBezTo>
                    <a:cubicBezTo>
                      <a:pt x="5" y="19"/>
                      <a:pt x="18" y="34"/>
                      <a:pt x="32" y="43"/>
                    </a:cubicBezTo>
                    <a:cubicBezTo>
                      <a:pt x="34" y="44"/>
                      <a:pt x="36" y="42"/>
                      <a:pt x="3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340"/>
              <p:cNvSpPr>
                <a:spLocks/>
              </p:cNvSpPr>
              <p:nvPr/>
            </p:nvSpPr>
            <p:spPr bwMode="auto">
              <a:xfrm>
                <a:off x="1513" y="1790"/>
                <a:ext cx="50" cy="72"/>
              </a:xfrm>
              <a:custGeom>
                <a:avLst/>
                <a:gdLst>
                  <a:gd name="T0" fmla="*/ 27 w 28"/>
                  <a:gd name="T1" fmla="*/ 37 h 41"/>
                  <a:gd name="T2" fmla="*/ 4 w 28"/>
                  <a:gd name="T3" fmla="*/ 1 h 41"/>
                  <a:gd name="T4" fmla="*/ 1 w 28"/>
                  <a:gd name="T5" fmla="*/ 3 h 41"/>
                  <a:gd name="T6" fmla="*/ 24 w 28"/>
                  <a:gd name="T7" fmla="*/ 39 h 41"/>
                  <a:gd name="T8" fmla="*/ 27 w 28"/>
                  <a:gd name="T9" fmla="*/ 37 h 41"/>
                </a:gdLst>
                <a:ahLst/>
                <a:cxnLst>
                  <a:cxn ang="0">
                    <a:pos x="T0" y="T1"/>
                  </a:cxn>
                  <a:cxn ang="0">
                    <a:pos x="T2" y="T3"/>
                  </a:cxn>
                  <a:cxn ang="0">
                    <a:pos x="T4" y="T5"/>
                  </a:cxn>
                  <a:cxn ang="0">
                    <a:pos x="T6" y="T7"/>
                  </a:cxn>
                  <a:cxn ang="0">
                    <a:pos x="T8" y="T9"/>
                  </a:cxn>
                </a:cxnLst>
                <a:rect l="0" t="0" r="r" b="b"/>
                <a:pathLst>
                  <a:path w="28" h="41">
                    <a:moveTo>
                      <a:pt x="27" y="37"/>
                    </a:moveTo>
                    <a:cubicBezTo>
                      <a:pt x="19" y="26"/>
                      <a:pt x="11" y="13"/>
                      <a:pt x="4" y="1"/>
                    </a:cubicBezTo>
                    <a:cubicBezTo>
                      <a:pt x="3" y="0"/>
                      <a:pt x="0" y="1"/>
                      <a:pt x="1" y="3"/>
                    </a:cubicBezTo>
                    <a:cubicBezTo>
                      <a:pt x="7" y="16"/>
                      <a:pt x="15" y="28"/>
                      <a:pt x="24" y="39"/>
                    </a:cubicBezTo>
                    <a:cubicBezTo>
                      <a:pt x="25" y="41"/>
                      <a:pt x="28" y="39"/>
                      <a:pt x="2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341"/>
              <p:cNvSpPr>
                <a:spLocks/>
              </p:cNvSpPr>
              <p:nvPr/>
            </p:nvSpPr>
            <p:spPr bwMode="auto">
              <a:xfrm>
                <a:off x="1527" y="1759"/>
                <a:ext cx="36" cy="47"/>
              </a:xfrm>
              <a:custGeom>
                <a:avLst/>
                <a:gdLst>
                  <a:gd name="T0" fmla="*/ 19 w 20"/>
                  <a:gd name="T1" fmla="*/ 23 h 27"/>
                  <a:gd name="T2" fmla="*/ 3 w 20"/>
                  <a:gd name="T3" fmla="*/ 1 h 27"/>
                  <a:gd name="T4" fmla="*/ 0 w 20"/>
                  <a:gd name="T5" fmla="*/ 2 h 27"/>
                  <a:gd name="T6" fmla="*/ 17 w 20"/>
                  <a:gd name="T7" fmla="*/ 26 h 27"/>
                  <a:gd name="T8" fmla="*/ 19 w 20"/>
                  <a:gd name="T9" fmla="*/ 23 h 27"/>
                </a:gdLst>
                <a:ahLst/>
                <a:cxnLst>
                  <a:cxn ang="0">
                    <a:pos x="T0" y="T1"/>
                  </a:cxn>
                  <a:cxn ang="0">
                    <a:pos x="T2" y="T3"/>
                  </a:cxn>
                  <a:cxn ang="0">
                    <a:pos x="T4" y="T5"/>
                  </a:cxn>
                  <a:cxn ang="0">
                    <a:pos x="T6" y="T7"/>
                  </a:cxn>
                  <a:cxn ang="0">
                    <a:pos x="T8" y="T9"/>
                  </a:cxn>
                </a:cxnLst>
                <a:rect l="0" t="0" r="r" b="b"/>
                <a:pathLst>
                  <a:path w="20" h="27">
                    <a:moveTo>
                      <a:pt x="19" y="23"/>
                    </a:moveTo>
                    <a:cubicBezTo>
                      <a:pt x="11" y="18"/>
                      <a:pt x="6" y="10"/>
                      <a:pt x="3" y="1"/>
                    </a:cubicBezTo>
                    <a:cubicBezTo>
                      <a:pt x="3" y="0"/>
                      <a:pt x="0" y="0"/>
                      <a:pt x="0" y="2"/>
                    </a:cubicBezTo>
                    <a:cubicBezTo>
                      <a:pt x="1" y="12"/>
                      <a:pt x="8" y="22"/>
                      <a:pt x="17" y="26"/>
                    </a:cubicBezTo>
                    <a:cubicBezTo>
                      <a:pt x="19" y="27"/>
                      <a:pt x="20" y="24"/>
                      <a:pt x="19"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342"/>
              <p:cNvSpPr>
                <a:spLocks/>
              </p:cNvSpPr>
              <p:nvPr/>
            </p:nvSpPr>
            <p:spPr bwMode="auto">
              <a:xfrm>
                <a:off x="1543" y="1730"/>
                <a:ext cx="28" cy="36"/>
              </a:xfrm>
              <a:custGeom>
                <a:avLst/>
                <a:gdLst>
                  <a:gd name="T0" fmla="*/ 14 w 16"/>
                  <a:gd name="T1" fmla="*/ 16 h 20"/>
                  <a:gd name="T2" fmla="*/ 3 w 16"/>
                  <a:gd name="T3" fmla="*/ 1 h 20"/>
                  <a:gd name="T4" fmla="*/ 0 w 16"/>
                  <a:gd name="T5" fmla="*/ 2 h 20"/>
                  <a:gd name="T6" fmla="*/ 13 w 16"/>
                  <a:gd name="T7" fmla="*/ 19 h 20"/>
                  <a:gd name="T8" fmla="*/ 14 w 16"/>
                  <a:gd name="T9" fmla="*/ 16 h 20"/>
                </a:gdLst>
                <a:ahLst/>
                <a:cxnLst>
                  <a:cxn ang="0">
                    <a:pos x="T0" y="T1"/>
                  </a:cxn>
                  <a:cxn ang="0">
                    <a:pos x="T2" y="T3"/>
                  </a:cxn>
                  <a:cxn ang="0">
                    <a:pos x="T4" y="T5"/>
                  </a:cxn>
                  <a:cxn ang="0">
                    <a:pos x="T6" y="T7"/>
                  </a:cxn>
                  <a:cxn ang="0">
                    <a:pos x="T8" y="T9"/>
                  </a:cxn>
                </a:cxnLst>
                <a:rect l="0" t="0" r="r" b="b"/>
                <a:pathLst>
                  <a:path w="16" h="20">
                    <a:moveTo>
                      <a:pt x="14" y="16"/>
                    </a:moveTo>
                    <a:cubicBezTo>
                      <a:pt x="9" y="12"/>
                      <a:pt x="6" y="7"/>
                      <a:pt x="3" y="1"/>
                    </a:cubicBezTo>
                    <a:cubicBezTo>
                      <a:pt x="2" y="0"/>
                      <a:pt x="0" y="1"/>
                      <a:pt x="0" y="2"/>
                    </a:cubicBezTo>
                    <a:cubicBezTo>
                      <a:pt x="1" y="9"/>
                      <a:pt x="7" y="15"/>
                      <a:pt x="13" y="19"/>
                    </a:cubicBezTo>
                    <a:cubicBezTo>
                      <a:pt x="15" y="20"/>
                      <a:pt x="16" y="17"/>
                      <a:pt x="1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343"/>
              <p:cNvSpPr>
                <a:spLocks/>
              </p:cNvSpPr>
              <p:nvPr/>
            </p:nvSpPr>
            <p:spPr bwMode="auto">
              <a:xfrm>
                <a:off x="1554" y="1692"/>
                <a:ext cx="33" cy="42"/>
              </a:xfrm>
              <a:custGeom>
                <a:avLst/>
                <a:gdLst>
                  <a:gd name="T0" fmla="*/ 17 w 19"/>
                  <a:gd name="T1" fmla="*/ 20 h 24"/>
                  <a:gd name="T2" fmla="*/ 3 w 19"/>
                  <a:gd name="T3" fmla="*/ 2 h 24"/>
                  <a:gd name="T4" fmla="*/ 1 w 19"/>
                  <a:gd name="T5" fmla="*/ 3 h 24"/>
                  <a:gd name="T6" fmla="*/ 14 w 19"/>
                  <a:gd name="T7" fmla="*/ 23 h 24"/>
                  <a:gd name="T8" fmla="*/ 17 w 19"/>
                  <a:gd name="T9" fmla="*/ 20 h 24"/>
                </a:gdLst>
                <a:ahLst/>
                <a:cxnLst>
                  <a:cxn ang="0">
                    <a:pos x="T0" y="T1"/>
                  </a:cxn>
                  <a:cxn ang="0">
                    <a:pos x="T2" y="T3"/>
                  </a:cxn>
                  <a:cxn ang="0">
                    <a:pos x="T4" y="T5"/>
                  </a:cxn>
                  <a:cxn ang="0">
                    <a:pos x="T6" y="T7"/>
                  </a:cxn>
                  <a:cxn ang="0">
                    <a:pos x="T8" y="T9"/>
                  </a:cxn>
                </a:cxnLst>
                <a:rect l="0" t="0" r="r" b="b"/>
                <a:pathLst>
                  <a:path w="19" h="24">
                    <a:moveTo>
                      <a:pt x="17" y="20"/>
                    </a:moveTo>
                    <a:cubicBezTo>
                      <a:pt x="12" y="15"/>
                      <a:pt x="7" y="8"/>
                      <a:pt x="3" y="2"/>
                    </a:cubicBezTo>
                    <a:cubicBezTo>
                      <a:pt x="2" y="0"/>
                      <a:pt x="0" y="1"/>
                      <a:pt x="1" y="3"/>
                    </a:cubicBezTo>
                    <a:cubicBezTo>
                      <a:pt x="3" y="11"/>
                      <a:pt x="8" y="18"/>
                      <a:pt x="14" y="23"/>
                    </a:cubicBezTo>
                    <a:cubicBezTo>
                      <a:pt x="16" y="24"/>
                      <a:pt x="19" y="22"/>
                      <a:pt x="17"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344"/>
              <p:cNvSpPr>
                <a:spLocks/>
              </p:cNvSpPr>
              <p:nvPr/>
            </p:nvSpPr>
            <p:spPr bwMode="auto">
              <a:xfrm>
                <a:off x="1577" y="1667"/>
                <a:ext cx="35" cy="49"/>
              </a:xfrm>
              <a:custGeom>
                <a:avLst/>
                <a:gdLst>
                  <a:gd name="T0" fmla="*/ 18 w 20"/>
                  <a:gd name="T1" fmla="*/ 24 h 28"/>
                  <a:gd name="T2" fmla="*/ 3 w 20"/>
                  <a:gd name="T3" fmla="*/ 2 h 28"/>
                  <a:gd name="T4" fmla="*/ 0 w 20"/>
                  <a:gd name="T5" fmla="*/ 3 h 28"/>
                  <a:gd name="T6" fmla="*/ 16 w 20"/>
                  <a:gd name="T7" fmla="*/ 26 h 28"/>
                  <a:gd name="T8" fmla="*/ 18 w 20"/>
                  <a:gd name="T9" fmla="*/ 24 h 28"/>
                </a:gdLst>
                <a:ahLst/>
                <a:cxnLst>
                  <a:cxn ang="0">
                    <a:pos x="T0" y="T1"/>
                  </a:cxn>
                  <a:cxn ang="0">
                    <a:pos x="T2" y="T3"/>
                  </a:cxn>
                  <a:cxn ang="0">
                    <a:pos x="T4" y="T5"/>
                  </a:cxn>
                  <a:cxn ang="0">
                    <a:pos x="T6" y="T7"/>
                  </a:cxn>
                  <a:cxn ang="0">
                    <a:pos x="T8" y="T9"/>
                  </a:cxn>
                </a:cxnLst>
                <a:rect l="0" t="0" r="r" b="b"/>
                <a:pathLst>
                  <a:path w="20" h="28">
                    <a:moveTo>
                      <a:pt x="18" y="24"/>
                    </a:moveTo>
                    <a:cubicBezTo>
                      <a:pt x="12" y="17"/>
                      <a:pt x="7" y="10"/>
                      <a:pt x="3" y="2"/>
                    </a:cubicBezTo>
                    <a:cubicBezTo>
                      <a:pt x="2" y="0"/>
                      <a:pt x="0" y="1"/>
                      <a:pt x="0" y="3"/>
                    </a:cubicBezTo>
                    <a:cubicBezTo>
                      <a:pt x="3" y="12"/>
                      <a:pt x="9" y="20"/>
                      <a:pt x="16" y="26"/>
                    </a:cubicBezTo>
                    <a:cubicBezTo>
                      <a:pt x="18" y="28"/>
                      <a:pt x="20" y="25"/>
                      <a:pt x="1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345"/>
              <p:cNvSpPr>
                <a:spLocks/>
              </p:cNvSpPr>
              <p:nvPr/>
            </p:nvSpPr>
            <p:spPr bwMode="auto">
              <a:xfrm>
                <a:off x="1441" y="1862"/>
                <a:ext cx="55" cy="67"/>
              </a:xfrm>
              <a:custGeom>
                <a:avLst/>
                <a:gdLst>
                  <a:gd name="T0" fmla="*/ 30 w 31"/>
                  <a:gd name="T1" fmla="*/ 34 h 38"/>
                  <a:gd name="T2" fmla="*/ 3 w 31"/>
                  <a:gd name="T3" fmla="*/ 1 h 38"/>
                  <a:gd name="T4" fmla="*/ 1 w 31"/>
                  <a:gd name="T5" fmla="*/ 3 h 38"/>
                  <a:gd name="T6" fmla="*/ 27 w 31"/>
                  <a:gd name="T7" fmla="*/ 37 h 38"/>
                  <a:gd name="T8" fmla="*/ 30 w 31"/>
                  <a:gd name="T9" fmla="*/ 34 h 38"/>
                </a:gdLst>
                <a:ahLst/>
                <a:cxnLst>
                  <a:cxn ang="0">
                    <a:pos x="T0" y="T1"/>
                  </a:cxn>
                  <a:cxn ang="0">
                    <a:pos x="T2" y="T3"/>
                  </a:cxn>
                  <a:cxn ang="0">
                    <a:pos x="T4" y="T5"/>
                  </a:cxn>
                  <a:cxn ang="0">
                    <a:pos x="T6" y="T7"/>
                  </a:cxn>
                  <a:cxn ang="0">
                    <a:pos x="T8" y="T9"/>
                  </a:cxn>
                </a:cxnLst>
                <a:rect l="0" t="0" r="r" b="b"/>
                <a:pathLst>
                  <a:path w="31" h="38">
                    <a:moveTo>
                      <a:pt x="30" y="34"/>
                    </a:moveTo>
                    <a:cubicBezTo>
                      <a:pt x="20" y="24"/>
                      <a:pt x="12" y="13"/>
                      <a:pt x="3" y="1"/>
                    </a:cubicBezTo>
                    <a:cubicBezTo>
                      <a:pt x="2" y="0"/>
                      <a:pt x="0" y="1"/>
                      <a:pt x="1" y="3"/>
                    </a:cubicBezTo>
                    <a:cubicBezTo>
                      <a:pt x="7" y="16"/>
                      <a:pt x="16" y="28"/>
                      <a:pt x="27" y="37"/>
                    </a:cubicBezTo>
                    <a:cubicBezTo>
                      <a:pt x="29" y="38"/>
                      <a:pt x="31" y="36"/>
                      <a:pt x="3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346"/>
              <p:cNvSpPr>
                <a:spLocks/>
              </p:cNvSpPr>
              <p:nvPr/>
            </p:nvSpPr>
            <p:spPr bwMode="auto">
              <a:xfrm>
                <a:off x="1420" y="1891"/>
                <a:ext cx="37" cy="38"/>
              </a:xfrm>
              <a:custGeom>
                <a:avLst/>
                <a:gdLst>
                  <a:gd name="T0" fmla="*/ 19 w 21"/>
                  <a:gd name="T1" fmla="*/ 17 h 22"/>
                  <a:gd name="T2" fmla="*/ 3 w 21"/>
                  <a:gd name="T3" fmla="*/ 1 h 22"/>
                  <a:gd name="T4" fmla="*/ 1 w 21"/>
                  <a:gd name="T5" fmla="*/ 2 h 22"/>
                  <a:gd name="T6" fmla="*/ 17 w 21"/>
                  <a:gd name="T7" fmla="*/ 20 h 22"/>
                  <a:gd name="T8" fmla="*/ 19 w 21"/>
                  <a:gd name="T9" fmla="*/ 17 h 22"/>
                </a:gdLst>
                <a:ahLst/>
                <a:cxnLst>
                  <a:cxn ang="0">
                    <a:pos x="T0" y="T1"/>
                  </a:cxn>
                  <a:cxn ang="0">
                    <a:pos x="T2" y="T3"/>
                  </a:cxn>
                  <a:cxn ang="0">
                    <a:pos x="T4" y="T5"/>
                  </a:cxn>
                  <a:cxn ang="0">
                    <a:pos x="T6" y="T7"/>
                  </a:cxn>
                  <a:cxn ang="0">
                    <a:pos x="T8" y="T9"/>
                  </a:cxn>
                </a:cxnLst>
                <a:rect l="0" t="0" r="r" b="b"/>
                <a:pathLst>
                  <a:path w="21" h="22">
                    <a:moveTo>
                      <a:pt x="19" y="17"/>
                    </a:moveTo>
                    <a:cubicBezTo>
                      <a:pt x="13" y="13"/>
                      <a:pt x="8" y="7"/>
                      <a:pt x="3" y="1"/>
                    </a:cubicBezTo>
                    <a:cubicBezTo>
                      <a:pt x="3" y="0"/>
                      <a:pt x="0" y="1"/>
                      <a:pt x="1" y="2"/>
                    </a:cubicBezTo>
                    <a:cubicBezTo>
                      <a:pt x="4" y="10"/>
                      <a:pt x="10" y="16"/>
                      <a:pt x="17" y="20"/>
                    </a:cubicBezTo>
                    <a:cubicBezTo>
                      <a:pt x="19" y="22"/>
                      <a:pt x="21" y="18"/>
                      <a:pt x="19"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347"/>
              <p:cNvSpPr>
                <a:spLocks/>
              </p:cNvSpPr>
              <p:nvPr/>
            </p:nvSpPr>
            <p:spPr bwMode="auto">
              <a:xfrm>
                <a:off x="1484" y="2346"/>
                <a:ext cx="36" cy="12"/>
              </a:xfrm>
              <a:custGeom>
                <a:avLst/>
                <a:gdLst>
                  <a:gd name="T0" fmla="*/ 19 w 21"/>
                  <a:gd name="T1" fmla="*/ 3 h 7"/>
                  <a:gd name="T2" fmla="*/ 2 w 21"/>
                  <a:gd name="T3" fmla="*/ 0 h 7"/>
                  <a:gd name="T4" fmla="*/ 2 w 21"/>
                  <a:gd name="T5" fmla="*/ 3 h 7"/>
                  <a:gd name="T6" fmla="*/ 19 w 21"/>
                  <a:gd name="T7" fmla="*/ 7 h 7"/>
                  <a:gd name="T8" fmla="*/ 19 w 21"/>
                  <a:gd name="T9" fmla="*/ 3 h 7"/>
                </a:gdLst>
                <a:ahLst/>
                <a:cxnLst>
                  <a:cxn ang="0">
                    <a:pos x="T0" y="T1"/>
                  </a:cxn>
                  <a:cxn ang="0">
                    <a:pos x="T2" y="T3"/>
                  </a:cxn>
                  <a:cxn ang="0">
                    <a:pos x="T4" y="T5"/>
                  </a:cxn>
                  <a:cxn ang="0">
                    <a:pos x="T6" y="T7"/>
                  </a:cxn>
                  <a:cxn ang="0">
                    <a:pos x="T8" y="T9"/>
                  </a:cxn>
                </a:cxnLst>
                <a:rect l="0" t="0" r="r" b="b"/>
                <a:pathLst>
                  <a:path w="21" h="7">
                    <a:moveTo>
                      <a:pt x="19" y="3"/>
                    </a:moveTo>
                    <a:cubicBezTo>
                      <a:pt x="14" y="1"/>
                      <a:pt x="8" y="1"/>
                      <a:pt x="2" y="0"/>
                    </a:cubicBezTo>
                    <a:cubicBezTo>
                      <a:pt x="0" y="0"/>
                      <a:pt x="0" y="2"/>
                      <a:pt x="2" y="3"/>
                    </a:cubicBezTo>
                    <a:cubicBezTo>
                      <a:pt x="7" y="4"/>
                      <a:pt x="13" y="6"/>
                      <a:pt x="19" y="7"/>
                    </a:cubicBezTo>
                    <a:cubicBezTo>
                      <a:pt x="21" y="7"/>
                      <a:pt x="21" y="4"/>
                      <a:pt x="19"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348"/>
              <p:cNvSpPr>
                <a:spLocks/>
              </p:cNvSpPr>
              <p:nvPr/>
            </p:nvSpPr>
            <p:spPr bwMode="auto">
              <a:xfrm>
                <a:off x="1489" y="2318"/>
                <a:ext cx="47" cy="16"/>
              </a:xfrm>
              <a:custGeom>
                <a:avLst/>
                <a:gdLst>
                  <a:gd name="T0" fmla="*/ 25 w 27"/>
                  <a:gd name="T1" fmla="*/ 5 h 9"/>
                  <a:gd name="T2" fmla="*/ 2 w 27"/>
                  <a:gd name="T3" fmla="*/ 0 h 9"/>
                  <a:gd name="T4" fmla="*/ 2 w 27"/>
                  <a:gd name="T5" fmla="*/ 3 h 9"/>
                  <a:gd name="T6" fmla="*/ 24 w 27"/>
                  <a:gd name="T7" fmla="*/ 8 h 9"/>
                  <a:gd name="T8" fmla="*/ 25 w 27"/>
                  <a:gd name="T9" fmla="*/ 5 h 9"/>
                </a:gdLst>
                <a:ahLst/>
                <a:cxnLst>
                  <a:cxn ang="0">
                    <a:pos x="T0" y="T1"/>
                  </a:cxn>
                  <a:cxn ang="0">
                    <a:pos x="T2" y="T3"/>
                  </a:cxn>
                  <a:cxn ang="0">
                    <a:pos x="T4" y="T5"/>
                  </a:cxn>
                  <a:cxn ang="0">
                    <a:pos x="T6" y="T7"/>
                  </a:cxn>
                  <a:cxn ang="0">
                    <a:pos x="T8" y="T9"/>
                  </a:cxn>
                </a:cxnLst>
                <a:rect l="0" t="0" r="r" b="b"/>
                <a:pathLst>
                  <a:path w="27" h="9">
                    <a:moveTo>
                      <a:pt x="25" y="5"/>
                    </a:moveTo>
                    <a:cubicBezTo>
                      <a:pt x="17" y="3"/>
                      <a:pt x="10" y="1"/>
                      <a:pt x="2" y="0"/>
                    </a:cubicBezTo>
                    <a:cubicBezTo>
                      <a:pt x="0" y="0"/>
                      <a:pt x="0" y="2"/>
                      <a:pt x="2" y="3"/>
                    </a:cubicBezTo>
                    <a:cubicBezTo>
                      <a:pt x="9" y="6"/>
                      <a:pt x="17" y="7"/>
                      <a:pt x="24" y="8"/>
                    </a:cubicBezTo>
                    <a:cubicBezTo>
                      <a:pt x="26" y="9"/>
                      <a:pt x="27" y="6"/>
                      <a:pt x="25"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349"/>
              <p:cNvSpPr>
                <a:spLocks/>
              </p:cNvSpPr>
              <p:nvPr/>
            </p:nvSpPr>
            <p:spPr bwMode="auto">
              <a:xfrm>
                <a:off x="1492" y="2274"/>
                <a:ext cx="69" cy="28"/>
              </a:xfrm>
              <a:custGeom>
                <a:avLst/>
                <a:gdLst>
                  <a:gd name="T0" fmla="*/ 37 w 39"/>
                  <a:gd name="T1" fmla="*/ 13 h 16"/>
                  <a:gd name="T2" fmla="*/ 3 w 39"/>
                  <a:gd name="T3" fmla="*/ 0 h 16"/>
                  <a:gd name="T4" fmla="*/ 2 w 39"/>
                  <a:gd name="T5" fmla="*/ 3 h 16"/>
                  <a:gd name="T6" fmla="*/ 36 w 39"/>
                  <a:gd name="T7" fmla="*/ 16 h 16"/>
                  <a:gd name="T8" fmla="*/ 37 w 39"/>
                  <a:gd name="T9" fmla="*/ 13 h 16"/>
                </a:gdLst>
                <a:ahLst/>
                <a:cxnLst>
                  <a:cxn ang="0">
                    <a:pos x="T0" y="T1"/>
                  </a:cxn>
                  <a:cxn ang="0">
                    <a:pos x="T2" y="T3"/>
                  </a:cxn>
                  <a:cxn ang="0">
                    <a:pos x="T4" y="T5"/>
                  </a:cxn>
                  <a:cxn ang="0">
                    <a:pos x="T6" y="T7"/>
                  </a:cxn>
                  <a:cxn ang="0">
                    <a:pos x="T8" y="T9"/>
                  </a:cxn>
                </a:cxnLst>
                <a:rect l="0" t="0" r="r" b="b"/>
                <a:pathLst>
                  <a:path w="39" h="16">
                    <a:moveTo>
                      <a:pt x="37" y="13"/>
                    </a:moveTo>
                    <a:cubicBezTo>
                      <a:pt x="26" y="8"/>
                      <a:pt x="15" y="2"/>
                      <a:pt x="3" y="0"/>
                    </a:cubicBezTo>
                    <a:cubicBezTo>
                      <a:pt x="1" y="0"/>
                      <a:pt x="0" y="2"/>
                      <a:pt x="2" y="3"/>
                    </a:cubicBezTo>
                    <a:cubicBezTo>
                      <a:pt x="12" y="9"/>
                      <a:pt x="25" y="12"/>
                      <a:pt x="36" y="16"/>
                    </a:cubicBezTo>
                    <a:cubicBezTo>
                      <a:pt x="38" y="16"/>
                      <a:pt x="39" y="14"/>
                      <a:pt x="37"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350"/>
              <p:cNvSpPr>
                <a:spLocks/>
              </p:cNvSpPr>
              <p:nvPr/>
            </p:nvSpPr>
            <p:spPr bwMode="auto">
              <a:xfrm>
                <a:off x="1494" y="2233"/>
                <a:ext cx="88" cy="39"/>
              </a:xfrm>
              <a:custGeom>
                <a:avLst/>
                <a:gdLst>
                  <a:gd name="T0" fmla="*/ 48 w 50"/>
                  <a:gd name="T1" fmla="*/ 18 h 22"/>
                  <a:gd name="T2" fmla="*/ 4 w 50"/>
                  <a:gd name="T3" fmla="*/ 1 h 22"/>
                  <a:gd name="T4" fmla="*/ 2 w 50"/>
                  <a:gd name="T5" fmla="*/ 3 h 22"/>
                  <a:gd name="T6" fmla="*/ 47 w 50"/>
                  <a:gd name="T7" fmla="*/ 22 h 22"/>
                  <a:gd name="T8" fmla="*/ 48 w 50"/>
                  <a:gd name="T9" fmla="*/ 18 h 22"/>
                </a:gdLst>
                <a:ahLst/>
                <a:cxnLst>
                  <a:cxn ang="0">
                    <a:pos x="T0" y="T1"/>
                  </a:cxn>
                  <a:cxn ang="0">
                    <a:pos x="T2" y="T3"/>
                  </a:cxn>
                  <a:cxn ang="0">
                    <a:pos x="T4" y="T5"/>
                  </a:cxn>
                  <a:cxn ang="0">
                    <a:pos x="T6" y="T7"/>
                  </a:cxn>
                  <a:cxn ang="0">
                    <a:pos x="T8" y="T9"/>
                  </a:cxn>
                </a:cxnLst>
                <a:rect l="0" t="0" r="r" b="b"/>
                <a:pathLst>
                  <a:path w="50" h="22">
                    <a:moveTo>
                      <a:pt x="48" y="18"/>
                    </a:moveTo>
                    <a:cubicBezTo>
                      <a:pt x="32" y="14"/>
                      <a:pt x="18" y="7"/>
                      <a:pt x="4" y="1"/>
                    </a:cubicBezTo>
                    <a:cubicBezTo>
                      <a:pt x="2" y="0"/>
                      <a:pt x="0" y="2"/>
                      <a:pt x="2" y="3"/>
                    </a:cubicBezTo>
                    <a:cubicBezTo>
                      <a:pt x="14" y="14"/>
                      <a:pt x="31" y="19"/>
                      <a:pt x="47" y="22"/>
                    </a:cubicBezTo>
                    <a:cubicBezTo>
                      <a:pt x="49" y="22"/>
                      <a:pt x="50" y="19"/>
                      <a:pt x="48"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351"/>
              <p:cNvSpPr>
                <a:spLocks/>
              </p:cNvSpPr>
              <p:nvPr/>
            </p:nvSpPr>
            <p:spPr bwMode="auto">
              <a:xfrm>
                <a:off x="1501" y="2200"/>
                <a:ext cx="120" cy="53"/>
              </a:xfrm>
              <a:custGeom>
                <a:avLst/>
                <a:gdLst>
                  <a:gd name="T0" fmla="*/ 66 w 68"/>
                  <a:gd name="T1" fmla="*/ 21 h 30"/>
                  <a:gd name="T2" fmla="*/ 1 w 68"/>
                  <a:gd name="T3" fmla="*/ 4 h 30"/>
                  <a:gd name="T4" fmla="*/ 2 w 68"/>
                  <a:gd name="T5" fmla="*/ 6 h 30"/>
                  <a:gd name="T6" fmla="*/ 66 w 68"/>
                  <a:gd name="T7" fmla="*/ 25 h 30"/>
                  <a:gd name="T8" fmla="*/ 66 w 68"/>
                  <a:gd name="T9" fmla="*/ 21 h 30"/>
                </a:gdLst>
                <a:ahLst/>
                <a:cxnLst>
                  <a:cxn ang="0">
                    <a:pos x="T0" y="T1"/>
                  </a:cxn>
                  <a:cxn ang="0">
                    <a:pos x="T2" y="T3"/>
                  </a:cxn>
                  <a:cxn ang="0">
                    <a:pos x="T4" y="T5"/>
                  </a:cxn>
                  <a:cxn ang="0">
                    <a:pos x="T6" y="T7"/>
                  </a:cxn>
                  <a:cxn ang="0">
                    <a:pos x="T8" y="T9"/>
                  </a:cxn>
                </a:cxnLst>
                <a:rect l="0" t="0" r="r" b="b"/>
                <a:pathLst>
                  <a:path w="68" h="30">
                    <a:moveTo>
                      <a:pt x="66" y="21"/>
                    </a:moveTo>
                    <a:cubicBezTo>
                      <a:pt x="42" y="23"/>
                      <a:pt x="25" y="0"/>
                      <a:pt x="1" y="4"/>
                    </a:cubicBezTo>
                    <a:cubicBezTo>
                      <a:pt x="0" y="4"/>
                      <a:pt x="0" y="6"/>
                      <a:pt x="2" y="6"/>
                    </a:cubicBezTo>
                    <a:cubicBezTo>
                      <a:pt x="24" y="8"/>
                      <a:pt x="43" y="30"/>
                      <a:pt x="66" y="25"/>
                    </a:cubicBezTo>
                    <a:cubicBezTo>
                      <a:pt x="68" y="24"/>
                      <a:pt x="68" y="21"/>
                      <a:pt x="66"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352"/>
              <p:cNvSpPr>
                <a:spLocks/>
              </p:cNvSpPr>
              <p:nvPr/>
            </p:nvSpPr>
            <p:spPr bwMode="auto">
              <a:xfrm>
                <a:off x="1531" y="2179"/>
                <a:ext cx="121" cy="51"/>
              </a:xfrm>
              <a:custGeom>
                <a:avLst/>
                <a:gdLst>
                  <a:gd name="T0" fmla="*/ 67 w 69"/>
                  <a:gd name="T1" fmla="*/ 26 h 29"/>
                  <a:gd name="T2" fmla="*/ 4 w 69"/>
                  <a:gd name="T3" fmla="*/ 1 h 29"/>
                  <a:gd name="T4" fmla="*/ 2 w 69"/>
                  <a:gd name="T5" fmla="*/ 4 h 29"/>
                  <a:gd name="T6" fmla="*/ 66 w 69"/>
                  <a:gd name="T7" fmla="*/ 29 h 29"/>
                  <a:gd name="T8" fmla="*/ 67 w 69"/>
                  <a:gd name="T9" fmla="*/ 26 h 29"/>
                </a:gdLst>
                <a:ahLst/>
                <a:cxnLst>
                  <a:cxn ang="0">
                    <a:pos x="T0" y="T1"/>
                  </a:cxn>
                  <a:cxn ang="0">
                    <a:pos x="T2" y="T3"/>
                  </a:cxn>
                  <a:cxn ang="0">
                    <a:pos x="T4" y="T5"/>
                  </a:cxn>
                  <a:cxn ang="0">
                    <a:pos x="T6" y="T7"/>
                  </a:cxn>
                  <a:cxn ang="0">
                    <a:pos x="T8" y="T9"/>
                  </a:cxn>
                </a:cxnLst>
                <a:rect l="0" t="0" r="r" b="b"/>
                <a:pathLst>
                  <a:path w="69" h="29">
                    <a:moveTo>
                      <a:pt x="67" y="26"/>
                    </a:moveTo>
                    <a:cubicBezTo>
                      <a:pt x="45" y="19"/>
                      <a:pt x="25" y="10"/>
                      <a:pt x="4" y="1"/>
                    </a:cubicBezTo>
                    <a:cubicBezTo>
                      <a:pt x="2" y="0"/>
                      <a:pt x="0" y="3"/>
                      <a:pt x="2" y="4"/>
                    </a:cubicBezTo>
                    <a:cubicBezTo>
                      <a:pt x="21" y="16"/>
                      <a:pt x="44" y="24"/>
                      <a:pt x="66" y="29"/>
                    </a:cubicBezTo>
                    <a:cubicBezTo>
                      <a:pt x="68" y="29"/>
                      <a:pt x="69" y="26"/>
                      <a:pt x="67"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353"/>
              <p:cNvSpPr>
                <a:spLocks/>
              </p:cNvSpPr>
              <p:nvPr/>
            </p:nvSpPr>
            <p:spPr bwMode="auto">
              <a:xfrm>
                <a:off x="1524" y="2147"/>
                <a:ext cx="51" cy="32"/>
              </a:xfrm>
              <a:custGeom>
                <a:avLst/>
                <a:gdLst>
                  <a:gd name="T0" fmla="*/ 28 w 29"/>
                  <a:gd name="T1" fmla="*/ 15 h 18"/>
                  <a:gd name="T2" fmla="*/ 3 w 29"/>
                  <a:gd name="T3" fmla="*/ 1 h 18"/>
                  <a:gd name="T4" fmla="*/ 1 w 29"/>
                  <a:gd name="T5" fmla="*/ 3 h 18"/>
                  <a:gd name="T6" fmla="*/ 27 w 29"/>
                  <a:gd name="T7" fmla="*/ 18 h 18"/>
                  <a:gd name="T8" fmla="*/ 28 w 29"/>
                  <a:gd name="T9" fmla="*/ 15 h 18"/>
                </a:gdLst>
                <a:ahLst/>
                <a:cxnLst>
                  <a:cxn ang="0">
                    <a:pos x="T0" y="T1"/>
                  </a:cxn>
                  <a:cxn ang="0">
                    <a:pos x="T2" y="T3"/>
                  </a:cxn>
                  <a:cxn ang="0">
                    <a:pos x="T4" y="T5"/>
                  </a:cxn>
                  <a:cxn ang="0">
                    <a:pos x="T6" y="T7"/>
                  </a:cxn>
                  <a:cxn ang="0">
                    <a:pos x="T8" y="T9"/>
                  </a:cxn>
                </a:cxnLst>
                <a:rect l="0" t="0" r="r" b="b"/>
                <a:pathLst>
                  <a:path w="29" h="18">
                    <a:moveTo>
                      <a:pt x="28" y="15"/>
                    </a:moveTo>
                    <a:cubicBezTo>
                      <a:pt x="19" y="11"/>
                      <a:pt x="11" y="6"/>
                      <a:pt x="3" y="1"/>
                    </a:cubicBezTo>
                    <a:cubicBezTo>
                      <a:pt x="1" y="0"/>
                      <a:pt x="0" y="2"/>
                      <a:pt x="1" y="3"/>
                    </a:cubicBezTo>
                    <a:cubicBezTo>
                      <a:pt x="8" y="11"/>
                      <a:pt x="17" y="15"/>
                      <a:pt x="27" y="18"/>
                    </a:cubicBezTo>
                    <a:cubicBezTo>
                      <a:pt x="29" y="18"/>
                      <a:pt x="29" y="16"/>
                      <a:pt x="28"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354"/>
              <p:cNvSpPr>
                <a:spLocks/>
              </p:cNvSpPr>
              <p:nvPr/>
            </p:nvSpPr>
            <p:spPr bwMode="auto">
              <a:xfrm>
                <a:off x="1512" y="2105"/>
                <a:ext cx="42" cy="30"/>
              </a:xfrm>
              <a:custGeom>
                <a:avLst/>
                <a:gdLst>
                  <a:gd name="T0" fmla="*/ 22 w 24"/>
                  <a:gd name="T1" fmla="*/ 13 h 17"/>
                  <a:gd name="T2" fmla="*/ 2 w 24"/>
                  <a:gd name="T3" fmla="*/ 1 h 17"/>
                  <a:gd name="T4" fmla="*/ 1 w 24"/>
                  <a:gd name="T5" fmla="*/ 3 h 17"/>
                  <a:gd name="T6" fmla="*/ 21 w 24"/>
                  <a:gd name="T7" fmla="*/ 16 h 17"/>
                  <a:gd name="T8" fmla="*/ 22 w 24"/>
                  <a:gd name="T9" fmla="*/ 13 h 17"/>
                </a:gdLst>
                <a:ahLst/>
                <a:cxnLst>
                  <a:cxn ang="0">
                    <a:pos x="T0" y="T1"/>
                  </a:cxn>
                  <a:cxn ang="0">
                    <a:pos x="T2" y="T3"/>
                  </a:cxn>
                  <a:cxn ang="0">
                    <a:pos x="T4" y="T5"/>
                  </a:cxn>
                  <a:cxn ang="0">
                    <a:pos x="T6" y="T7"/>
                  </a:cxn>
                  <a:cxn ang="0">
                    <a:pos x="T8" y="T9"/>
                  </a:cxn>
                </a:cxnLst>
                <a:rect l="0" t="0" r="r" b="b"/>
                <a:pathLst>
                  <a:path w="24" h="17">
                    <a:moveTo>
                      <a:pt x="22" y="13"/>
                    </a:moveTo>
                    <a:cubicBezTo>
                      <a:pt x="15" y="10"/>
                      <a:pt x="9" y="6"/>
                      <a:pt x="2" y="1"/>
                    </a:cubicBezTo>
                    <a:cubicBezTo>
                      <a:pt x="1" y="0"/>
                      <a:pt x="0" y="2"/>
                      <a:pt x="1" y="3"/>
                    </a:cubicBezTo>
                    <a:cubicBezTo>
                      <a:pt x="6" y="10"/>
                      <a:pt x="13" y="14"/>
                      <a:pt x="21" y="16"/>
                    </a:cubicBezTo>
                    <a:cubicBezTo>
                      <a:pt x="23" y="17"/>
                      <a:pt x="24" y="14"/>
                      <a:pt x="22"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355"/>
              <p:cNvSpPr>
                <a:spLocks/>
              </p:cNvSpPr>
              <p:nvPr/>
            </p:nvSpPr>
            <p:spPr bwMode="auto">
              <a:xfrm>
                <a:off x="1584" y="2255"/>
                <a:ext cx="102" cy="68"/>
              </a:xfrm>
              <a:custGeom>
                <a:avLst/>
                <a:gdLst>
                  <a:gd name="T0" fmla="*/ 56 w 58"/>
                  <a:gd name="T1" fmla="*/ 0 h 39"/>
                  <a:gd name="T2" fmla="*/ 1 w 58"/>
                  <a:gd name="T3" fmla="*/ 36 h 39"/>
                  <a:gd name="T4" fmla="*/ 3 w 58"/>
                  <a:gd name="T5" fmla="*/ 37 h 39"/>
                  <a:gd name="T6" fmla="*/ 56 w 58"/>
                  <a:gd name="T7" fmla="*/ 3 h 39"/>
                  <a:gd name="T8" fmla="*/ 56 w 58"/>
                  <a:gd name="T9" fmla="*/ 0 h 39"/>
                </a:gdLst>
                <a:ahLst/>
                <a:cxnLst>
                  <a:cxn ang="0">
                    <a:pos x="T0" y="T1"/>
                  </a:cxn>
                  <a:cxn ang="0">
                    <a:pos x="T2" y="T3"/>
                  </a:cxn>
                  <a:cxn ang="0">
                    <a:pos x="T4" y="T5"/>
                  </a:cxn>
                  <a:cxn ang="0">
                    <a:pos x="T6" y="T7"/>
                  </a:cxn>
                  <a:cxn ang="0">
                    <a:pos x="T8" y="T9"/>
                  </a:cxn>
                </a:cxnLst>
                <a:rect l="0" t="0" r="r" b="b"/>
                <a:pathLst>
                  <a:path w="58" h="39">
                    <a:moveTo>
                      <a:pt x="56" y="0"/>
                    </a:moveTo>
                    <a:cubicBezTo>
                      <a:pt x="32" y="0"/>
                      <a:pt x="10" y="14"/>
                      <a:pt x="1" y="36"/>
                    </a:cubicBezTo>
                    <a:cubicBezTo>
                      <a:pt x="0" y="38"/>
                      <a:pt x="3" y="39"/>
                      <a:pt x="3" y="37"/>
                    </a:cubicBezTo>
                    <a:cubicBezTo>
                      <a:pt x="15" y="18"/>
                      <a:pt x="33" y="5"/>
                      <a:pt x="56" y="3"/>
                    </a:cubicBezTo>
                    <a:cubicBezTo>
                      <a:pt x="58" y="3"/>
                      <a:pt x="58" y="0"/>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356"/>
              <p:cNvSpPr>
                <a:spLocks/>
              </p:cNvSpPr>
              <p:nvPr/>
            </p:nvSpPr>
            <p:spPr bwMode="auto">
              <a:xfrm>
                <a:off x="1605" y="2260"/>
                <a:ext cx="74" cy="90"/>
              </a:xfrm>
              <a:custGeom>
                <a:avLst/>
                <a:gdLst>
                  <a:gd name="T0" fmla="*/ 38 w 42"/>
                  <a:gd name="T1" fmla="*/ 1 h 51"/>
                  <a:gd name="T2" fmla="*/ 1 w 42"/>
                  <a:gd name="T3" fmla="*/ 48 h 51"/>
                  <a:gd name="T4" fmla="*/ 3 w 42"/>
                  <a:gd name="T5" fmla="*/ 50 h 51"/>
                  <a:gd name="T6" fmla="*/ 41 w 42"/>
                  <a:gd name="T7" fmla="*/ 4 h 51"/>
                  <a:gd name="T8" fmla="*/ 38 w 42"/>
                  <a:gd name="T9" fmla="*/ 1 h 51"/>
                </a:gdLst>
                <a:ahLst/>
                <a:cxnLst>
                  <a:cxn ang="0">
                    <a:pos x="T0" y="T1"/>
                  </a:cxn>
                  <a:cxn ang="0">
                    <a:pos x="T2" y="T3"/>
                  </a:cxn>
                  <a:cxn ang="0">
                    <a:pos x="T4" y="T5"/>
                  </a:cxn>
                  <a:cxn ang="0">
                    <a:pos x="T6" y="T7"/>
                  </a:cxn>
                  <a:cxn ang="0">
                    <a:pos x="T8" y="T9"/>
                  </a:cxn>
                </a:cxnLst>
                <a:rect l="0" t="0" r="r" b="b"/>
                <a:pathLst>
                  <a:path w="42" h="51">
                    <a:moveTo>
                      <a:pt x="38" y="1"/>
                    </a:moveTo>
                    <a:cubicBezTo>
                      <a:pt x="23" y="14"/>
                      <a:pt x="10" y="30"/>
                      <a:pt x="1" y="48"/>
                    </a:cubicBezTo>
                    <a:cubicBezTo>
                      <a:pt x="0" y="50"/>
                      <a:pt x="2" y="51"/>
                      <a:pt x="3" y="50"/>
                    </a:cubicBezTo>
                    <a:cubicBezTo>
                      <a:pt x="15" y="33"/>
                      <a:pt x="26" y="18"/>
                      <a:pt x="41" y="4"/>
                    </a:cubicBezTo>
                    <a:cubicBezTo>
                      <a:pt x="42" y="2"/>
                      <a:pt x="40" y="0"/>
                      <a:pt x="3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357"/>
              <p:cNvSpPr>
                <a:spLocks/>
              </p:cNvSpPr>
              <p:nvPr/>
            </p:nvSpPr>
            <p:spPr bwMode="auto">
              <a:xfrm>
                <a:off x="1629" y="2302"/>
                <a:ext cx="43" cy="67"/>
              </a:xfrm>
              <a:custGeom>
                <a:avLst/>
                <a:gdLst>
                  <a:gd name="T0" fmla="*/ 20 w 24"/>
                  <a:gd name="T1" fmla="*/ 2 h 38"/>
                  <a:gd name="T2" fmla="*/ 0 w 24"/>
                  <a:gd name="T3" fmla="*/ 35 h 38"/>
                  <a:gd name="T4" fmla="*/ 3 w 24"/>
                  <a:gd name="T5" fmla="*/ 36 h 38"/>
                  <a:gd name="T6" fmla="*/ 23 w 24"/>
                  <a:gd name="T7" fmla="*/ 3 h 38"/>
                  <a:gd name="T8" fmla="*/ 20 w 24"/>
                  <a:gd name="T9" fmla="*/ 2 h 38"/>
                </a:gdLst>
                <a:ahLst/>
                <a:cxnLst>
                  <a:cxn ang="0">
                    <a:pos x="T0" y="T1"/>
                  </a:cxn>
                  <a:cxn ang="0">
                    <a:pos x="T2" y="T3"/>
                  </a:cxn>
                  <a:cxn ang="0">
                    <a:pos x="T4" y="T5"/>
                  </a:cxn>
                  <a:cxn ang="0">
                    <a:pos x="T6" y="T7"/>
                  </a:cxn>
                  <a:cxn ang="0">
                    <a:pos x="T8" y="T9"/>
                  </a:cxn>
                </a:cxnLst>
                <a:rect l="0" t="0" r="r" b="b"/>
                <a:pathLst>
                  <a:path w="24" h="38">
                    <a:moveTo>
                      <a:pt x="20" y="2"/>
                    </a:moveTo>
                    <a:cubicBezTo>
                      <a:pt x="12" y="12"/>
                      <a:pt x="5" y="23"/>
                      <a:pt x="0" y="35"/>
                    </a:cubicBezTo>
                    <a:cubicBezTo>
                      <a:pt x="0" y="37"/>
                      <a:pt x="2" y="38"/>
                      <a:pt x="3" y="36"/>
                    </a:cubicBezTo>
                    <a:cubicBezTo>
                      <a:pt x="10" y="25"/>
                      <a:pt x="16" y="14"/>
                      <a:pt x="23" y="3"/>
                    </a:cubicBezTo>
                    <a:cubicBezTo>
                      <a:pt x="24" y="1"/>
                      <a:pt x="21" y="0"/>
                      <a:pt x="2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358"/>
              <p:cNvSpPr>
                <a:spLocks/>
              </p:cNvSpPr>
              <p:nvPr/>
            </p:nvSpPr>
            <p:spPr bwMode="auto">
              <a:xfrm>
                <a:off x="1659" y="2342"/>
                <a:ext cx="27" cy="43"/>
              </a:xfrm>
              <a:custGeom>
                <a:avLst/>
                <a:gdLst>
                  <a:gd name="T0" fmla="*/ 10 w 15"/>
                  <a:gd name="T1" fmla="*/ 2 h 24"/>
                  <a:gd name="T2" fmla="*/ 0 w 15"/>
                  <a:gd name="T3" fmla="*/ 22 h 24"/>
                  <a:gd name="T4" fmla="*/ 3 w 15"/>
                  <a:gd name="T5" fmla="*/ 23 h 24"/>
                  <a:gd name="T6" fmla="*/ 13 w 15"/>
                  <a:gd name="T7" fmla="*/ 5 h 24"/>
                  <a:gd name="T8" fmla="*/ 10 w 15"/>
                  <a:gd name="T9" fmla="*/ 2 h 24"/>
                </a:gdLst>
                <a:ahLst/>
                <a:cxnLst>
                  <a:cxn ang="0">
                    <a:pos x="T0" y="T1"/>
                  </a:cxn>
                  <a:cxn ang="0">
                    <a:pos x="T2" y="T3"/>
                  </a:cxn>
                  <a:cxn ang="0">
                    <a:pos x="T4" y="T5"/>
                  </a:cxn>
                  <a:cxn ang="0">
                    <a:pos x="T6" y="T7"/>
                  </a:cxn>
                  <a:cxn ang="0">
                    <a:pos x="T8" y="T9"/>
                  </a:cxn>
                </a:cxnLst>
                <a:rect l="0" t="0" r="r" b="b"/>
                <a:pathLst>
                  <a:path w="15" h="24">
                    <a:moveTo>
                      <a:pt x="10" y="2"/>
                    </a:moveTo>
                    <a:cubicBezTo>
                      <a:pt x="5" y="8"/>
                      <a:pt x="1" y="14"/>
                      <a:pt x="0" y="22"/>
                    </a:cubicBezTo>
                    <a:cubicBezTo>
                      <a:pt x="0" y="24"/>
                      <a:pt x="3" y="24"/>
                      <a:pt x="3" y="23"/>
                    </a:cubicBezTo>
                    <a:cubicBezTo>
                      <a:pt x="6" y="16"/>
                      <a:pt x="8" y="10"/>
                      <a:pt x="13" y="5"/>
                    </a:cubicBezTo>
                    <a:cubicBezTo>
                      <a:pt x="15" y="3"/>
                      <a:pt x="12" y="0"/>
                      <a:pt x="1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359"/>
              <p:cNvSpPr>
                <a:spLocks/>
              </p:cNvSpPr>
              <p:nvPr/>
            </p:nvSpPr>
            <p:spPr bwMode="auto">
              <a:xfrm>
                <a:off x="1686" y="2392"/>
                <a:ext cx="16" cy="31"/>
              </a:xfrm>
              <a:custGeom>
                <a:avLst/>
                <a:gdLst>
                  <a:gd name="T0" fmla="*/ 5 w 9"/>
                  <a:gd name="T1" fmla="*/ 2 h 18"/>
                  <a:gd name="T2" fmla="*/ 1 w 9"/>
                  <a:gd name="T3" fmla="*/ 15 h 18"/>
                  <a:gd name="T4" fmla="*/ 4 w 9"/>
                  <a:gd name="T5" fmla="*/ 16 h 18"/>
                  <a:gd name="T6" fmla="*/ 8 w 9"/>
                  <a:gd name="T7" fmla="*/ 3 h 18"/>
                  <a:gd name="T8" fmla="*/ 5 w 9"/>
                  <a:gd name="T9" fmla="*/ 2 h 18"/>
                </a:gdLst>
                <a:ahLst/>
                <a:cxnLst>
                  <a:cxn ang="0">
                    <a:pos x="T0" y="T1"/>
                  </a:cxn>
                  <a:cxn ang="0">
                    <a:pos x="T2" y="T3"/>
                  </a:cxn>
                  <a:cxn ang="0">
                    <a:pos x="T4" y="T5"/>
                  </a:cxn>
                  <a:cxn ang="0">
                    <a:pos x="T6" y="T7"/>
                  </a:cxn>
                  <a:cxn ang="0">
                    <a:pos x="T8" y="T9"/>
                  </a:cxn>
                </a:cxnLst>
                <a:rect l="0" t="0" r="r" b="b"/>
                <a:pathLst>
                  <a:path w="9" h="18">
                    <a:moveTo>
                      <a:pt x="5" y="2"/>
                    </a:moveTo>
                    <a:cubicBezTo>
                      <a:pt x="3" y="6"/>
                      <a:pt x="1" y="11"/>
                      <a:pt x="1" y="15"/>
                    </a:cubicBezTo>
                    <a:cubicBezTo>
                      <a:pt x="0" y="17"/>
                      <a:pt x="3" y="18"/>
                      <a:pt x="4" y="16"/>
                    </a:cubicBezTo>
                    <a:cubicBezTo>
                      <a:pt x="6" y="12"/>
                      <a:pt x="7" y="7"/>
                      <a:pt x="8" y="3"/>
                    </a:cubicBezTo>
                    <a:cubicBezTo>
                      <a:pt x="9" y="1"/>
                      <a:pt x="6" y="0"/>
                      <a:pt x="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360"/>
              <p:cNvSpPr>
                <a:spLocks/>
              </p:cNvSpPr>
              <p:nvPr/>
            </p:nvSpPr>
            <p:spPr bwMode="auto">
              <a:xfrm>
                <a:off x="1510" y="2401"/>
                <a:ext cx="49" cy="38"/>
              </a:xfrm>
              <a:custGeom>
                <a:avLst/>
                <a:gdLst>
                  <a:gd name="T0" fmla="*/ 24 w 28"/>
                  <a:gd name="T1" fmla="*/ 2 h 22"/>
                  <a:gd name="T2" fmla="*/ 2 w 28"/>
                  <a:gd name="T3" fmla="*/ 19 h 22"/>
                  <a:gd name="T4" fmla="*/ 3 w 28"/>
                  <a:gd name="T5" fmla="*/ 22 h 22"/>
                  <a:gd name="T6" fmla="*/ 26 w 28"/>
                  <a:gd name="T7" fmla="*/ 4 h 22"/>
                  <a:gd name="T8" fmla="*/ 24 w 28"/>
                  <a:gd name="T9" fmla="*/ 2 h 22"/>
                </a:gdLst>
                <a:ahLst/>
                <a:cxnLst>
                  <a:cxn ang="0">
                    <a:pos x="T0" y="T1"/>
                  </a:cxn>
                  <a:cxn ang="0">
                    <a:pos x="T2" y="T3"/>
                  </a:cxn>
                  <a:cxn ang="0">
                    <a:pos x="T4" y="T5"/>
                  </a:cxn>
                  <a:cxn ang="0">
                    <a:pos x="T6" y="T7"/>
                  </a:cxn>
                  <a:cxn ang="0">
                    <a:pos x="T8" y="T9"/>
                  </a:cxn>
                </a:cxnLst>
                <a:rect l="0" t="0" r="r" b="b"/>
                <a:pathLst>
                  <a:path w="28" h="22">
                    <a:moveTo>
                      <a:pt x="24" y="2"/>
                    </a:moveTo>
                    <a:cubicBezTo>
                      <a:pt x="17" y="8"/>
                      <a:pt x="10" y="14"/>
                      <a:pt x="2" y="19"/>
                    </a:cubicBezTo>
                    <a:cubicBezTo>
                      <a:pt x="0" y="20"/>
                      <a:pt x="1" y="22"/>
                      <a:pt x="3" y="22"/>
                    </a:cubicBezTo>
                    <a:cubicBezTo>
                      <a:pt x="12" y="18"/>
                      <a:pt x="20" y="12"/>
                      <a:pt x="26" y="4"/>
                    </a:cubicBezTo>
                    <a:cubicBezTo>
                      <a:pt x="28" y="2"/>
                      <a:pt x="25" y="0"/>
                      <a:pt x="2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361"/>
              <p:cNvSpPr>
                <a:spLocks/>
              </p:cNvSpPr>
              <p:nvPr/>
            </p:nvSpPr>
            <p:spPr bwMode="auto">
              <a:xfrm>
                <a:off x="1492" y="2432"/>
                <a:ext cx="67" cy="44"/>
              </a:xfrm>
              <a:custGeom>
                <a:avLst/>
                <a:gdLst>
                  <a:gd name="T0" fmla="*/ 34 w 38"/>
                  <a:gd name="T1" fmla="*/ 1 h 25"/>
                  <a:gd name="T2" fmla="*/ 2 w 38"/>
                  <a:gd name="T3" fmla="*/ 22 h 25"/>
                  <a:gd name="T4" fmla="*/ 3 w 38"/>
                  <a:gd name="T5" fmla="*/ 25 h 25"/>
                  <a:gd name="T6" fmla="*/ 37 w 38"/>
                  <a:gd name="T7" fmla="*/ 4 h 25"/>
                  <a:gd name="T8" fmla="*/ 34 w 38"/>
                  <a:gd name="T9" fmla="*/ 1 h 25"/>
                </a:gdLst>
                <a:ahLst/>
                <a:cxnLst>
                  <a:cxn ang="0">
                    <a:pos x="T0" y="T1"/>
                  </a:cxn>
                  <a:cxn ang="0">
                    <a:pos x="T2" y="T3"/>
                  </a:cxn>
                  <a:cxn ang="0">
                    <a:pos x="T4" y="T5"/>
                  </a:cxn>
                  <a:cxn ang="0">
                    <a:pos x="T6" y="T7"/>
                  </a:cxn>
                  <a:cxn ang="0">
                    <a:pos x="T8" y="T9"/>
                  </a:cxn>
                </a:cxnLst>
                <a:rect l="0" t="0" r="r" b="b"/>
                <a:pathLst>
                  <a:path w="38" h="25">
                    <a:moveTo>
                      <a:pt x="34" y="1"/>
                    </a:moveTo>
                    <a:cubicBezTo>
                      <a:pt x="24" y="8"/>
                      <a:pt x="12" y="15"/>
                      <a:pt x="2" y="22"/>
                    </a:cubicBezTo>
                    <a:cubicBezTo>
                      <a:pt x="0" y="23"/>
                      <a:pt x="1" y="25"/>
                      <a:pt x="3" y="25"/>
                    </a:cubicBezTo>
                    <a:cubicBezTo>
                      <a:pt x="15" y="21"/>
                      <a:pt x="28" y="13"/>
                      <a:pt x="37" y="4"/>
                    </a:cubicBezTo>
                    <a:cubicBezTo>
                      <a:pt x="38" y="2"/>
                      <a:pt x="36" y="0"/>
                      <a:pt x="3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362"/>
              <p:cNvSpPr>
                <a:spLocks/>
              </p:cNvSpPr>
              <p:nvPr/>
            </p:nvSpPr>
            <p:spPr bwMode="auto">
              <a:xfrm>
                <a:off x="1536" y="2457"/>
                <a:ext cx="32" cy="26"/>
              </a:xfrm>
              <a:custGeom>
                <a:avLst/>
                <a:gdLst>
                  <a:gd name="T0" fmla="*/ 14 w 18"/>
                  <a:gd name="T1" fmla="*/ 1 h 15"/>
                  <a:gd name="T2" fmla="*/ 1 w 18"/>
                  <a:gd name="T3" fmla="*/ 11 h 15"/>
                  <a:gd name="T4" fmla="*/ 3 w 18"/>
                  <a:gd name="T5" fmla="*/ 14 h 15"/>
                  <a:gd name="T6" fmla="*/ 16 w 18"/>
                  <a:gd name="T7" fmla="*/ 4 h 15"/>
                  <a:gd name="T8" fmla="*/ 14 w 18"/>
                  <a:gd name="T9" fmla="*/ 1 h 15"/>
                </a:gdLst>
                <a:ahLst/>
                <a:cxnLst>
                  <a:cxn ang="0">
                    <a:pos x="T0" y="T1"/>
                  </a:cxn>
                  <a:cxn ang="0">
                    <a:pos x="T2" y="T3"/>
                  </a:cxn>
                  <a:cxn ang="0">
                    <a:pos x="T4" y="T5"/>
                  </a:cxn>
                  <a:cxn ang="0">
                    <a:pos x="T6" y="T7"/>
                  </a:cxn>
                  <a:cxn ang="0">
                    <a:pos x="T8" y="T9"/>
                  </a:cxn>
                </a:cxnLst>
                <a:rect l="0" t="0" r="r" b="b"/>
                <a:pathLst>
                  <a:path w="18" h="15">
                    <a:moveTo>
                      <a:pt x="14" y="1"/>
                    </a:moveTo>
                    <a:cubicBezTo>
                      <a:pt x="9" y="4"/>
                      <a:pt x="4" y="7"/>
                      <a:pt x="1" y="11"/>
                    </a:cubicBezTo>
                    <a:cubicBezTo>
                      <a:pt x="0" y="13"/>
                      <a:pt x="1" y="15"/>
                      <a:pt x="3" y="14"/>
                    </a:cubicBezTo>
                    <a:cubicBezTo>
                      <a:pt x="8" y="12"/>
                      <a:pt x="12" y="8"/>
                      <a:pt x="16" y="4"/>
                    </a:cubicBezTo>
                    <a:cubicBezTo>
                      <a:pt x="18" y="3"/>
                      <a:pt x="16" y="0"/>
                      <a:pt x="1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363"/>
              <p:cNvSpPr>
                <a:spLocks/>
              </p:cNvSpPr>
              <p:nvPr/>
            </p:nvSpPr>
            <p:spPr bwMode="auto">
              <a:xfrm>
                <a:off x="1554" y="2476"/>
                <a:ext cx="26" cy="28"/>
              </a:xfrm>
              <a:custGeom>
                <a:avLst/>
                <a:gdLst>
                  <a:gd name="T0" fmla="*/ 11 w 15"/>
                  <a:gd name="T1" fmla="*/ 1 h 16"/>
                  <a:gd name="T2" fmla="*/ 0 w 15"/>
                  <a:gd name="T3" fmla="*/ 14 h 16"/>
                  <a:gd name="T4" fmla="*/ 3 w 15"/>
                  <a:gd name="T5" fmla="*/ 15 h 16"/>
                  <a:gd name="T6" fmla="*/ 8 w 15"/>
                  <a:gd name="T7" fmla="*/ 10 h 16"/>
                  <a:gd name="T8" fmla="*/ 13 w 15"/>
                  <a:gd name="T9" fmla="*/ 4 h 16"/>
                  <a:gd name="T10" fmla="*/ 11 w 15"/>
                  <a:gd name="T11" fmla="*/ 1 h 16"/>
                </a:gdLst>
                <a:ahLst/>
                <a:cxnLst>
                  <a:cxn ang="0">
                    <a:pos x="T0" y="T1"/>
                  </a:cxn>
                  <a:cxn ang="0">
                    <a:pos x="T2" y="T3"/>
                  </a:cxn>
                  <a:cxn ang="0">
                    <a:pos x="T4" y="T5"/>
                  </a:cxn>
                  <a:cxn ang="0">
                    <a:pos x="T6" y="T7"/>
                  </a:cxn>
                  <a:cxn ang="0">
                    <a:pos x="T8" y="T9"/>
                  </a:cxn>
                  <a:cxn ang="0">
                    <a:pos x="T10" y="T11"/>
                  </a:cxn>
                </a:cxnLst>
                <a:rect l="0" t="0" r="r" b="b"/>
                <a:pathLst>
                  <a:path w="15" h="16">
                    <a:moveTo>
                      <a:pt x="11" y="1"/>
                    </a:moveTo>
                    <a:cubicBezTo>
                      <a:pt x="7" y="5"/>
                      <a:pt x="2" y="9"/>
                      <a:pt x="0" y="14"/>
                    </a:cubicBezTo>
                    <a:cubicBezTo>
                      <a:pt x="0" y="15"/>
                      <a:pt x="2" y="16"/>
                      <a:pt x="3" y="15"/>
                    </a:cubicBezTo>
                    <a:cubicBezTo>
                      <a:pt x="5" y="14"/>
                      <a:pt x="6" y="12"/>
                      <a:pt x="8" y="10"/>
                    </a:cubicBezTo>
                    <a:cubicBezTo>
                      <a:pt x="9" y="8"/>
                      <a:pt x="11" y="6"/>
                      <a:pt x="13" y="4"/>
                    </a:cubicBezTo>
                    <a:cubicBezTo>
                      <a:pt x="15" y="3"/>
                      <a:pt x="13" y="0"/>
                      <a:pt x="1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364"/>
              <p:cNvSpPr>
                <a:spLocks/>
              </p:cNvSpPr>
              <p:nvPr/>
            </p:nvSpPr>
            <p:spPr bwMode="auto">
              <a:xfrm>
                <a:off x="1561" y="2495"/>
                <a:ext cx="24" cy="25"/>
              </a:xfrm>
              <a:custGeom>
                <a:avLst/>
                <a:gdLst>
                  <a:gd name="T0" fmla="*/ 9 w 14"/>
                  <a:gd name="T1" fmla="*/ 2 h 14"/>
                  <a:gd name="T2" fmla="*/ 1 w 14"/>
                  <a:gd name="T3" fmla="*/ 11 h 14"/>
                  <a:gd name="T4" fmla="*/ 3 w 14"/>
                  <a:gd name="T5" fmla="*/ 13 h 14"/>
                  <a:gd name="T6" fmla="*/ 12 w 14"/>
                  <a:gd name="T7" fmla="*/ 5 h 14"/>
                  <a:gd name="T8" fmla="*/ 9 w 14"/>
                  <a:gd name="T9" fmla="*/ 2 h 14"/>
                </a:gdLst>
                <a:ahLst/>
                <a:cxnLst>
                  <a:cxn ang="0">
                    <a:pos x="T0" y="T1"/>
                  </a:cxn>
                  <a:cxn ang="0">
                    <a:pos x="T2" y="T3"/>
                  </a:cxn>
                  <a:cxn ang="0">
                    <a:pos x="T4" y="T5"/>
                  </a:cxn>
                  <a:cxn ang="0">
                    <a:pos x="T6" y="T7"/>
                  </a:cxn>
                  <a:cxn ang="0">
                    <a:pos x="T8" y="T9"/>
                  </a:cxn>
                </a:cxnLst>
                <a:rect l="0" t="0" r="r" b="b"/>
                <a:pathLst>
                  <a:path w="14" h="14">
                    <a:moveTo>
                      <a:pt x="9" y="2"/>
                    </a:moveTo>
                    <a:cubicBezTo>
                      <a:pt x="6" y="5"/>
                      <a:pt x="3" y="8"/>
                      <a:pt x="1" y="11"/>
                    </a:cubicBezTo>
                    <a:cubicBezTo>
                      <a:pt x="0" y="13"/>
                      <a:pt x="2" y="14"/>
                      <a:pt x="3" y="13"/>
                    </a:cubicBezTo>
                    <a:cubicBezTo>
                      <a:pt x="6" y="10"/>
                      <a:pt x="9" y="7"/>
                      <a:pt x="12" y="5"/>
                    </a:cubicBezTo>
                    <a:cubicBezTo>
                      <a:pt x="14" y="3"/>
                      <a:pt x="11" y="0"/>
                      <a:pt x="9"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365"/>
              <p:cNvSpPr>
                <a:spLocks/>
              </p:cNvSpPr>
              <p:nvPr/>
            </p:nvSpPr>
            <p:spPr bwMode="auto">
              <a:xfrm>
                <a:off x="2007" y="2369"/>
                <a:ext cx="4" cy="3"/>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366"/>
              <p:cNvSpPr>
                <a:spLocks/>
              </p:cNvSpPr>
              <p:nvPr/>
            </p:nvSpPr>
            <p:spPr bwMode="auto">
              <a:xfrm>
                <a:off x="1997" y="2360"/>
                <a:ext cx="98" cy="79"/>
              </a:xfrm>
              <a:custGeom>
                <a:avLst/>
                <a:gdLst>
                  <a:gd name="T0" fmla="*/ 2 w 56"/>
                  <a:gd name="T1" fmla="*/ 4 h 45"/>
                  <a:gd name="T2" fmla="*/ 53 w 56"/>
                  <a:gd name="T3" fmla="*/ 44 h 45"/>
                  <a:gd name="T4" fmla="*/ 54 w 56"/>
                  <a:gd name="T5" fmla="*/ 42 h 45"/>
                  <a:gd name="T6" fmla="*/ 5 w 56"/>
                  <a:gd name="T7" fmla="*/ 2 h 45"/>
                  <a:gd name="T8" fmla="*/ 2 w 56"/>
                  <a:gd name="T9" fmla="*/ 4 h 45"/>
                </a:gdLst>
                <a:ahLst/>
                <a:cxnLst>
                  <a:cxn ang="0">
                    <a:pos x="T0" y="T1"/>
                  </a:cxn>
                  <a:cxn ang="0">
                    <a:pos x="T2" y="T3"/>
                  </a:cxn>
                  <a:cxn ang="0">
                    <a:pos x="T4" y="T5"/>
                  </a:cxn>
                  <a:cxn ang="0">
                    <a:pos x="T6" y="T7"/>
                  </a:cxn>
                  <a:cxn ang="0">
                    <a:pos x="T8" y="T9"/>
                  </a:cxn>
                </a:cxnLst>
                <a:rect l="0" t="0" r="r" b="b"/>
                <a:pathLst>
                  <a:path w="56" h="45">
                    <a:moveTo>
                      <a:pt x="2" y="4"/>
                    </a:moveTo>
                    <a:cubicBezTo>
                      <a:pt x="14" y="21"/>
                      <a:pt x="33" y="37"/>
                      <a:pt x="53" y="44"/>
                    </a:cubicBezTo>
                    <a:cubicBezTo>
                      <a:pt x="55" y="45"/>
                      <a:pt x="56" y="42"/>
                      <a:pt x="54" y="42"/>
                    </a:cubicBezTo>
                    <a:cubicBezTo>
                      <a:pt x="36" y="29"/>
                      <a:pt x="20" y="18"/>
                      <a:pt x="5" y="2"/>
                    </a:cubicBezTo>
                    <a:cubicBezTo>
                      <a:pt x="3"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367"/>
              <p:cNvSpPr>
                <a:spLocks/>
              </p:cNvSpPr>
              <p:nvPr/>
            </p:nvSpPr>
            <p:spPr bwMode="auto">
              <a:xfrm>
                <a:off x="2030" y="2367"/>
                <a:ext cx="88" cy="56"/>
              </a:xfrm>
              <a:custGeom>
                <a:avLst/>
                <a:gdLst>
                  <a:gd name="T0" fmla="*/ 2 w 50"/>
                  <a:gd name="T1" fmla="*/ 4 h 32"/>
                  <a:gd name="T2" fmla="*/ 47 w 50"/>
                  <a:gd name="T3" fmla="*/ 32 h 32"/>
                  <a:gd name="T4" fmla="*/ 48 w 50"/>
                  <a:gd name="T5" fmla="*/ 28 h 32"/>
                  <a:gd name="T6" fmla="*/ 3 w 50"/>
                  <a:gd name="T7" fmla="*/ 0 h 32"/>
                  <a:gd name="T8" fmla="*/ 2 w 50"/>
                  <a:gd name="T9" fmla="*/ 4 h 32"/>
                </a:gdLst>
                <a:ahLst/>
                <a:cxnLst>
                  <a:cxn ang="0">
                    <a:pos x="T0" y="T1"/>
                  </a:cxn>
                  <a:cxn ang="0">
                    <a:pos x="T2" y="T3"/>
                  </a:cxn>
                  <a:cxn ang="0">
                    <a:pos x="T4" y="T5"/>
                  </a:cxn>
                  <a:cxn ang="0">
                    <a:pos x="T6" y="T7"/>
                  </a:cxn>
                  <a:cxn ang="0">
                    <a:pos x="T8" y="T9"/>
                  </a:cxn>
                </a:cxnLst>
                <a:rect l="0" t="0" r="r" b="b"/>
                <a:pathLst>
                  <a:path w="50" h="32">
                    <a:moveTo>
                      <a:pt x="2" y="4"/>
                    </a:moveTo>
                    <a:cubicBezTo>
                      <a:pt x="18" y="10"/>
                      <a:pt x="29" y="29"/>
                      <a:pt x="47" y="32"/>
                    </a:cubicBezTo>
                    <a:cubicBezTo>
                      <a:pt x="49" y="32"/>
                      <a:pt x="50" y="29"/>
                      <a:pt x="48" y="28"/>
                    </a:cubicBezTo>
                    <a:cubicBezTo>
                      <a:pt x="31" y="22"/>
                      <a:pt x="20" y="4"/>
                      <a:pt x="3" y="0"/>
                    </a:cubicBezTo>
                    <a:cubicBezTo>
                      <a:pt x="0"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368"/>
              <p:cNvSpPr>
                <a:spLocks/>
              </p:cNvSpPr>
              <p:nvPr/>
            </p:nvSpPr>
            <p:spPr bwMode="auto">
              <a:xfrm>
                <a:off x="2088" y="2371"/>
                <a:ext cx="37" cy="35"/>
              </a:xfrm>
              <a:custGeom>
                <a:avLst/>
                <a:gdLst>
                  <a:gd name="T0" fmla="*/ 1 w 21"/>
                  <a:gd name="T1" fmla="*/ 4 h 20"/>
                  <a:gd name="T2" fmla="*/ 18 w 21"/>
                  <a:gd name="T3" fmla="*/ 19 h 20"/>
                  <a:gd name="T4" fmla="*/ 20 w 21"/>
                  <a:gd name="T5" fmla="*/ 16 h 20"/>
                  <a:gd name="T6" fmla="*/ 3 w 21"/>
                  <a:gd name="T7" fmla="*/ 1 h 20"/>
                  <a:gd name="T8" fmla="*/ 1 w 21"/>
                  <a:gd name="T9" fmla="*/ 4 h 20"/>
                </a:gdLst>
                <a:ahLst/>
                <a:cxnLst>
                  <a:cxn ang="0">
                    <a:pos x="T0" y="T1"/>
                  </a:cxn>
                  <a:cxn ang="0">
                    <a:pos x="T2" y="T3"/>
                  </a:cxn>
                  <a:cxn ang="0">
                    <a:pos x="T4" y="T5"/>
                  </a:cxn>
                  <a:cxn ang="0">
                    <a:pos x="T6" y="T7"/>
                  </a:cxn>
                  <a:cxn ang="0">
                    <a:pos x="T8" y="T9"/>
                  </a:cxn>
                </a:cxnLst>
                <a:rect l="0" t="0" r="r" b="b"/>
                <a:pathLst>
                  <a:path w="21" h="20">
                    <a:moveTo>
                      <a:pt x="1" y="4"/>
                    </a:moveTo>
                    <a:cubicBezTo>
                      <a:pt x="6" y="9"/>
                      <a:pt x="12" y="15"/>
                      <a:pt x="18" y="19"/>
                    </a:cubicBezTo>
                    <a:cubicBezTo>
                      <a:pt x="20" y="20"/>
                      <a:pt x="21" y="17"/>
                      <a:pt x="20" y="16"/>
                    </a:cubicBezTo>
                    <a:cubicBezTo>
                      <a:pt x="15" y="11"/>
                      <a:pt x="9" y="6"/>
                      <a:pt x="3" y="1"/>
                    </a:cubicBezTo>
                    <a:cubicBezTo>
                      <a:pt x="2" y="0"/>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369"/>
              <p:cNvSpPr>
                <a:spLocks/>
              </p:cNvSpPr>
              <p:nvPr/>
            </p:nvSpPr>
            <p:spPr bwMode="auto">
              <a:xfrm>
                <a:off x="2009" y="2406"/>
                <a:ext cx="44" cy="42"/>
              </a:xfrm>
              <a:custGeom>
                <a:avLst/>
                <a:gdLst>
                  <a:gd name="T0" fmla="*/ 1 w 25"/>
                  <a:gd name="T1" fmla="*/ 5 h 24"/>
                  <a:gd name="T2" fmla="*/ 22 w 25"/>
                  <a:gd name="T3" fmla="*/ 23 h 24"/>
                  <a:gd name="T4" fmla="*/ 24 w 25"/>
                  <a:gd name="T5" fmla="*/ 21 h 24"/>
                  <a:gd name="T6" fmla="*/ 4 w 25"/>
                  <a:gd name="T7" fmla="*/ 2 h 24"/>
                  <a:gd name="T8" fmla="*/ 1 w 25"/>
                  <a:gd name="T9" fmla="*/ 5 h 24"/>
                </a:gdLst>
                <a:ahLst/>
                <a:cxnLst>
                  <a:cxn ang="0">
                    <a:pos x="T0" y="T1"/>
                  </a:cxn>
                  <a:cxn ang="0">
                    <a:pos x="T2" y="T3"/>
                  </a:cxn>
                  <a:cxn ang="0">
                    <a:pos x="T4" y="T5"/>
                  </a:cxn>
                  <a:cxn ang="0">
                    <a:pos x="T6" y="T7"/>
                  </a:cxn>
                  <a:cxn ang="0">
                    <a:pos x="T8" y="T9"/>
                  </a:cxn>
                </a:cxnLst>
                <a:rect l="0" t="0" r="r" b="b"/>
                <a:pathLst>
                  <a:path w="25" h="24">
                    <a:moveTo>
                      <a:pt x="1" y="5"/>
                    </a:moveTo>
                    <a:cubicBezTo>
                      <a:pt x="8" y="11"/>
                      <a:pt x="14" y="18"/>
                      <a:pt x="22" y="23"/>
                    </a:cubicBezTo>
                    <a:cubicBezTo>
                      <a:pt x="24" y="24"/>
                      <a:pt x="25" y="22"/>
                      <a:pt x="24" y="21"/>
                    </a:cubicBezTo>
                    <a:cubicBezTo>
                      <a:pt x="18" y="14"/>
                      <a:pt x="11" y="8"/>
                      <a:pt x="4" y="2"/>
                    </a:cubicBezTo>
                    <a:cubicBezTo>
                      <a:pt x="2" y="0"/>
                      <a:pt x="0" y="3"/>
                      <a:pt x="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370"/>
              <p:cNvSpPr>
                <a:spLocks/>
              </p:cNvSpPr>
              <p:nvPr/>
            </p:nvSpPr>
            <p:spPr bwMode="auto">
              <a:xfrm>
                <a:off x="1833" y="2098"/>
                <a:ext cx="58" cy="97"/>
              </a:xfrm>
              <a:custGeom>
                <a:avLst/>
                <a:gdLst>
                  <a:gd name="T0" fmla="*/ 3 w 33"/>
                  <a:gd name="T1" fmla="*/ 53 h 55"/>
                  <a:gd name="T2" fmla="*/ 32 w 33"/>
                  <a:gd name="T3" fmla="*/ 3 h 55"/>
                  <a:gd name="T4" fmla="*/ 30 w 33"/>
                  <a:gd name="T5" fmla="*/ 1 h 55"/>
                  <a:gd name="T6" fmla="*/ 0 w 33"/>
                  <a:gd name="T7" fmla="*/ 53 h 55"/>
                  <a:gd name="T8" fmla="*/ 3 w 33"/>
                  <a:gd name="T9" fmla="*/ 53 h 55"/>
                </a:gdLst>
                <a:ahLst/>
                <a:cxnLst>
                  <a:cxn ang="0">
                    <a:pos x="T0" y="T1"/>
                  </a:cxn>
                  <a:cxn ang="0">
                    <a:pos x="T2" y="T3"/>
                  </a:cxn>
                  <a:cxn ang="0">
                    <a:pos x="T4" y="T5"/>
                  </a:cxn>
                  <a:cxn ang="0">
                    <a:pos x="T6" y="T7"/>
                  </a:cxn>
                  <a:cxn ang="0">
                    <a:pos x="T8" y="T9"/>
                  </a:cxn>
                </a:cxnLst>
                <a:rect l="0" t="0" r="r" b="b"/>
                <a:pathLst>
                  <a:path w="33" h="55">
                    <a:moveTo>
                      <a:pt x="3" y="53"/>
                    </a:moveTo>
                    <a:cubicBezTo>
                      <a:pt x="10" y="34"/>
                      <a:pt x="19" y="19"/>
                      <a:pt x="32" y="3"/>
                    </a:cubicBezTo>
                    <a:cubicBezTo>
                      <a:pt x="33" y="2"/>
                      <a:pt x="31" y="0"/>
                      <a:pt x="30" y="1"/>
                    </a:cubicBezTo>
                    <a:cubicBezTo>
                      <a:pt x="15" y="14"/>
                      <a:pt x="4" y="33"/>
                      <a:pt x="0" y="53"/>
                    </a:cubicBezTo>
                    <a:cubicBezTo>
                      <a:pt x="0" y="55"/>
                      <a:pt x="2" y="55"/>
                      <a:pt x="3"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7" name="Freeform 371"/>
              <p:cNvSpPr>
                <a:spLocks/>
              </p:cNvSpPr>
              <p:nvPr/>
            </p:nvSpPr>
            <p:spPr bwMode="auto">
              <a:xfrm>
                <a:off x="1865" y="2137"/>
                <a:ext cx="40" cy="65"/>
              </a:xfrm>
              <a:custGeom>
                <a:avLst/>
                <a:gdLst>
                  <a:gd name="T0" fmla="*/ 3 w 23"/>
                  <a:gd name="T1" fmla="*/ 36 h 37"/>
                  <a:gd name="T2" fmla="*/ 10 w 23"/>
                  <a:gd name="T3" fmla="*/ 19 h 37"/>
                  <a:gd name="T4" fmla="*/ 22 w 23"/>
                  <a:gd name="T5" fmla="*/ 4 h 37"/>
                  <a:gd name="T6" fmla="*/ 20 w 23"/>
                  <a:gd name="T7" fmla="*/ 1 h 37"/>
                  <a:gd name="T8" fmla="*/ 0 w 23"/>
                  <a:gd name="T9" fmla="*/ 35 h 37"/>
                  <a:gd name="T10" fmla="*/ 3 w 23"/>
                  <a:gd name="T11" fmla="*/ 36 h 37"/>
                </a:gdLst>
                <a:ahLst/>
                <a:cxnLst>
                  <a:cxn ang="0">
                    <a:pos x="T0" y="T1"/>
                  </a:cxn>
                  <a:cxn ang="0">
                    <a:pos x="T2" y="T3"/>
                  </a:cxn>
                  <a:cxn ang="0">
                    <a:pos x="T4" y="T5"/>
                  </a:cxn>
                  <a:cxn ang="0">
                    <a:pos x="T6" y="T7"/>
                  </a:cxn>
                  <a:cxn ang="0">
                    <a:pos x="T8" y="T9"/>
                  </a:cxn>
                  <a:cxn ang="0">
                    <a:pos x="T10" y="T11"/>
                  </a:cxn>
                </a:cxnLst>
                <a:rect l="0" t="0" r="r" b="b"/>
                <a:pathLst>
                  <a:path w="23" h="37">
                    <a:moveTo>
                      <a:pt x="3" y="36"/>
                    </a:moveTo>
                    <a:cubicBezTo>
                      <a:pt x="6" y="30"/>
                      <a:pt x="7" y="25"/>
                      <a:pt x="10" y="19"/>
                    </a:cubicBezTo>
                    <a:cubicBezTo>
                      <a:pt x="14" y="14"/>
                      <a:pt x="18" y="9"/>
                      <a:pt x="22" y="4"/>
                    </a:cubicBezTo>
                    <a:cubicBezTo>
                      <a:pt x="23" y="2"/>
                      <a:pt x="22" y="0"/>
                      <a:pt x="20" y="1"/>
                    </a:cubicBezTo>
                    <a:cubicBezTo>
                      <a:pt x="10" y="9"/>
                      <a:pt x="1" y="23"/>
                      <a:pt x="0" y="35"/>
                    </a:cubicBezTo>
                    <a:cubicBezTo>
                      <a:pt x="0" y="37"/>
                      <a:pt x="2" y="37"/>
                      <a:pt x="3"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372"/>
              <p:cNvSpPr>
                <a:spLocks/>
              </p:cNvSpPr>
              <p:nvPr/>
            </p:nvSpPr>
            <p:spPr bwMode="auto">
              <a:xfrm>
                <a:off x="1893" y="2175"/>
                <a:ext cx="19" cy="34"/>
              </a:xfrm>
              <a:custGeom>
                <a:avLst/>
                <a:gdLst>
                  <a:gd name="T0" fmla="*/ 4 w 11"/>
                  <a:gd name="T1" fmla="*/ 17 h 19"/>
                  <a:gd name="T2" fmla="*/ 11 w 11"/>
                  <a:gd name="T3" fmla="*/ 3 h 19"/>
                  <a:gd name="T4" fmla="*/ 8 w 11"/>
                  <a:gd name="T5" fmla="*/ 1 h 19"/>
                  <a:gd name="T6" fmla="*/ 0 w 11"/>
                  <a:gd name="T7" fmla="*/ 16 h 19"/>
                  <a:gd name="T8" fmla="*/ 4 w 11"/>
                  <a:gd name="T9" fmla="*/ 17 h 19"/>
                </a:gdLst>
                <a:ahLst/>
                <a:cxnLst>
                  <a:cxn ang="0">
                    <a:pos x="T0" y="T1"/>
                  </a:cxn>
                  <a:cxn ang="0">
                    <a:pos x="T2" y="T3"/>
                  </a:cxn>
                  <a:cxn ang="0">
                    <a:pos x="T4" y="T5"/>
                  </a:cxn>
                  <a:cxn ang="0">
                    <a:pos x="T6" y="T7"/>
                  </a:cxn>
                  <a:cxn ang="0">
                    <a:pos x="T8" y="T9"/>
                  </a:cxn>
                </a:cxnLst>
                <a:rect l="0" t="0" r="r" b="b"/>
                <a:pathLst>
                  <a:path w="11" h="19">
                    <a:moveTo>
                      <a:pt x="4" y="17"/>
                    </a:moveTo>
                    <a:cubicBezTo>
                      <a:pt x="5" y="12"/>
                      <a:pt x="8" y="7"/>
                      <a:pt x="11" y="3"/>
                    </a:cubicBezTo>
                    <a:cubicBezTo>
                      <a:pt x="11" y="1"/>
                      <a:pt x="9" y="0"/>
                      <a:pt x="8" y="1"/>
                    </a:cubicBezTo>
                    <a:cubicBezTo>
                      <a:pt x="4" y="5"/>
                      <a:pt x="1" y="10"/>
                      <a:pt x="0" y="16"/>
                    </a:cubicBezTo>
                    <a:cubicBezTo>
                      <a:pt x="0" y="18"/>
                      <a:pt x="3"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Freeform 373"/>
              <p:cNvSpPr>
                <a:spLocks/>
              </p:cNvSpPr>
              <p:nvPr/>
            </p:nvSpPr>
            <p:spPr bwMode="auto">
              <a:xfrm>
                <a:off x="1904" y="2191"/>
                <a:ext cx="28" cy="32"/>
              </a:xfrm>
              <a:custGeom>
                <a:avLst/>
                <a:gdLst>
                  <a:gd name="T0" fmla="*/ 4 w 16"/>
                  <a:gd name="T1" fmla="*/ 17 h 18"/>
                  <a:gd name="T2" fmla="*/ 16 w 16"/>
                  <a:gd name="T3" fmla="*/ 4 h 18"/>
                  <a:gd name="T4" fmla="*/ 14 w 16"/>
                  <a:gd name="T5" fmla="*/ 1 h 18"/>
                  <a:gd name="T6" fmla="*/ 2 w 16"/>
                  <a:gd name="T7" fmla="*/ 14 h 18"/>
                  <a:gd name="T8" fmla="*/ 4 w 16"/>
                  <a:gd name="T9" fmla="*/ 17 h 18"/>
                </a:gdLst>
                <a:ahLst/>
                <a:cxnLst>
                  <a:cxn ang="0">
                    <a:pos x="T0" y="T1"/>
                  </a:cxn>
                  <a:cxn ang="0">
                    <a:pos x="T2" y="T3"/>
                  </a:cxn>
                  <a:cxn ang="0">
                    <a:pos x="T4" y="T5"/>
                  </a:cxn>
                  <a:cxn ang="0">
                    <a:pos x="T6" y="T7"/>
                  </a:cxn>
                  <a:cxn ang="0">
                    <a:pos x="T8" y="T9"/>
                  </a:cxn>
                </a:cxnLst>
                <a:rect l="0" t="0" r="r" b="b"/>
                <a:pathLst>
                  <a:path w="16" h="18">
                    <a:moveTo>
                      <a:pt x="4" y="17"/>
                    </a:moveTo>
                    <a:cubicBezTo>
                      <a:pt x="8" y="13"/>
                      <a:pt x="13" y="8"/>
                      <a:pt x="16" y="4"/>
                    </a:cubicBezTo>
                    <a:cubicBezTo>
                      <a:pt x="16" y="2"/>
                      <a:pt x="15" y="0"/>
                      <a:pt x="14" y="1"/>
                    </a:cubicBezTo>
                    <a:cubicBezTo>
                      <a:pt x="9" y="5"/>
                      <a:pt x="5" y="10"/>
                      <a:pt x="2" y="14"/>
                    </a:cubicBezTo>
                    <a:cubicBezTo>
                      <a:pt x="0" y="16"/>
                      <a:pt x="3" y="18"/>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374"/>
              <p:cNvSpPr>
                <a:spLocks/>
              </p:cNvSpPr>
              <p:nvPr/>
            </p:nvSpPr>
            <p:spPr bwMode="auto">
              <a:xfrm>
                <a:off x="1842" y="2073"/>
                <a:ext cx="32" cy="46"/>
              </a:xfrm>
              <a:custGeom>
                <a:avLst/>
                <a:gdLst>
                  <a:gd name="T0" fmla="*/ 4 w 18"/>
                  <a:gd name="T1" fmla="*/ 24 h 26"/>
                  <a:gd name="T2" fmla="*/ 17 w 18"/>
                  <a:gd name="T3" fmla="*/ 2 h 26"/>
                  <a:gd name="T4" fmla="*/ 15 w 18"/>
                  <a:gd name="T5" fmla="*/ 1 h 26"/>
                  <a:gd name="T6" fmla="*/ 1 w 18"/>
                  <a:gd name="T7" fmla="*/ 22 h 26"/>
                  <a:gd name="T8" fmla="*/ 4 w 18"/>
                  <a:gd name="T9" fmla="*/ 24 h 26"/>
                </a:gdLst>
                <a:ahLst/>
                <a:cxnLst>
                  <a:cxn ang="0">
                    <a:pos x="T0" y="T1"/>
                  </a:cxn>
                  <a:cxn ang="0">
                    <a:pos x="T2" y="T3"/>
                  </a:cxn>
                  <a:cxn ang="0">
                    <a:pos x="T4" y="T5"/>
                  </a:cxn>
                  <a:cxn ang="0">
                    <a:pos x="T6" y="T7"/>
                  </a:cxn>
                  <a:cxn ang="0">
                    <a:pos x="T8" y="T9"/>
                  </a:cxn>
                </a:cxnLst>
                <a:rect l="0" t="0" r="r" b="b"/>
                <a:pathLst>
                  <a:path w="18" h="26">
                    <a:moveTo>
                      <a:pt x="4" y="24"/>
                    </a:moveTo>
                    <a:cubicBezTo>
                      <a:pt x="7" y="16"/>
                      <a:pt x="12" y="9"/>
                      <a:pt x="17" y="2"/>
                    </a:cubicBezTo>
                    <a:cubicBezTo>
                      <a:pt x="18" y="1"/>
                      <a:pt x="16" y="0"/>
                      <a:pt x="15" y="1"/>
                    </a:cubicBezTo>
                    <a:cubicBezTo>
                      <a:pt x="9" y="7"/>
                      <a:pt x="4" y="14"/>
                      <a:pt x="1" y="22"/>
                    </a:cubicBezTo>
                    <a:cubicBezTo>
                      <a:pt x="0" y="24"/>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375"/>
              <p:cNvSpPr>
                <a:spLocks/>
              </p:cNvSpPr>
              <p:nvPr/>
            </p:nvSpPr>
            <p:spPr bwMode="auto">
              <a:xfrm>
                <a:off x="1828" y="2044"/>
                <a:ext cx="18" cy="35"/>
              </a:xfrm>
              <a:custGeom>
                <a:avLst/>
                <a:gdLst>
                  <a:gd name="T0" fmla="*/ 4 w 10"/>
                  <a:gd name="T1" fmla="*/ 17 h 20"/>
                  <a:gd name="T2" fmla="*/ 9 w 10"/>
                  <a:gd name="T3" fmla="*/ 2 h 20"/>
                  <a:gd name="T4" fmla="*/ 7 w 10"/>
                  <a:gd name="T5" fmla="*/ 1 h 20"/>
                  <a:gd name="T6" fmla="*/ 0 w 10"/>
                  <a:gd name="T7" fmla="*/ 17 h 20"/>
                  <a:gd name="T8" fmla="*/ 4 w 10"/>
                  <a:gd name="T9" fmla="*/ 17 h 20"/>
                </a:gdLst>
                <a:ahLst/>
                <a:cxnLst>
                  <a:cxn ang="0">
                    <a:pos x="T0" y="T1"/>
                  </a:cxn>
                  <a:cxn ang="0">
                    <a:pos x="T2" y="T3"/>
                  </a:cxn>
                  <a:cxn ang="0">
                    <a:pos x="T4" y="T5"/>
                  </a:cxn>
                  <a:cxn ang="0">
                    <a:pos x="T6" y="T7"/>
                  </a:cxn>
                  <a:cxn ang="0">
                    <a:pos x="T8" y="T9"/>
                  </a:cxn>
                </a:cxnLst>
                <a:rect l="0" t="0" r="r" b="b"/>
                <a:pathLst>
                  <a:path w="10" h="20">
                    <a:moveTo>
                      <a:pt x="4" y="17"/>
                    </a:moveTo>
                    <a:cubicBezTo>
                      <a:pt x="4" y="11"/>
                      <a:pt x="6" y="7"/>
                      <a:pt x="9" y="2"/>
                    </a:cubicBezTo>
                    <a:cubicBezTo>
                      <a:pt x="10" y="1"/>
                      <a:pt x="8" y="0"/>
                      <a:pt x="7" y="1"/>
                    </a:cubicBezTo>
                    <a:cubicBezTo>
                      <a:pt x="2" y="5"/>
                      <a:pt x="0" y="11"/>
                      <a:pt x="0" y="17"/>
                    </a:cubicBezTo>
                    <a:cubicBezTo>
                      <a:pt x="0" y="20"/>
                      <a:pt x="4" y="20"/>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376"/>
              <p:cNvSpPr>
                <a:spLocks/>
              </p:cNvSpPr>
              <p:nvPr/>
            </p:nvSpPr>
            <p:spPr bwMode="auto">
              <a:xfrm>
                <a:off x="1814" y="1991"/>
                <a:ext cx="25" cy="38"/>
              </a:xfrm>
              <a:custGeom>
                <a:avLst/>
                <a:gdLst>
                  <a:gd name="T0" fmla="*/ 4 w 14"/>
                  <a:gd name="T1" fmla="*/ 19 h 22"/>
                  <a:gd name="T2" fmla="*/ 13 w 14"/>
                  <a:gd name="T3" fmla="*/ 3 h 22"/>
                  <a:gd name="T4" fmla="*/ 11 w 14"/>
                  <a:gd name="T5" fmla="*/ 1 h 22"/>
                  <a:gd name="T6" fmla="*/ 1 w 14"/>
                  <a:gd name="T7" fmla="*/ 18 h 22"/>
                  <a:gd name="T8" fmla="*/ 4 w 14"/>
                  <a:gd name="T9" fmla="*/ 19 h 22"/>
                </a:gdLst>
                <a:ahLst/>
                <a:cxnLst>
                  <a:cxn ang="0">
                    <a:pos x="T0" y="T1"/>
                  </a:cxn>
                  <a:cxn ang="0">
                    <a:pos x="T2" y="T3"/>
                  </a:cxn>
                  <a:cxn ang="0">
                    <a:pos x="T4" y="T5"/>
                  </a:cxn>
                  <a:cxn ang="0">
                    <a:pos x="T6" y="T7"/>
                  </a:cxn>
                  <a:cxn ang="0">
                    <a:pos x="T8" y="T9"/>
                  </a:cxn>
                </a:cxnLst>
                <a:rect l="0" t="0" r="r" b="b"/>
                <a:pathLst>
                  <a:path w="14" h="22">
                    <a:moveTo>
                      <a:pt x="4" y="19"/>
                    </a:moveTo>
                    <a:cubicBezTo>
                      <a:pt x="6" y="13"/>
                      <a:pt x="9" y="8"/>
                      <a:pt x="13" y="3"/>
                    </a:cubicBezTo>
                    <a:cubicBezTo>
                      <a:pt x="14" y="1"/>
                      <a:pt x="12" y="0"/>
                      <a:pt x="11" y="1"/>
                    </a:cubicBezTo>
                    <a:cubicBezTo>
                      <a:pt x="6" y="6"/>
                      <a:pt x="3" y="12"/>
                      <a:pt x="1" y="18"/>
                    </a:cubicBezTo>
                    <a:cubicBezTo>
                      <a:pt x="0" y="21"/>
                      <a:pt x="4" y="22"/>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377"/>
              <p:cNvSpPr>
                <a:spLocks/>
              </p:cNvSpPr>
              <p:nvPr/>
            </p:nvSpPr>
            <p:spPr bwMode="auto">
              <a:xfrm>
                <a:off x="1796" y="1938"/>
                <a:ext cx="48" cy="58"/>
              </a:xfrm>
              <a:custGeom>
                <a:avLst/>
                <a:gdLst>
                  <a:gd name="T0" fmla="*/ 4 w 27"/>
                  <a:gd name="T1" fmla="*/ 31 h 33"/>
                  <a:gd name="T2" fmla="*/ 26 w 27"/>
                  <a:gd name="T3" fmla="*/ 3 h 33"/>
                  <a:gd name="T4" fmla="*/ 24 w 27"/>
                  <a:gd name="T5" fmla="*/ 1 h 33"/>
                  <a:gd name="T6" fmla="*/ 1 w 27"/>
                  <a:gd name="T7" fmla="*/ 29 h 33"/>
                  <a:gd name="T8" fmla="*/ 4 w 27"/>
                  <a:gd name="T9" fmla="*/ 31 h 33"/>
                </a:gdLst>
                <a:ahLst/>
                <a:cxnLst>
                  <a:cxn ang="0">
                    <a:pos x="T0" y="T1"/>
                  </a:cxn>
                  <a:cxn ang="0">
                    <a:pos x="T2" y="T3"/>
                  </a:cxn>
                  <a:cxn ang="0">
                    <a:pos x="T4" y="T5"/>
                  </a:cxn>
                  <a:cxn ang="0">
                    <a:pos x="T6" y="T7"/>
                  </a:cxn>
                  <a:cxn ang="0">
                    <a:pos x="T8" y="T9"/>
                  </a:cxn>
                </a:cxnLst>
                <a:rect l="0" t="0" r="r" b="b"/>
                <a:pathLst>
                  <a:path w="27" h="33">
                    <a:moveTo>
                      <a:pt x="4" y="31"/>
                    </a:moveTo>
                    <a:cubicBezTo>
                      <a:pt x="10" y="21"/>
                      <a:pt x="17" y="12"/>
                      <a:pt x="26" y="3"/>
                    </a:cubicBezTo>
                    <a:cubicBezTo>
                      <a:pt x="27" y="2"/>
                      <a:pt x="25" y="0"/>
                      <a:pt x="24" y="1"/>
                    </a:cubicBezTo>
                    <a:cubicBezTo>
                      <a:pt x="14" y="9"/>
                      <a:pt x="6" y="18"/>
                      <a:pt x="1" y="29"/>
                    </a:cubicBezTo>
                    <a:cubicBezTo>
                      <a:pt x="0" y="31"/>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378"/>
              <p:cNvSpPr>
                <a:spLocks/>
              </p:cNvSpPr>
              <p:nvPr/>
            </p:nvSpPr>
            <p:spPr bwMode="auto">
              <a:xfrm>
                <a:off x="1927" y="2211"/>
                <a:ext cx="26" cy="28"/>
              </a:xfrm>
              <a:custGeom>
                <a:avLst/>
                <a:gdLst>
                  <a:gd name="T0" fmla="*/ 4 w 15"/>
                  <a:gd name="T1" fmla="*/ 14 h 16"/>
                  <a:gd name="T2" fmla="*/ 14 w 15"/>
                  <a:gd name="T3" fmla="*/ 2 h 16"/>
                  <a:gd name="T4" fmla="*/ 12 w 15"/>
                  <a:gd name="T5" fmla="*/ 1 h 16"/>
                  <a:gd name="T6" fmla="*/ 1 w 15"/>
                  <a:gd name="T7" fmla="*/ 12 h 16"/>
                  <a:gd name="T8" fmla="*/ 4 w 15"/>
                  <a:gd name="T9" fmla="*/ 14 h 16"/>
                </a:gdLst>
                <a:ahLst/>
                <a:cxnLst>
                  <a:cxn ang="0">
                    <a:pos x="T0" y="T1"/>
                  </a:cxn>
                  <a:cxn ang="0">
                    <a:pos x="T2" y="T3"/>
                  </a:cxn>
                  <a:cxn ang="0">
                    <a:pos x="T4" y="T5"/>
                  </a:cxn>
                  <a:cxn ang="0">
                    <a:pos x="T6" y="T7"/>
                  </a:cxn>
                  <a:cxn ang="0">
                    <a:pos x="T8" y="T9"/>
                  </a:cxn>
                </a:cxnLst>
                <a:rect l="0" t="0" r="r" b="b"/>
                <a:pathLst>
                  <a:path w="15" h="16">
                    <a:moveTo>
                      <a:pt x="4" y="14"/>
                    </a:moveTo>
                    <a:cubicBezTo>
                      <a:pt x="8" y="11"/>
                      <a:pt x="11" y="7"/>
                      <a:pt x="14" y="2"/>
                    </a:cubicBezTo>
                    <a:cubicBezTo>
                      <a:pt x="15" y="1"/>
                      <a:pt x="13" y="0"/>
                      <a:pt x="12" y="1"/>
                    </a:cubicBezTo>
                    <a:cubicBezTo>
                      <a:pt x="8" y="4"/>
                      <a:pt x="5" y="8"/>
                      <a:pt x="1" y="12"/>
                    </a:cubicBezTo>
                    <a:cubicBezTo>
                      <a:pt x="0" y="14"/>
                      <a:pt x="3" y="16"/>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379"/>
              <p:cNvSpPr>
                <a:spLocks/>
              </p:cNvSpPr>
              <p:nvPr/>
            </p:nvSpPr>
            <p:spPr bwMode="auto">
              <a:xfrm>
                <a:off x="1999" y="2325"/>
                <a:ext cx="17" cy="28"/>
              </a:xfrm>
              <a:custGeom>
                <a:avLst/>
                <a:gdLst>
                  <a:gd name="T0" fmla="*/ 3 w 10"/>
                  <a:gd name="T1" fmla="*/ 14 h 16"/>
                  <a:gd name="T2" fmla="*/ 9 w 10"/>
                  <a:gd name="T3" fmla="*/ 3 h 16"/>
                  <a:gd name="T4" fmla="*/ 7 w 10"/>
                  <a:gd name="T5" fmla="*/ 1 h 16"/>
                  <a:gd name="T6" fmla="*/ 0 w 10"/>
                  <a:gd name="T7" fmla="*/ 13 h 16"/>
                  <a:gd name="T8" fmla="*/ 3 w 10"/>
                  <a:gd name="T9" fmla="*/ 14 h 16"/>
                </a:gdLst>
                <a:ahLst/>
                <a:cxnLst>
                  <a:cxn ang="0">
                    <a:pos x="T0" y="T1"/>
                  </a:cxn>
                  <a:cxn ang="0">
                    <a:pos x="T2" y="T3"/>
                  </a:cxn>
                  <a:cxn ang="0">
                    <a:pos x="T4" y="T5"/>
                  </a:cxn>
                  <a:cxn ang="0">
                    <a:pos x="T6" y="T7"/>
                  </a:cxn>
                  <a:cxn ang="0">
                    <a:pos x="T8" y="T9"/>
                  </a:cxn>
                </a:cxnLst>
                <a:rect l="0" t="0" r="r" b="b"/>
                <a:pathLst>
                  <a:path w="10" h="16">
                    <a:moveTo>
                      <a:pt x="3" y="14"/>
                    </a:moveTo>
                    <a:cubicBezTo>
                      <a:pt x="5" y="11"/>
                      <a:pt x="7" y="7"/>
                      <a:pt x="9" y="3"/>
                    </a:cubicBezTo>
                    <a:cubicBezTo>
                      <a:pt x="10" y="1"/>
                      <a:pt x="8" y="0"/>
                      <a:pt x="7" y="1"/>
                    </a:cubicBezTo>
                    <a:cubicBezTo>
                      <a:pt x="3" y="4"/>
                      <a:pt x="1" y="9"/>
                      <a:pt x="0" y="13"/>
                    </a:cubicBezTo>
                    <a:cubicBezTo>
                      <a:pt x="0" y="15"/>
                      <a:pt x="2" y="16"/>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380"/>
              <p:cNvSpPr>
                <a:spLocks/>
              </p:cNvSpPr>
              <p:nvPr/>
            </p:nvSpPr>
            <p:spPr bwMode="auto">
              <a:xfrm>
                <a:off x="1983" y="2297"/>
                <a:ext cx="17" cy="31"/>
              </a:xfrm>
              <a:custGeom>
                <a:avLst/>
                <a:gdLst>
                  <a:gd name="T0" fmla="*/ 3 w 10"/>
                  <a:gd name="T1" fmla="*/ 16 h 18"/>
                  <a:gd name="T2" fmla="*/ 7 w 10"/>
                  <a:gd name="T3" fmla="*/ 10 h 18"/>
                  <a:gd name="T4" fmla="*/ 10 w 10"/>
                  <a:gd name="T5" fmla="*/ 3 h 18"/>
                  <a:gd name="T6" fmla="*/ 7 w 10"/>
                  <a:gd name="T7" fmla="*/ 2 h 18"/>
                  <a:gd name="T8" fmla="*/ 0 w 10"/>
                  <a:gd name="T9" fmla="*/ 14 h 18"/>
                  <a:gd name="T10" fmla="*/ 3 w 10"/>
                  <a:gd name="T11" fmla="*/ 16 h 18"/>
                </a:gdLst>
                <a:ahLst/>
                <a:cxnLst>
                  <a:cxn ang="0">
                    <a:pos x="T0" y="T1"/>
                  </a:cxn>
                  <a:cxn ang="0">
                    <a:pos x="T2" y="T3"/>
                  </a:cxn>
                  <a:cxn ang="0">
                    <a:pos x="T4" y="T5"/>
                  </a:cxn>
                  <a:cxn ang="0">
                    <a:pos x="T6" y="T7"/>
                  </a:cxn>
                  <a:cxn ang="0">
                    <a:pos x="T8" y="T9"/>
                  </a:cxn>
                  <a:cxn ang="0">
                    <a:pos x="T10" y="T11"/>
                  </a:cxn>
                </a:cxnLst>
                <a:rect l="0" t="0" r="r" b="b"/>
                <a:pathLst>
                  <a:path w="10" h="18">
                    <a:moveTo>
                      <a:pt x="3" y="16"/>
                    </a:moveTo>
                    <a:cubicBezTo>
                      <a:pt x="5" y="14"/>
                      <a:pt x="6" y="12"/>
                      <a:pt x="7" y="10"/>
                    </a:cubicBezTo>
                    <a:cubicBezTo>
                      <a:pt x="8" y="8"/>
                      <a:pt x="9" y="5"/>
                      <a:pt x="10" y="3"/>
                    </a:cubicBezTo>
                    <a:cubicBezTo>
                      <a:pt x="10" y="2"/>
                      <a:pt x="8" y="0"/>
                      <a:pt x="7" y="2"/>
                    </a:cubicBezTo>
                    <a:cubicBezTo>
                      <a:pt x="4" y="5"/>
                      <a:pt x="2" y="10"/>
                      <a:pt x="0" y="14"/>
                    </a:cubicBezTo>
                    <a:cubicBezTo>
                      <a:pt x="0" y="16"/>
                      <a:pt x="2" y="18"/>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7" name="Freeform 381"/>
              <p:cNvSpPr>
                <a:spLocks/>
              </p:cNvSpPr>
              <p:nvPr/>
            </p:nvSpPr>
            <p:spPr bwMode="auto">
              <a:xfrm>
                <a:off x="1963" y="2258"/>
                <a:ext cx="20" cy="28"/>
              </a:xfrm>
              <a:custGeom>
                <a:avLst/>
                <a:gdLst>
                  <a:gd name="T0" fmla="*/ 5 w 11"/>
                  <a:gd name="T1" fmla="*/ 14 h 16"/>
                  <a:gd name="T2" fmla="*/ 11 w 11"/>
                  <a:gd name="T3" fmla="*/ 3 h 16"/>
                  <a:gd name="T4" fmla="*/ 8 w 11"/>
                  <a:gd name="T5" fmla="*/ 1 h 16"/>
                  <a:gd name="T6" fmla="*/ 1 w 11"/>
                  <a:gd name="T7" fmla="*/ 12 h 16"/>
                  <a:gd name="T8" fmla="*/ 5 w 11"/>
                  <a:gd name="T9" fmla="*/ 14 h 16"/>
                </a:gdLst>
                <a:ahLst/>
                <a:cxnLst>
                  <a:cxn ang="0">
                    <a:pos x="T0" y="T1"/>
                  </a:cxn>
                  <a:cxn ang="0">
                    <a:pos x="T2" y="T3"/>
                  </a:cxn>
                  <a:cxn ang="0">
                    <a:pos x="T4" y="T5"/>
                  </a:cxn>
                  <a:cxn ang="0">
                    <a:pos x="T6" y="T7"/>
                  </a:cxn>
                  <a:cxn ang="0">
                    <a:pos x="T8" y="T9"/>
                  </a:cxn>
                </a:cxnLst>
                <a:rect l="0" t="0" r="r" b="b"/>
                <a:pathLst>
                  <a:path w="11" h="16">
                    <a:moveTo>
                      <a:pt x="5" y="14"/>
                    </a:moveTo>
                    <a:cubicBezTo>
                      <a:pt x="7" y="10"/>
                      <a:pt x="10" y="7"/>
                      <a:pt x="11" y="3"/>
                    </a:cubicBezTo>
                    <a:cubicBezTo>
                      <a:pt x="11" y="1"/>
                      <a:pt x="9" y="0"/>
                      <a:pt x="8" y="1"/>
                    </a:cubicBezTo>
                    <a:cubicBezTo>
                      <a:pt x="5" y="4"/>
                      <a:pt x="3" y="8"/>
                      <a:pt x="1" y="12"/>
                    </a:cubicBezTo>
                    <a:cubicBezTo>
                      <a:pt x="0" y="14"/>
                      <a:pt x="3" y="16"/>
                      <a:pt x="5"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8" name="Freeform 382"/>
              <p:cNvSpPr>
                <a:spLocks/>
              </p:cNvSpPr>
              <p:nvPr/>
            </p:nvSpPr>
            <p:spPr bwMode="auto">
              <a:xfrm>
                <a:off x="1948" y="2242"/>
                <a:ext cx="17" cy="20"/>
              </a:xfrm>
              <a:custGeom>
                <a:avLst/>
                <a:gdLst>
                  <a:gd name="T0" fmla="*/ 4 w 10"/>
                  <a:gd name="T1" fmla="*/ 9 h 11"/>
                  <a:gd name="T2" fmla="*/ 9 w 10"/>
                  <a:gd name="T3" fmla="*/ 3 h 11"/>
                  <a:gd name="T4" fmla="*/ 7 w 10"/>
                  <a:gd name="T5" fmla="*/ 1 h 11"/>
                  <a:gd name="T6" fmla="*/ 1 w 10"/>
                  <a:gd name="T7" fmla="*/ 7 h 11"/>
                  <a:gd name="T8" fmla="*/ 4 w 10"/>
                  <a:gd name="T9" fmla="*/ 9 h 11"/>
                </a:gdLst>
                <a:ahLst/>
                <a:cxnLst>
                  <a:cxn ang="0">
                    <a:pos x="T0" y="T1"/>
                  </a:cxn>
                  <a:cxn ang="0">
                    <a:pos x="T2" y="T3"/>
                  </a:cxn>
                  <a:cxn ang="0">
                    <a:pos x="T4" y="T5"/>
                  </a:cxn>
                  <a:cxn ang="0">
                    <a:pos x="T6" y="T7"/>
                  </a:cxn>
                  <a:cxn ang="0">
                    <a:pos x="T8" y="T9"/>
                  </a:cxn>
                </a:cxnLst>
                <a:rect l="0" t="0" r="r" b="b"/>
                <a:pathLst>
                  <a:path w="10" h="11">
                    <a:moveTo>
                      <a:pt x="4" y="9"/>
                    </a:moveTo>
                    <a:cubicBezTo>
                      <a:pt x="6" y="7"/>
                      <a:pt x="7" y="5"/>
                      <a:pt x="9" y="3"/>
                    </a:cubicBezTo>
                    <a:cubicBezTo>
                      <a:pt x="10" y="2"/>
                      <a:pt x="9" y="0"/>
                      <a:pt x="7" y="1"/>
                    </a:cubicBezTo>
                    <a:cubicBezTo>
                      <a:pt x="5" y="3"/>
                      <a:pt x="3" y="5"/>
                      <a:pt x="1" y="7"/>
                    </a:cubicBezTo>
                    <a:cubicBezTo>
                      <a:pt x="0" y="8"/>
                      <a:pt x="2" y="11"/>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383"/>
              <p:cNvSpPr>
                <a:spLocks/>
              </p:cNvSpPr>
              <p:nvPr/>
            </p:nvSpPr>
            <p:spPr bwMode="auto">
              <a:xfrm>
                <a:off x="2215" y="2518"/>
                <a:ext cx="79" cy="57"/>
              </a:xfrm>
              <a:custGeom>
                <a:avLst/>
                <a:gdLst>
                  <a:gd name="T0" fmla="*/ 41 w 45"/>
                  <a:gd name="T1" fmla="*/ 2 h 32"/>
                  <a:gd name="T2" fmla="*/ 2 w 45"/>
                  <a:gd name="T3" fmla="*/ 29 h 32"/>
                  <a:gd name="T4" fmla="*/ 3 w 45"/>
                  <a:gd name="T5" fmla="*/ 31 h 32"/>
                  <a:gd name="T6" fmla="*/ 43 w 45"/>
                  <a:gd name="T7" fmla="*/ 4 h 32"/>
                  <a:gd name="T8" fmla="*/ 41 w 45"/>
                  <a:gd name="T9" fmla="*/ 2 h 32"/>
                </a:gdLst>
                <a:ahLst/>
                <a:cxnLst>
                  <a:cxn ang="0">
                    <a:pos x="T0" y="T1"/>
                  </a:cxn>
                  <a:cxn ang="0">
                    <a:pos x="T2" y="T3"/>
                  </a:cxn>
                  <a:cxn ang="0">
                    <a:pos x="T4" y="T5"/>
                  </a:cxn>
                  <a:cxn ang="0">
                    <a:pos x="T6" y="T7"/>
                  </a:cxn>
                  <a:cxn ang="0">
                    <a:pos x="T8" y="T9"/>
                  </a:cxn>
                </a:cxnLst>
                <a:rect l="0" t="0" r="r" b="b"/>
                <a:pathLst>
                  <a:path w="45" h="32">
                    <a:moveTo>
                      <a:pt x="41" y="2"/>
                    </a:moveTo>
                    <a:cubicBezTo>
                      <a:pt x="28" y="12"/>
                      <a:pt x="16" y="21"/>
                      <a:pt x="2" y="29"/>
                    </a:cubicBezTo>
                    <a:cubicBezTo>
                      <a:pt x="0" y="29"/>
                      <a:pt x="1" y="32"/>
                      <a:pt x="3" y="31"/>
                    </a:cubicBezTo>
                    <a:cubicBezTo>
                      <a:pt x="18" y="25"/>
                      <a:pt x="32" y="16"/>
                      <a:pt x="43" y="4"/>
                    </a:cubicBezTo>
                    <a:cubicBezTo>
                      <a:pt x="45" y="2"/>
                      <a:pt x="43" y="0"/>
                      <a:pt x="4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384"/>
              <p:cNvSpPr>
                <a:spLocks/>
              </p:cNvSpPr>
              <p:nvPr/>
            </p:nvSpPr>
            <p:spPr bwMode="auto">
              <a:xfrm>
                <a:off x="2261" y="2532"/>
                <a:ext cx="43" cy="32"/>
              </a:xfrm>
              <a:custGeom>
                <a:avLst/>
                <a:gdLst>
                  <a:gd name="T0" fmla="*/ 22 w 25"/>
                  <a:gd name="T1" fmla="*/ 0 h 18"/>
                  <a:gd name="T2" fmla="*/ 12 w 25"/>
                  <a:gd name="T3" fmla="*/ 8 h 18"/>
                  <a:gd name="T4" fmla="*/ 1 w 25"/>
                  <a:gd name="T5" fmla="*/ 15 h 18"/>
                  <a:gd name="T6" fmla="*/ 2 w 25"/>
                  <a:gd name="T7" fmla="*/ 17 h 18"/>
                  <a:gd name="T8" fmla="*/ 24 w 25"/>
                  <a:gd name="T9" fmla="*/ 3 h 18"/>
                  <a:gd name="T10" fmla="*/ 22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2" y="0"/>
                    </a:moveTo>
                    <a:cubicBezTo>
                      <a:pt x="19" y="2"/>
                      <a:pt x="15" y="5"/>
                      <a:pt x="12" y="8"/>
                    </a:cubicBezTo>
                    <a:cubicBezTo>
                      <a:pt x="8" y="10"/>
                      <a:pt x="5" y="12"/>
                      <a:pt x="1" y="15"/>
                    </a:cubicBezTo>
                    <a:cubicBezTo>
                      <a:pt x="0" y="15"/>
                      <a:pt x="1" y="18"/>
                      <a:pt x="2" y="17"/>
                    </a:cubicBezTo>
                    <a:cubicBezTo>
                      <a:pt x="10" y="15"/>
                      <a:pt x="20" y="10"/>
                      <a:pt x="24" y="3"/>
                    </a:cubicBezTo>
                    <a:cubicBezTo>
                      <a:pt x="25" y="1"/>
                      <a:pt x="24" y="0"/>
                      <a:pt x="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385"/>
              <p:cNvSpPr>
                <a:spLocks/>
              </p:cNvSpPr>
              <p:nvPr/>
            </p:nvSpPr>
            <p:spPr bwMode="auto">
              <a:xfrm>
                <a:off x="2287" y="2545"/>
                <a:ext cx="30" cy="28"/>
              </a:xfrm>
              <a:custGeom>
                <a:avLst/>
                <a:gdLst>
                  <a:gd name="T0" fmla="*/ 13 w 17"/>
                  <a:gd name="T1" fmla="*/ 1 h 16"/>
                  <a:gd name="T2" fmla="*/ 2 w 17"/>
                  <a:gd name="T3" fmla="*/ 13 h 16"/>
                  <a:gd name="T4" fmla="*/ 3 w 17"/>
                  <a:gd name="T5" fmla="*/ 15 h 16"/>
                  <a:gd name="T6" fmla="*/ 16 w 17"/>
                  <a:gd name="T7" fmla="*/ 3 h 16"/>
                  <a:gd name="T8" fmla="*/ 13 w 17"/>
                  <a:gd name="T9" fmla="*/ 1 h 16"/>
                </a:gdLst>
                <a:ahLst/>
                <a:cxnLst>
                  <a:cxn ang="0">
                    <a:pos x="T0" y="T1"/>
                  </a:cxn>
                  <a:cxn ang="0">
                    <a:pos x="T2" y="T3"/>
                  </a:cxn>
                  <a:cxn ang="0">
                    <a:pos x="T4" y="T5"/>
                  </a:cxn>
                  <a:cxn ang="0">
                    <a:pos x="T6" y="T7"/>
                  </a:cxn>
                  <a:cxn ang="0">
                    <a:pos x="T8" y="T9"/>
                  </a:cxn>
                </a:cxnLst>
                <a:rect l="0" t="0" r="r" b="b"/>
                <a:pathLst>
                  <a:path w="17" h="16">
                    <a:moveTo>
                      <a:pt x="13" y="1"/>
                    </a:moveTo>
                    <a:cubicBezTo>
                      <a:pt x="10" y="6"/>
                      <a:pt x="6" y="9"/>
                      <a:pt x="2" y="13"/>
                    </a:cubicBezTo>
                    <a:cubicBezTo>
                      <a:pt x="0" y="14"/>
                      <a:pt x="2" y="16"/>
                      <a:pt x="3" y="15"/>
                    </a:cubicBezTo>
                    <a:cubicBezTo>
                      <a:pt x="9" y="12"/>
                      <a:pt x="13" y="8"/>
                      <a:pt x="16" y="3"/>
                    </a:cubicBezTo>
                    <a:cubicBezTo>
                      <a:pt x="17" y="1"/>
                      <a:pt x="14" y="0"/>
                      <a:pt x="1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386"/>
              <p:cNvSpPr>
                <a:spLocks/>
              </p:cNvSpPr>
              <p:nvPr/>
            </p:nvSpPr>
            <p:spPr bwMode="auto">
              <a:xfrm>
                <a:off x="2206" y="2499"/>
                <a:ext cx="84" cy="19"/>
              </a:xfrm>
              <a:custGeom>
                <a:avLst/>
                <a:gdLst>
                  <a:gd name="T0" fmla="*/ 46 w 48"/>
                  <a:gd name="T1" fmla="*/ 0 h 11"/>
                  <a:gd name="T2" fmla="*/ 2 w 48"/>
                  <a:gd name="T3" fmla="*/ 4 h 11"/>
                  <a:gd name="T4" fmla="*/ 2 w 48"/>
                  <a:gd name="T5" fmla="*/ 6 h 11"/>
                  <a:gd name="T6" fmla="*/ 47 w 48"/>
                  <a:gd name="T7" fmla="*/ 3 h 11"/>
                  <a:gd name="T8" fmla="*/ 46 w 48"/>
                  <a:gd name="T9" fmla="*/ 0 h 11"/>
                </a:gdLst>
                <a:ahLst/>
                <a:cxnLst>
                  <a:cxn ang="0">
                    <a:pos x="T0" y="T1"/>
                  </a:cxn>
                  <a:cxn ang="0">
                    <a:pos x="T2" y="T3"/>
                  </a:cxn>
                  <a:cxn ang="0">
                    <a:pos x="T4" y="T5"/>
                  </a:cxn>
                  <a:cxn ang="0">
                    <a:pos x="T6" y="T7"/>
                  </a:cxn>
                  <a:cxn ang="0">
                    <a:pos x="T8" y="T9"/>
                  </a:cxn>
                </a:cxnLst>
                <a:rect l="0" t="0" r="r" b="b"/>
                <a:pathLst>
                  <a:path w="48" h="11">
                    <a:moveTo>
                      <a:pt x="46" y="0"/>
                    </a:moveTo>
                    <a:cubicBezTo>
                      <a:pt x="31" y="5"/>
                      <a:pt x="17" y="6"/>
                      <a:pt x="2" y="4"/>
                    </a:cubicBezTo>
                    <a:cubicBezTo>
                      <a:pt x="0" y="3"/>
                      <a:pt x="0" y="6"/>
                      <a:pt x="2" y="6"/>
                    </a:cubicBezTo>
                    <a:cubicBezTo>
                      <a:pt x="16" y="11"/>
                      <a:pt x="33" y="10"/>
                      <a:pt x="47" y="3"/>
                    </a:cubicBezTo>
                    <a:cubicBezTo>
                      <a:pt x="48" y="2"/>
                      <a:pt x="47" y="0"/>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387"/>
              <p:cNvSpPr>
                <a:spLocks/>
              </p:cNvSpPr>
              <p:nvPr/>
            </p:nvSpPr>
            <p:spPr bwMode="auto">
              <a:xfrm>
                <a:off x="2371" y="2293"/>
                <a:ext cx="39" cy="104"/>
              </a:xfrm>
              <a:custGeom>
                <a:avLst/>
                <a:gdLst>
                  <a:gd name="T0" fmla="*/ 8 w 22"/>
                  <a:gd name="T1" fmla="*/ 57 h 59"/>
                  <a:gd name="T2" fmla="*/ 22 w 22"/>
                  <a:gd name="T3" fmla="*/ 3 h 59"/>
                  <a:gd name="T4" fmla="*/ 19 w 22"/>
                  <a:gd name="T5" fmla="*/ 1 h 59"/>
                  <a:gd name="T6" fmla="*/ 5 w 22"/>
                  <a:gd name="T7" fmla="*/ 58 h 59"/>
                  <a:gd name="T8" fmla="*/ 8 w 22"/>
                  <a:gd name="T9" fmla="*/ 57 h 59"/>
                </a:gdLst>
                <a:ahLst/>
                <a:cxnLst>
                  <a:cxn ang="0">
                    <a:pos x="T0" y="T1"/>
                  </a:cxn>
                  <a:cxn ang="0">
                    <a:pos x="T2" y="T3"/>
                  </a:cxn>
                  <a:cxn ang="0">
                    <a:pos x="T4" y="T5"/>
                  </a:cxn>
                  <a:cxn ang="0">
                    <a:pos x="T6" y="T7"/>
                  </a:cxn>
                  <a:cxn ang="0">
                    <a:pos x="T8" y="T9"/>
                  </a:cxn>
                </a:cxnLst>
                <a:rect l="0" t="0" r="r" b="b"/>
                <a:pathLst>
                  <a:path w="22" h="59">
                    <a:moveTo>
                      <a:pt x="8" y="57"/>
                    </a:moveTo>
                    <a:cubicBezTo>
                      <a:pt x="7" y="36"/>
                      <a:pt x="11" y="21"/>
                      <a:pt x="22" y="3"/>
                    </a:cubicBezTo>
                    <a:cubicBezTo>
                      <a:pt x="22" y="1"/>
                      <a:pt x="20" y="0"/>
                      <a:pt x="19" y="1"/>
                    </a:cubicBezTo>
                    <a:cubicBezTo>
                      <a:pt x="6" y="15"/>
                      <a:pt x="0" y="39"/>
                      <a:pt x="5" y="58"/>
                    </a:cubicBezTo>
                    <a:cubicBezTo>
                      <a:pt x="6" y="59"/>
                      <a:pt x="8" y="59"/>
                      <a:pt x="8" y="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388"/>
              <p:cNvSpPr>
                <a:spLocks/>
              </p:cNvSpPr>
              <p:nvPr/>
            </p:nvSpPr>
            <p:spPr bwMode="auto">
              <a:xfrm>
                <a:off x="2366" y="2295"/>
                <a:ext cx="16" cy="83"/>
              </a:xfrm>
              <a:custGeom>
                <a:avLst/>
                <a:gdLst>
                  <a:gd name="T0" fmla="*/ 5 w 9"/>
                  <a:gd name="T1" fmla="*/ 45 h 47"/>
                  <a:gd name="T2" fmla="*/ 8 w 9"/>
                  <a:gd name="T3" fmla="*/ 2 h 47"/>
                  <a:gd name="T4" fmla="*/ 6 w 9"/>
                  <a:gd name="T5" fmla="*/ 1 h 47"/>
                  <a:gd name="T6" fmla="*/ 2 w 9"/>
                  <a:gd name="T7" fmla="*/ 45 h 47"/>
                  <a:gd name="T8" fmla="*/ 5 w 9"/>
                  <a:gd name="T9" fmla="*/ 45 h 47"/>
                </a:gdLst>
                <a:ahLst/>
                <a:cxnLst>
                  <a:cxn ang="0">
                    <a:pos x="T0" y="T1"/>
                  </a:cxn>
                  <a:cxn ang="0">
                    <a:pos x="T2" y="T3"/>
                  </a:cxn>
                  <a:cxn ang="0">
                    <a:pos x="T4" y="T5"/>
                  </a:cxn>
                  <a:cxn ang="0">
                    <a:pos x="T6" y="T7"/>
                  </a:cxn>
                  <a:cxn ang="0">
                    <a:pos x="T8" y="T9"/>
                  </a:cxn>
                </a:cxnLst>
                <a:rect l="0" t="0" r="r" b="b"/>
                <a:pathLst>
                  <a:path w="9" h="47">
                    <a:moveTo>
                      <a:pt x="5" y="45"/>
                    </a:moveTo>
                    <a:cubicBezTo>
                      <a:pt x="4" y="30"/>
                      <a:pt x="7" y="17"/>
                      <a:pt x="8" y="2"/>
                    </a:cubicBezTo>
                    <a:cubicBezTo>
                      <a:pt x="9" y="1"/>
                      <a:pt x="6" y="0"/>
                      <a:pt x="6" y="1"/>
                    </a:cubicBezTo>
                    <a:cubicBezTo>
                      <a:pt x="0" y="15"/>
                      <a:pt x="0" y="31"/>
                      <a:pt x="2" y="45"/>
                    </a:cubicBezTo>
                    <a:cubicBezTo>
                      <a:pt x="2" y="47"/>
                      <a:pt x="5" y="46"/>
                      <a:pt x="5"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389"/>
              <p:cNvSpPr>
                <a:spLocks/>
              </p:cNvSpPr>
              <p:nvPr/>
            </p:nvSpPr>
            <p:spPr bwMode="auto">
              <a:xfrm>
                <a:off x="2340" y="2288"/>
                <a:ext cx="23" cy="72"/>
              </a:xfrm>
              <a:custGeom>
                <a:avLst/>
                <a:gdLst>
                  <a:gd name="T0" fmla="*/ 13 w 13"/>
                  <a:gd name="T1" fmla="*/ 38 h 41"/>
                  <a:gd name="T2" fmla="*/ 4 w 13"/>
                  <a:gd name="T3" fmla="*/ 2 h 41"/>
                  <a:gd name="T4" fmla="*/ 1 w 13"/>
                  <a:gd name="T5" fmla="*/ 2 h 41"/>
                  <a:gd name="T6" fmla="*/ 10 w 13"/>
                  <a:gd name="T7" fmla="*/ 39 h 41"/>
                  <a:gd name="T8" fmla="*/ 13 w 13"/>
                  <a:gd name="T9" fmla="*/ 38 h 41"/>
                </a:gdLst>
                <a:ahLst/>
                <a:cxnLst>
                  <a:cxn ang="0">
                    <a:pos x="T0" y="T1"/>
                  </a:cxn>
                  <a:cxn ang="0">
                    <a:pos x="T2" y="T3"/>
                  </a:cxn>
                  <a:cxn ang="0">
                    <a:pos x="T4" y="T5"/>
                  </a:cxn>
                  <a:cxn ang="0">
                    <a:pos x="T6" y="T7"/>
                  </a:cxn>
                  <a:cxn ang="0">
                    <a:pos x="T8" y="T9"/>
                  </a:cxn>
                </a:cxnLst>
                <a:rect l="0" t="0" r="r" b="b"/>
                <a:pathLst>
                  <a:path w="13" h="41">
                    <a:moveTo>
                      <a:pt x="13" y="38"/>
                    </a:moveTo>
                    <a:cubicBezTo>
                      <a:pt x="11" y="26"/>
                      <a:pt x="8" y="13"/>
                      <a:pt x="4" y="2"/>
                    </a:cubicBezTo>
                    <a:cubicBezTo>
                      <a:pt x="3" y="0"/>
                      <a:pt x="0" y="1"/>
                      <a:pt x="1" y="2"/>
                    </a:cubicBezTo>
                    <a:cubicBezTo>
                      <a:pt x="3" y="15"/>
                      <a:pt x="7" y="27"/>
                      <a:pt x="10" y="39"/>
                    </a:cubicBezTo>
                    <a:cubicBezTo>
                      <a:pt x="11" y="41"/>
                      <a:pt x="13" y="40"/>
                      <a:pt x="13"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390"/>
              <p:cNvSpPr>
                <a:spLocks/>
              </p:cNvSpPr>
              <p:nvPr/>
            </p:nvSpPr>
            <p:spPr bwMode="auto">
              <a:xfrm>
                <a:off x="2310" y="2330"/>
                <a:ext cx="68" cy="65"/>
              </a:xfrm>
              <a:custGeom>
                <a:avLst/>
                <a:gdLst>
                  <a:gd name="T0" fmla="*/ 38 w 39"/>
                  <a:gd name="T1" fmla="*/ 33 h 37"/>
                  <a:gd name="T2" fmla="*/ 3 w 39"/>
                  <a:gd name="T3" fmla="*/ 1 h 37"/>
                  <a:gd name="T4" fmla="*/ 0 w 39"/>
                  <a:gd name="T5" fmla="*/ 3 h 37"/>
                  <a:gd name="T6" fmla="*/ 36 w 39"/>
                  <a:gd name="T7" fmla="*/ 36 h 37"/>
                  <a:gd name="T8" fmla="*/ 38 w 39"/>
                  <a:gd name="T9" fmla="*/ 33 h 37"/>
                </a:gdLst>
                <a:ahLst/>
                <a:cxnLst>
                  <a:cxn ang="0">
                    <a:pos x="T0" y="T1"/>
                  </a:cxn>
                  <a:cxn ang="0">
                    <a:pos x="T2" y="T3"/>
                  </a:cxn>
                  <a:cxn ang="0">
                    <a:pos x="T4" y="T5"/>
                  </a:cxn>
                  <a:cxn ang="0">
                    <a:pos x="T6" y="T7"/>
                  </a:cxn>
                  <a:cxn ang="0">
                    <a:pos x="T8" y="T9"/>
                  </a:cxn>
                </a:cxnLst>
                <a:rect l="0" t="0" r="r" b="b"/>
                <a:pathLst>
                  <a:path w="39" h="37">
                    <a:moveTo>
                      <a:pt x="38" y="33"/>
                    </a:moveTo>
                    <a:cubicBezTo>
                      <a:pt x="24" y="24"/>
                      <a:pt x="11" y="17"/>
                      <a:pt x="3" y="1"/>
                    </a:cubicBezTo>
                    <a:cubicBezTo>
                      <a:pt x="2" y="0"/>
                      <a:pt x="0" y="1"/>
                      <a:pt x="0" y="3"/>
                    </a:cubicBezTo>
                    <a:cubicBezTo>
                      <a:pt x="4" y="19"/>
                      <a:pt x="21" y="30"/>
                      <a:pt x="36" y="36"/>
                    </a:cubicBezTo>
                    <a:cubicBezTo>
                      <a:pt x="38" y="37"/>
                      <a:pt x="39" y="35"/>
                      <a:pt x="3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391"/>
              <p:cNvSpPr>
                <a:spLocks/>
              </p:cNvSpPr>
              <p:nvPr/>
            </p:nvSpPr>
            <p:spPr bwMode="auto">
              <a:xfrm>
                <a:off x="2338" y="2386"/>
                <a:ext cx="63" cy="39"/>
              </a:xfrm>
              <a:custGeom>
                <a:avLst/>
                <a:gdLst>
                  <a:gd name="T0" fmla="*/ 34 w 36"/>
                  <a:gd name="T1" fmla="*/ 19 h 22"/>
                  <a:gd name="T2" fmla="*/ 3 w 36"/>
                  <a:gd name="T3" fmla="*/ 2 h 22"/>
                  <a:gd name="T4" fmla="*/ 1 w 36"/>
                  <a:gd name="T5" fmla="*/ 3 h 22"/>
                  <a:gd name="T6" fmla="*/ 33 w 36"/>
                  <a:gd name="T7" fmla="*/ 22 h 22"/>
                  <a:gd name="T8" fmla="*/ 34 w 36"/>
                  <a:gd name="T9" fmla="*/ 19 h 22"/>
                </a:gdLst>
                <a:ahLst/>
                <a:cxnLst>
                  <a:cxn ang="0">
                    <a:pos x="T0" y="T1"/>
                  </a:cxn>
                  <a:cxn ang="0">
                    <a:pos x="T2" y="T3"/>
                  </a:cxn>
                  <a:cxn ang="0">
                    <a:pos x="T4" y="T5"/>
                  </a:cxn>
                  <a:cxn ang="0">
                    <a:pos x="T6" y="T7"/>
                  </a:cxn>
                  <a:cxn ang="0">
                    <a:pos x="T8" y="T9"/>
                  </a:cxn>
                </a:cxnLst>
                <a:rect l="0" t="0" r="r" b="b"/>
                <a:pathLst>
                  <a:path w="36" h="22">
                    <a:moveTo>
                      <a:pt x="34" y="19"/>
                    </a:moveTo>
                    <a:cubicBezTo>
                      <a:pt x="22" y="16"/>
                      <a:pt x="12" y="11"/>
                      <a:pt x="3" y="2"/>
                    </a:cubicBezTo>
                    <a:cubicBezTo>
                      <a:pt x="2" y="0"/>
                      <a:pt x="0" y="2"/>
                      <a:pt x="1" y="3"/>
                    </a:cubicBezTo>
                    <a:cubicBezTo>
                      <a:pt x="8" y="14"/>
                      <a:pt x="20" y="22"/>
                      <a:pt x="33" y="22"/>
                    </a:cubicBezTo>
                    <a:cubicBezTo>
                      <a:pt x="35" y="22"/>
                      <a:pt x="36" y="19"/>
                      <a:pt x="3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392"/>
              <p:cNvSpPr>
                <a:spLocks/>
              </p:cNvSpPr>
              <p:nvPr/>
            </p:nvSpPr>
            <p:spPr bwMode="auto">
              <a:xfrm>
                <a:off x="2363" y="2425"/>
                <a:ext cx="47" cy="16"/>
              </a:xfrm>
              <a:custGeom>
                <a:avLst/>
                <a:gdLst>
                  <a:gd name="T0" fmla="*/ 25 w 27"/>
                  <a:gd name="T1" fmla="*/ 5 h 9"/>
                  <a:gd name="T2" fmla="*/ 3 w 27"/>
                  <a:gd name="T3" fmla="*/ 0 h 9"/>
                  <a:gd name="T4" fmla="*/ 2 w 27"/>
                  <a:gd name="T5" fmla="*/ 3 h 9"/>
                  <a:gd name="T6" fmla="*/ 25 w 27"/>
                  <a:gd name="T7" fmla="*/ 8 h 9"/>
                  <a:gd name="T8" fmla="*/ 25 w 27"/>
                  <a:gd name="T9" fmla="*/ 5 h 9"/>
                </a:gdLst>
                <a:ahLst/>
                <a:cxnLst>
                  <a:cxn ang="0">
                    <a:pos x="T0" y="T1"/>
                  </a:cxn>
                  <a:cxn ang="0">
                    <a:pos x="T2" y="T3"/>
                  </a:cxn>
                  <a:cxn ang="0">
                    <a:pos x="T4" y="T5"/>
                  </a:cxn>
                  <a:cxn ang="0">
                    <a:pos x="T6" y="T7"/>
                  </a:cxn>
                  <a:cxn ang="0">
                    <a:pos x="T8" y="T9"/>
                  </a:cxn>
                </a:cxnLst>
                <a:rect l="0" t="0" r="r" b="b"/>
                <a:pathLst>
                  <a:path w="27" h="9">
                    <a:moveTo>
                      <a:pt x="25" y="5"/>
                    </a:moveTo>
                    <a:cubicBezTo>
                      <a:pt x="17" y="4"/>
                      <a:pt x="10" y="2"/>
                      <a:pt x="3" y="0"/>
                    </a:cubicBezTo>
                    <a:cubicBezTo>
                      <a:pt x="1" y="0"/>
                      <a:pt x="0" y="2"/>
                      <a:pt x="2" y="3"/>
                    </a:cubicBezTo>
                    <a:cubicBezTo>
                      <a:pt x="9" y="7"/>
                      <a:pt x="17" y="9"/>
                      <a:pt x="25" y="8"/>
                    </a:cubicBezTo>
                    <a:cubicBezTo>
                      <a:pt x="27" y="8"/>
                      <a:pt x="27" y="5"/>
                      <a:pt x="25"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393"/>
              <p:cNvSpPr>
                <a:spLocks/>
              </p:cNvSpPr>
              <p:nvPr/>
            </p:nvSpPr>
            <p:spPr bwMode="auto">
              <a:xfrm>
                <a:off x="2452" y="2105"/>
                <a:ext cx="78" cy="18"/>
              </a:xfrm>
              <a:custGeom>
                <a:avLst/>
                <a:gdLst>
                  <a:gd name="T0" fmla="*/ 3 w 44"/>
                  <a:gd name="T1" fmla="*/ 10 h 10"/>
                  <a:gd name="T2" fmla="*/ 43 w 44"/>
                  <a:gd name="T3" fmla="*/ 3 h 10"/>
                  <a:gd name="T4" fmla="*/ 42 w 44"/>
                  <a:gd name="T5" fmla="*/ 0 h 10"/>
                  <a:gd name="T6" fmla="*/ 2 w 44"/>
                  <a:gd name="T7" fmla="*/ 7 h 10"/>
                  <a:gd name="T8" fmla="*/ 3 w 44"/>
                  <a:gd name="T9" fmla="*/ 10 h 10"/>
                </a:gdLst>
                <a:ahLst/>
                <a:cxnLst>
                  <a:cxn ang="0">
                    <a:pos x="T0" y="T1"/>
                  </a:cxn>
                  <a:cxn ang="0">
                    <a:pos x="T2" y="T3"/>
                  </a:cxn>
                  <a:cxn ang="0">
                    <a:pos x="T4" y="T5"/>
                  </a:cxn>
                  <a:cxn ang="0">
                    <a:pos x="T6" y="T7"/>
                  </a:cxn>
                  <a:cxn ang="0">
                    <a:pos x="T8" y="T9"/>
                  </a:cxn>
                </a:cxnLst>
                <a:rect l="0" t="0" r="r" b="b"/>
                <a:pathLst>
                  <a:path w="44" h="10">
                    <a:moveTo>
                      <a:pt x="3" y="10"/>
                    </a:moveTo>
                    <a:cubicBezTo>
                      <a:pt x="16" y="9"/>
                      <a:pt x="30" y="7"/>
                      <a:pt x="43" y="3"/>
                    </a:cubicBezTo>
                    <a:cubicBezTo>
                      <a:pt x="44" y="3"/>
                      <a:pt x="44" y="0"/>
                      <a:pt x="42" y="0"/>
                    </a:cubicBezTo>
                    <a:cubicBezTo>
                      <a:pt x="29" y="2"/>
                      <a:pt x="15" y="4"/>
                      <a:pt x="2" y="7"/>
                    </a:cubicBezTo>
                    <a:cubicBezTo>
                      <a:pt x="0" y="7"/>
                      <a:pt x="1" y="10"/>
                      <a:pt x="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394"/>
              <p:cNvSpPr>
                <a:spLocks/>
              </p:cNvSpPr>
              <p:nvPr/>
            </p:nvSpPr>
            <p:spPr bwMode="auto">
              <a:xfrm>
                <a:off x="2433" y="2087"/>
                <a:ext cx="56" cy="20"/>
              </a:xfrm>
              <a:custGeom>
                <a:avLst/>
                <a:gdLst>
                  <a:gd name="T0" fmla="*/ 2 w 32"/>
                  <a:gd name="T1" fmla="*/ 9 h 11"/>
                  <a:gd name="T2" fmla="*/ 30 w 32"/>
                  <a:gd name="T3" fmla="*/ 3 h 11"/>
                  <a:gd name="T4" fmla="*/ 28 w 32"/>
                  <a:gd name="T5" fmla="*/ 1 h 11"/>
                  <a:gd name="T6" fmla="*/ 3 w 32"/>
                  <a:gd name="T7" fmla="*/ 6 h 11"/>
                  <a:gd name="T8" fmla="*/ 2 w 32"/>
                  <a:gd name="T9" fmla="*/ 9 h 11"/>
                </a:gdLst>
                <a:ahLst/>
                <a:cxnLst>
                  <a:cxn ang="0">
                    <a:pos x="T0" y="T1"/>
                  </a:cxn>
                  <a:cxn ang="0">
                    <a:pos x="T2" y="T3"/>
                  </a:cxn>
                  <a:cxn ang="0">
                    <a:pos x="T4" y="T5"/>
                  </a:cxn>
                  <a:cxn ang="0">
                    <a:pos x="T6" y="T7"/>
                  </a:cxn>
                  <a:cxn ang="0">
                    <a:pos x="T8" y="T9"/>
                  </a:cxn>
                </a:cxnLst>
                <a:rect l="0" t="0" r="r" b="b"/>
                <a:pathLst>
                  <a:path w="32" h="11">
                    <a:moveTo>
                      <a:pt x="2" y="9"/>
                    </a:moveTo>
                    <a:cubicBezTo>
                      <a:pt x="12" y="11"/>
                      <a:pt x="22" y="10"/>
                      <a:pt x="30" y="3"/>
                    </a:cubicBezTo>
                    <a:cubicBezTo>
                      <a:pt x="32" y="2"/>
                      <a:pt x="30" y="0"/>
                      <a:pt x="28" y="1"/>
                    </a:cubicBezTo>
                    <a:cubicBezTo>
                      <a:pt x="20" y="5"/>
                      <a:pt x="12" y="7"/>
                      <a:pt x="3" y="6"/>
                    </a:cubicBezTo>
                    <a:cubicBezTo>
                      <a:pt x="1" y="6"/>
                      <a:pt x="0" y="9"/>
                      <a:pt x="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395"/>
              <p:cNvSpPr>
                <a:spLocks/>
              </p:cNvSpPr>
              <p:nvPr/>
            </p:nvSpPr>
            <p:spPr bwMode="auto">
              <a:xfrm>
                <a:off x="2415" y="2063"/>
                <a:ext cx="41" cy="17"/>
              </a:xfrm>
              <a:custGeom>
                <a:avLst/>
                <a:gdLst>
                  <a:gd name="T0" fmla="*/ 2 w 23"/>
                  <a:gd name="T1" fmla="*/ 9 h 10"/>
                  <a:gd name="T2" fmla="*/ 22 w 23"/>
                  <a:gd name="T3" fmla="*/ 3 h 10"/>
                  <a:gd name="T4" fmla="*/ 20 w 23"/>
                  <a:gd name="T5" fmla="*/ 1 h 10"/>
                  <a:gd name="T6" fmla="*/ 2 w 23"/>
                  <a:gd name="T7" fmla="*/ 6 h 10"/>
                  <a:gd name="T8" fmla="*/ 2 w 23"/>
                  <a:gd name="T9" fmla="*/ 9 h 10"/>
                </a:gdLst>
                <a:ahLst/>
                <a:cxnLst>
                  <a:cxn ang="0">
                    <a:pos x="T0" y="T1"/>
                  </a:cxn>
                  <a:cxn ang="0">
                    <a:pos x="T2" y="T3"/>
                  </a:cxn>
                  <a:cxn ang="0">
                    <a:pos x="T4" y="T5"/>
                  </a:cxn>
                  <a:cxn ang="0">
                    <a:pos x="T6" y="T7"/>
                  </a:cxn>
                  <a:cxn ang="0">
                    <a:pos x="T8" y="T9"/>
                  </a:cxn>
                </a:cxnLst>
                <a:rect l="0" t="0" r="r" b="b"/>
                <a:pathLst>
                  <a:path w="23" h="10">
                    <a:moveTo>
                      <a:pt x="2" y="9"/>
                    </a:moveTo>
                    <a:cubicBezTo>
                      <a:pt x="9" y="10"/>
                      <a:pt x="17" y="9"/>
                      <a:pt x="22" y="3"/>
                    </a:cubicBezTo>
                    <a:cubicBezTo>
                      <a:pt x="23" y="2"/>
                      <a:pt x="21" y="0"/>
                      <a:pt x="20" y="1"/>
                    </a:cubicBezTo>
                    <a:cubicBezTo>
                      <a:pt x="14" y="4"/>
                      <a:pt x="9" y="6"/>
                      <a:pt x="2" y="6"/>
                    </a:cubicBezTo>
                    <a:cubicBezTo>
                      <a:pt x="0" y="6"/>
                      <a:pt x="0" y="9"/>
                      <a:pt x="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396"/>
              <p:cNvSpPr>
                <a:spLocks/>
              </p:cNvSpPr>
              <p:nvPr/>
            </p:nvSpPr>
            <p:spPr bwMode="auto">
              <a:xfrm>
                <a:off x="2410" y="2044"/>
                <a:ext cx="40" cy="10"/>
              </a:xfrm>
              <a:custGeom>
                <a:avLst/>
                <a:gdLst>
                  <a:gd name="T0" fmla="*/ 2 w 23"/>
                  <a:gd name="T1" fmla="*/ 5 h 6"/>
                  <a:gd name="T2" fmla="*/ 21 w 23"/>
                  <a:gd name="T3" fmla="*/ 5 h 6"/>
                  <a:gd name="T4" fmla="*/ 21 w 23"/>
                  <a:gd name="T5" fmla="*/ 1 h 6"/>
                  <a:gd name="T6" fmla="*/ 2 w 23"/>
                  <a:gd name="T7" fmla="*/ 1 h 6"/>
                  <a:gd name="T8" fmla="*/ 2 w 23"/>
                  <a:gd name="T9" fmla="*/ 5 h 6"/>
                </a:gdLst>
                <a:ahLst/>
                <a:cxnLst>
                  <a:cxn ang="0">
                    <a:pos x="T0" y="T1"/>
                  </a:cxn>
                  <a:cxn ang="0">
                    <a:pos x="T2" y="T3"/>
                  </a:cxn>
                  <a:cxn ang="0">
                    <a:pos x="T4" y="T5"/>
                  </a:cxn>
                  <a:cxn ang="0">
                    <a:pos x="T6" y="T7"/>
                  </a:cxn>
                  <a:cxn ang="0">
                    <a:pos x="T8" y="T9"/>
                  </a:cxn>
                </a:cxnLst>
                <a:rect l="0" t="0" r="r" b="b"/>
                <a:pathLst>
                  <a:path w="23" h="6">
                    <a:moveTo>
                      <a:pt x="2" y="5"/>
                    </a:moveTo>
                    <a:cubicBezTo>
                      <a:pt x="9" y="5"/>
                      <a:pt x="15" y="6"/>
                      <a:pt x="21" y="5"/>
                    </a:cubicBezTo>
                    <a:cubicBezTo>
                      <a:pt x="23" y="4"/>
                      <a:pt x="23" y="2"/>
                      <a:pt x="21" y="1"/>
                    </a:cubicBezTo>
                    <a:cubicBezTo>
                      <a:pt x="15" y="0"/>
                      <a:pt x="9" y="1"/>
                      <a:pt x="2" y="1"/>
                    </a:cubicBezTo>
                    <a:cubicBezTo>
                      <a:pt x="0" y="1"/>
                      <a:pt x="0" y="5"/>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397"/>
              <p:cNvSpPr>
                <a:spLocks/>
              </p:cNvSpPr>
              <p:nvPr/>
            </p:nvSpPr>
            <p:spPr bwMode="auto">
              <a:xfrm>
                <a:off x="2450" y="2128"/>
                <a:ext cx="25" cy="14"/>
              </a:xfrm>
              <a:custGeom>
                <a:avLst/>
                <a:gdLst>
                  <a:gd name="T0" fmla="*/ 2 w 14"/>
                  <a:gd name="T1" fmla="*/ 4 h 8"/>
                  <a:gd name="T2" fmla="*/ 11 w 14"/>
                  <a:gd name="T3" fmla="*/ 8 h 8"/>
                  <a:gd name="T4" fmla="*/ 13 w 14"/>
                  <a:gd name="T5" fmla="*/ 5 h 8"/>
                  <a:gd name="T6" fmla="*/ 4 w 14"/>
                  <a:gd name="T7" fmla="*/ 1 h 8"/>
                  <a:gd name="T8" fmla="*/ 2 w 14"/>
                  <a:gd name="T9" fmla="*/ 4 h 8"/>
                </a:gdLst>
                <a:ahLst/>
                <a:cxnLst>
                  <a:cxn ang="0">
                    <a:pos x="T0" y="T1"/>
                  </a:cxn>
                  <a:cxn ang="0">
                    <a:pos x="T2" y="T3"/>
                  </a:cxn>
                  <a:cxn ang="0">
                    <a:pos x="T4" y="T5"/>
                  </a:cxn>
                  <a:cxn ang="0">
                    <a:pos x="T6" y="T7"/>
                  </a:cxn>
                  <a:cxn ang="0">
                    <a:pos x="T8" y="T9"/>
                  </a:cxn>
                </a:cxnLst>
                <a:rect l="0" t="0" r="r" b="b"/>
                <a:pathLst>
                  <a:path w="14" h="8">
                    <a:moveTo>
                      <a:pt x="2" y="4"/>
                    </a:moveTo>
                    <a:cubicBezTo>
                      <a:pt x="5" y="5"/>
                      <a:pt x="8" y="7"/>
                      <a:pt x="11" y="8"/>
                    </a:cubicBezTo>
                    <a:cubicBezTo>
                      <a:pt x="13" y="8"/>
                      <a:pt x="14" y="6"/>
                      <a:pt x="13" y="5"/>
                    </a:cubicBezTo>
                    <a:cubicBezTo>
                      <a:pt x="11" y="3"/>
                      <a:pt x="7" y="2"/>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398"/>
              <p:cNvSpPr>
                <a:spLocks/>
              </p:cNvSpPr>
              <p:nvPr/>
            </p:nvSpPr>
            <p:spPr bwMode="auto">
              <a:xfrm>
                <a:off x="2435" y="2149"/>
                <a:ext cx="33" cy="12"/>
              </a:xfrm>
              <a:custGeom>
                <a:avLst/>
                <a:gdLst>
                  <a:gd name="T0" fmla="*/ 2 w 19"/>
                  <a:gd name="T1" fmla="*/ 4 h 7"/>
                  <a:gd name="T2" fmla="*/ 17 w 19"/>
                  <a:gd name="T3" fmla="*/ 7 h 7"/>
                  <a:gd name="T4" fmla="*/ 17 w 19"/>
                  <a:gd name="T5" fmla="*/ 4 h 7"/>
                  <a:gd name="T6" fmla="*/ 3 w 19"/>
                  <a:gd name="T7" fmla="*/ 1 h 7"/>
                  <a:gd name="T8" fmla="*/ 2 w 19"/>
                  <a:gd name="T9" fmla="*/ 4 h 7"/>
                </a:gdLst>
                <a:ahLst/>
                <a:cxnLst>
                  <a:cxn ang="0">
                    <a:pos x="T0" y="T1"/>
                  </a:cxn>
                  <a:cxn ang="0">
                    <a:pos x="T2" y="T3"/>
                  </a:cxn>
                  <a:cxn ang="0">
                    <a:pos x="T4" y="T5"/>
                  </a:cxn>
                  <a:cxn ang="0">
                    <a:pos x="T6" y="T7"/>
                  </a:cxn>
                  <a:cxn ang="0">
                    <a:pos x="T8" y="T9"/>
                  </a:cxn>
                </a:cxnLst>
                <a:rect l="0" t="0" r="r" b="b"/>
                <a:pathLst>
                  <a:path w="19" h="7">
                    <a:moveTo>
                      <a:pt x="2" y="4"/>
                    </a:moveTo>
                    <a:cubicBezTo>
                      <a:pt x="7" y="5"/>
                      <a:pt x="12" y="7"/>
                      <a:pt x="17" y="7"/>
                    </a:cubicBezTo>
                    <a:cubicBezTo>
                      <a:pt x="18" y="7"/>
                      <a:pt x="19" y="5"/>
                      <a:pt x="17" y="4"/>
                    </a:cubicBezTo>
                    <a:cubicBezTo>
                      <a:pt x="13" y="2"/>
                      <a:pt x="8" y="2"/>
                      <a:pt x="3" y="1"/>
                    </a:cubicBezTo>
                    <a:cubicBezTo>
                      <a:pt x="1" y="0"/>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399"/>
              <p:cNvSpPr>
                <a:spLocks/>
              </p:cNvSpPr>
              <p:nvPr/>
            </p:nvSpPr>
            <p:spPr bwMode="auto">
              <a:xfrm>
                <a:off x="1853" y="1759"/>
                <a:ext cx="38" cy="72"/>
              </a:xfrm>
              <a:custGeom>
                <a:avLst/>
                <a:gdLst>
                  <a:gd name="T0" fmla="*/ 21 w 22"/>
                  <a:gd name="T1" fmla="*/ 37 h 41"/>
                  <a:gd name="T2" fmla="*/ 9 w 22"/>
                  <a:gd name="T3" fmla="*/ 19 h 41"/>
                  <a:gd name="T4" fmla="*/ 6 w 22"/>
                  <a:gd name="T5" fmla="*/ 1 h 41"/>
                  <a:gd name="T6" fmla="*/ 3 w 22"/>
                  <a:gd name="T7" fmla="*/ 1 h 41"/>
                  <a:gd name="T8" fmla="*/ 18 w 22"/>
                  <a:gd name="T9" fmla="*/ 39 h 41"/>
                  <a:gd name="T10" fmla="*/ 21 w 22"/>
                  <a:gd name="T11" fmla="*/ 37 h 41"/>
                </a:gdLst>
                <a:ahLst/>
                <a:cxnLst>
                  <a:cxn ang="0">
                    <a:pos x="T0" y="T1"/>
                  </a:cxn>
                  <a:cxn ang="0">
                    <a:pos x="T2" y="T3"/>
                  </a:cxn>
                  <a:cxn ang="0">
                    <a:pos x="T4" y="T5"/>
                  </a:cxn>
                  <a:cxn ang="0">
                    <a:pos x="T6" y="T7"/>
                  </a:cxn>
                  <a:cxn ang="0">
                    <a:pos x="T8" y="T9"/>
                  </a:cxn>
                  <a:cxn ang="0">
                    <a:pos x="T10" y="T11"/>
                  </a:cxn>
                </a:cxnLst>
                <a:rect l="0" t="0" r="r" b="b"/>
                <a:pathLst>
                  <a:path w="22" h="41">
                    <a:moveTo>
                      <a:pt x="21" y="37"/>
                    </a:moveTo>
                    <a:cubicBezTo>
                      <a:pt x="16" y="32"/>
                      <a:pt x="12" y="26"/>
                      <a:pt x="9" y="19"/>
                    </a:cubicBezTo>
                    <a:cubicBezTo>
                      <a:pt x="7" y="13"/>
                      <a:pt x="7" y="7"/>
                      <a:pt x="6" y="1"/>
                    </a:cubicBezTo>
                    <a:cubicBezTo>
                      <a:pt x="5" y="0"/>
                      <a:pt x="3" y="0"/>
                      <a:pt x="3" y="1"/>
                    </a:cubicBezTo>
                    <a:cubicBezTo>
                      <a:pt x="0" y="15"/>
                      <a:pt x="8" y="31"/>
                      <a:pt x="18" y="39"/>
                    </a:cubicBezTo>
                    <a:cubicBezTo>
                      <a:pt x="20" y="41"/>
                      <a:pt x="22" y="39"/>
                      <a:pt x="21"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400"/>
              <p:cNvSpPr>
                <a:spLocks/>
              </p:cNvSpPr>
              <p:nvPr/>
            </p:nvSpPr>
            <p:spPr bwMode="auto">
              <a:xfrm>
                <a:off x="1881" y="1781"/>
                <a:ext cx="24" cy="48"/>
              </a:xfrm>
              <a:custGeom>
                <a:avLst/>
                <a:gdLst>
                  <a:gd name="T0" fmla="*/ 13 w 14"/>
                  <a:gd name="T1" fmla="*/ 23 h 27"/>
                  <a:gd name="T2" fmla="*/ 7 w 14"/>
                  <a:gd name="T3" fmla="*/ 1 h 27"/>
                  <a:gd name="T4" fmla="*/ 4 w 14"/>
                  <a:gd name="T5" fmla="*/ 1 h 27"/>
                  <a:gd name="T6" fmla="*/ 10 w 14"/>
                  <a:gd name="T7" fmla="*/ 26 h 27"/>
                  <a:gd name="T8" fmla="*/ 13 w 14"/>
                  <a:gd name="T9" fmla="*/ 23 h 27"/>
                </a:gdLst>
                <a:ahLst/>
                <a:cxnLst>
                  <a:cxn ang="0">
                    <a:pos x="T0" y="T1"/>
                  </a:cxn>
                  <a:cxn ang="0">
                    <a:pos x="T2" y="T3"/>
                  </a:cxn>
                  <a:cxn ang="0">
                    <a:pos x="T4" y="T5"/>
                  </a:cxn>
                  <a:cxn ang="0">
                    <a:pos x="T6" y="T7"/>
                  </a:cxn>
                  <a:cxn ang="0">
                    <a:pos x="T8" y="T9"/>
                  </a:cxn>
                </a:cxnLst>
                <a:rect l="0" t="0" r="r" b="b"/>
                <a:pathLst>
                  <a:path w="14" h="27">
                    <a:moveTo>
                      <a:pt x="13" y="23"/>
                    </a:moveTo>
                    <a:cubicBezTo>
                      <a:pt x="7" y="17"/>
                      <a:pt x="6" y="10"/>
                      <a:pt x="7" y="1"/>
                    </a:cubicBezTo>
                    <a:cubicBezTo>
                      <a:pt x="7" y="0"/>
                      <a:pt x="4" y="0"/>
                      <a:pt x="4" y="1"/>
                    </a:cubicBezTo>
                    <a:cubicBezTo>
                      <a:pt x="0" y="10"/>
                      <a:pt x="4" y="19"/>
                      <a:pt x="10" y="26"/>
                    </a:cubicBezTo>
                    <a:cubicBezTo>
                      <a:pt x="12" y="27"/>
                      <a:pt x="14" y="25"/>
                      <a:pt x="1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401"/>
              <p:cNvSpPr>
                <a:spLocks/>
              </p:cNvSpPr>
              <p:nvPr/>
            </p:nvSpPr>
            <p:spPr bwMode="auto">
              <a:xfrm>
                <a:off x="1905" y="1773"/>
                <a:ext cx="18" cy="40"/>
              </a:xfrm>
              <a:custGeom>
                <a:avLst/>
                <a:gdLst>
                  <a:gd name="T0" fmla="*/ 9 w 10"/>
                  <a:gd name="T1" fmla="*/ 20 h 23"/>
                  <a:gd name="T2" fmla="*/ 5 w 10"/>
                  <a:gd name="T3" fmla="*/ 2 h 23"/>
                  <a:gd name="T4" fmla="*/ 3 w 10"/>
                  <a:gd name="T5" fmla="*/ 1 h 23"/>
                  <a:gd name="T6" fmla="*/ 6 w 10"/>
                  <a:gd name="T7" fmla="*/ 22 h 23"/>
                  <a:gd name="T8" fmla="*/ 9 w 10"/>
                  <a:gd name="T9" fmla="*/ 20 h 23"/>
                </a:gdLst>
                <a:ahLst/>
                <a:cxnLst>
                  <a:cxn ang="0">
                    <a:pos x="T0" y="T1"/>
                  </a:cxn>
                  <a:cxn ang="0">
                    <a:pos x="T2" y="T3"/>
                  </a:cxn>
                  <a:cxn ang="0">
                    <a:pos x="T4" y="T5"/>
                  </a:cxn>
                  <a:cxn ang="0">
                    <a:pos x="T6" y="T7"/>
                  </a:cxn>
                  <a:cxn ang="0">
                    <a:pos x="T8" y="T9"/>
                  </a:cxn>
                </a:cxnLst>
                <a:rect l="0" t="0" r="r" b="b"/>
                <a:pathLst>
                  <a:path w="10" h="23">
                    <a:moveTo>
                      <a:pt x="9" y="20"/>
                    </a:moveTo>
                    <a:cubicBezTo>
                      <a:pt x="5" y="14"/>
                      <a:pt x="5" y="9"/>
                      <a:pt x="5" y="2"/>
                    </a:cubicBezTo>
                    <a:cubicBezTo>
                      <a:pt x="5" y="1"/>
                      <a:pt x="3" y="0"/>
                      <a:pt x="3" y="1"/>
                    </a:cubicBezTo>
                    <a:cubicBezTo>
                      <a:pt x="0" y="9"/>
                      <a:pt x="2" y="16"/>
                      <a:pt x="6" y="22"/>
                    </a:cubicBezTo>
                    <a:cubicBezTo>
                      <a:pt x="8" y="23"/>
                      <a:pt x="10" y="21"/>
                      <a:pt x="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402"/>
              <p:cNvSpPr>
                <a:spLocks/>
              </p:cNvSpPr>
              <p:nvPr/>
            </p:nvSpPr>
            <p:spPr bwMode="auto">
              <a:xfrm>
                <a:off x="1756" y="1903"/>
                <a:ext cx="39" cy="75"/>
              </a:xfrm>
              <a:custGeom>
                <a:avLst/>
                <a:gdLst>
                  <a:gd name="T0" fmla="*/ 21 w 22"/>
                  <a:gd name="T1" fmla="*/ 40 h 43"/>
                  <a:gd name="T2" fmla="*/ 3 w 22"/>
                  <a:gd name="T3" fmla="*/ 1 h 43"/>
                  <a:gd name="T4" fmla="*/ 1 w 22"/>
                  <a:gd name="T5" fmla="*/ 3 h 43"/>
                  <a:gd name="T6" fmla="*/ 17 w 22"/>
                  <a:gd name="T7" fmla="*/ 40 h 43"/>
                  <a:gd name="T8" fmla="*/ 21 w 22"/>
                  <a:gd name="T9" fmla="*/ 40 h 43"/>
                </a:gdLst>
                <a:ahLst/>
                <a:cxnLst>
                  <a:cxn ang="0">
                    <a:pos x="T0" y="T1"/>
                  </a:cxn>
                  <a:cxn ang="0">
                    <a:pos x="T2" y="T3"/>
                  </a:cxn>
                  <a:cxn ang="0">
                    <a:pos x="T4" y="T5"/>
                  </a:cxn>
                  <a:cxn ang="0">
                    <a:pos x="T6" y="T7"/>
                  </a:cxn>
                  <a:cxn ang="0">
                    <a:pos x="T8" y="T9"/>
                  </a:cxn>
                </a:cxnLst>
                <a:rect l="0" t="0" r="r" b="b"/>
                <a:pathLst>
                  <a:path w="22" h="43">
                    <a:moveTo>
                      <a:pt x="21" y="40"/>
                    </a:moveTo>
                    <a:cubicBezTo>
                      <a:pt x="22" y="26"/>
                      <a:pt x="15" y="10"/>
                      <a:pt x="3" y="1"/>
                    </a:cubicBezTo>
                    <a:cubicBezTo>
                      <a:pt x="2" y="0"/>
                      <a:pt x="0" y="1"/>
                      <a:pt x="1" y="3"/>
                    </a:cubicBezTo>
                    <a:cubicBezTo>
                      <a:pt x="11" y="14"/>
                      <a:pt x="16" y="25"/>
                      <a:pt x="17" y="40"/>
                    </a:cubicBezTo>
                    <a:cubicBezTo>
                      <a:pt x="17" y="43"/>
                      <a:pt x="21" y="43"/>
                      <a:pt x="21"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403"/>
              <p:cNvSpPr>
                <a:spLocks/>
              </p:cNvSpPr>
              <p:nvPr/>
            </p:nvSpPr>
            <p:spPr bwMode="auto">
              <a:xfrm>
                <a:off x="1779" y="1880"/>
                <a:ext cx="28" cy="63"/>
              </a:xfrm>
              <a:custGeom>
                <a:avLst/>
                <a:gdLst>
                  <a:gd name="T0" fmla="*/ 16 w 16"/>
                  <a:gd name="T1" fmla="*/ 33 h 36"/>
                  <a:gd name="T2" fmla="*/ 3 w 16"/>
                  <a:gd name="T3" fmla="*/ 1 h 36"/>
                  <a:gd name="T4" fmla="*/ 0 w 16"/>
                  <a:gd name="T5" fmla="*/ 3 h 36"/>
                  <a:gd name="T6" fmla="*/ 9 w 16"/>
                  <a:gd name="T7" fmla="*/ 17 h 36"/>
                  <a:gd name="T8" fmla="*/ 13 w 16"/>
                  <a:gd name="T9" fmla="*/ 34 h 36"/>
                  <a:gd name="T10" fmla="*/ 16 w 16"/>
                  <a:gd name="T11" fmla="*/ 33 h 36"/>
                </a:gdLst>
                <a:ahLst/>
                <a:cxnLst>
                  <a:cxn ang="0">
                    <a:pos x="T0" y="T1"/>
                  </a:cxn>
                  <a:cxn ang="0">
                    <a:pos x="T2" y="T3"/>
                  </a:cxn>
                  <a:cxn ang="0">
                    <a:pos x="T4" y="T5"/>
                  </a:cxn>
                  <a:cxn ang="0">
                    <a:pos x="T6" y="T7"/>
                  </a:cxn>
                  <a:cxn ang="0">
                    <a:pos x="T8" y="T9"/>
                  </a:cxn>
                  <a:cxn ang="0">
                    <a:pos x="T10" y="T11"/>
                  </a:cxn>
                </a:cxnLst>
                <a:rect l="0" t="0" r="r" b="b"/>
                <a:pathLst>
                  <a:path w="16" h="36">
                    <a:moveTo>
                      <a:pt x="16" y="33"/>
                    </a:moveTo>
                    <a:cubicBezTo>
                      <a:pt x="15" y="22"/>
                      <a:pt x="12" y="9"/>
                      <a:pt x="3" y="1"/>
                    </a:cubicBezTo>
                    <a:cubicBezTo>
                      <a:pt x="2" y="0"/>
                      <a:pt x="0" y="1"/>
                      <a:pt x="0" y="3"/>
                    </a:cubicBezTo>
                    <a:cubicBezTo>
                      <a:pt x="3" y="8"/>
                      <a:pt x="6" y="12"/>
                      <a:pt x="9" y="17"/>
                    </a:cubicBezTo>
                    <a:cubicBezTo>
                      <a:pt x="11" y="22"/>
                      <a:pt x="12" y="28"/>
                      <a:pt x="13" y="34"/>
                    </a:cubicBezTo>
                    <a:cubicBezTo>
                      <a:pt x="14" y="36"/>
                      <a:pt x="16" y="35"/>
                      <a:pt x="16"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404"/>
              <p:cNvSpPr>
                <a:spLocks/>
              </p:cNvSpPr>
              <p:nvPr/>
            </p:nvSpPr>
            <p:spPr bwMode="auto">
              <a:xfrm>
                <a:off x="1798" y="1857"/>
                <a:ext cx="21" cy="60"/>
              </a:xfrm>
              <a:custGeom>
                <a:avLst/>
                <a:gdLst>
                  <a:gd name="T0" fmla="*/ 11 w 12"/>
                  <a:gd name="T1" fmla="*/ 32 h 34"/>
                  <a:gd name="T2" fmla="*/ 3 w 12"/>
                  <a:gd name="T3" fmla="*/ 2 h 34"/>
                  <a:gd name="T4" fmla="*/ 1 w 12"/>
                  <a:gd name="T5" fmla="*/ 3 h 34"/>
                  <a:gd name="T6" fmla="*/ 8 w 12"/>
                  <a:gd name="T7" fmla="*/ 32 h 34"/>
                  <a:gd name="T8" fmla="*/ 11 w 12"/>
                  <a:gd name="T9" fmla="*/ 32 h 34"/>
                </a:gdLst>
                <a:ahLst/>
                <a:cxnLst>
                  <a:cxn ang="0">
                    <a:pos x="T0" y="T1"/>
                  </a:cxn>
                  <a:cxn ang="0">
                    <a:pos x="T2" y="T3"/>
                  </a:cxn>
                  <a:cxn ang="0">
                    <a:pos x="T4" y="T5"/>
                  </a:cxn>
                  <a:cxn ang="0">
                    <a:pos x="T6" y="T7"/>
                  </a:cxn>
                  <a:cxn ang="0">
                    <a:pos x="T8" y="T9"/>
                  </a:cxn>
                </a:cxnLst>
                <a:rect l="0" t="0" r="r" b="b"/>
                <a:pathLst>
                  <a:path w="12" h="34">
                    <a:moveTo>
                      <a:pt x="11" y="32"/>
                    </a:moveTo>
                    <a:cubicBezTo>
                      <a:pt x="12" y="22"/>
                      <a:pt x="9" y="11"/>
                      <a:pt x="3" y="2"/>
                    </a:cubicBezTo>
                    <a:cubicBezTo>
                      <a:pt x="2" y="0"/>
                      <a:pt x="0" y="2"/>
                      <a:pt x="1" y="3"/>
                    </a:cubicBezTo>
                    <a:cubicBezTo>
                      <a:pt x="5" y="13"/>
                      <a:pt x="8" y="22"/>
                      <a:pt x="8" y="32"/>
                    </a:cubicBezTo>
                    <a:cubicBezTo>
                      <a:pt x="8" y="34"/>
                      <a:pt x="11" y="34"/>
                      <a:pt x="11"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405"/>
              <p:cNvSpPr>
                <a:spLocks/>
              </p:cNvSpPr>
              <p:nvPr/>
            </p:nvSpPr>
            <p:spPr bwMode="auto">
              <a:xfrm>
                <a:off x="1805" y="1834"/>
                <a:ext cx="30" cy="55"/>
              </a:xfrm>
              <a:custGeom>
                <a:avLst/>
                <a:gdLst>
                  <a:gd name="T0" fmla="*/ 17 w 17"/>
                  <a:gd name="T1" fmla="*/ 28 h 31"/>
                  <a:gd name="T2" fmla="*/ 4 w 17"/>
                  <a:gd name="T3" fmla="*/ 1 h 31"/>
                  <a:gd name="T4" fmla="*/ 1 w 17"/>
                  <a:gd name="T5" fmla="*/ 3 h 31"/>
                  <a:gd name="T6" fmla="*/ 13 w 17"/>
                  <a:gd name="T7" fmla="*/ 29 h 31"/>
                  <a:gd name="T8" fmla="*/ 17 w 17"/>
                  <a:gd name="T9" fmla="*/ 28 h 31"/>
                </a:gdLst>
                <a:ahLst/>
                <a:cxnLst>
                  <a:cxn ang="0">
                    <a:pos x="T0" y="T1"/>
                  </a:cxn>
                  <a:cxn ang="0">
                    <a:pos x="T2" y="T3"/>
                  </a:cxn>
                  <a:cxn ang="0">
                    <a:pos x="T4" y="T5"/>
                  </a:cxn>
                  <a:cxn ang="0">
                    <a:pos x="T6" y="T7"/>
                  </a:cxn>
                  <a:cxn ang="0">
                    <a:pos x="T8" y="T9"/>
                  </a:cxn>
                </a:cxnLst>
                <a:rect l="0" t="0" r="r" b="b"/>
                <a:pathLst>
                  <a:path w="17" h="31">
                    <a:moveTo>
                      <a:pt x="17" y="28"/>
                    </a:moveTo>
                    <a:cubicBezTo>
                      <a:pt x="14" y="18"/>
                      <a:pt x="11" y="8"/>
                      <a:pt x="4" y="1"/>
                    </a:cubicBezTo>
                    <a:cubicBezTo>
                      <a:pt x="2" y="0"/>
                      <a:pt x="0" y="2"/>
                      <a:pt x="1" y="3"/>
                    </a:cubicBezTo>
                    <a:cubicBezTo>
                      <a:pt x="6" y="12"/>
                      <a:pt x="11" y="19"/>
                      <a:pt x="13" y="29"/>
                    </a:cubicBezTo>
                    <a:cubicBezTo>
                      <a:pt x="14" y="31"/>
                      <a:pt x="17" y="30"/>
                      <a:pt x="1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607"/>
            <p:cNvGrpSpPr>
              <a:grpSpLocks/>
            </p:cNvGrpSpPr>
            <p:nvPr/>
          </p:nvGrpSpPr>
          <p:grpSpPr bwMode="auto">
            <a:xfrm>
              <a:off x="1612" y="874"/>
              <a:ext cx="2865" cy="2228"/>
              <a:chOff x="1612" y="874"/>
              <a:chExt cx="2865" cy="2228"/>
            </a:xfrm>
            <a:grpFill/>
          </p:grpSpPr>
          <p:sp>
            <p:nvSpPr>
              <p:cNvPr id="412" name="Freeform 407"/>
              <p:cNvSpPr>
                <a:spLocks/>
              </p:cNvSpPr>
              <p:nvPr/>
            </p:nvSpPr>
            <p:spPr bwMode="auto">
              <a:xfrm>
                <a:off x="1819" y="1820"/>
                <a:ext cx="42" cy="51"/>
              </a:xfrm>
              <a:custGeom>
                <a:avLst/>
                <a:gdLst>
                  <a:gd name="T0" fmla="*/ 23 w 24"/>
                  <a:gd name="T1" fmla="*/ 25 h 29"/>
                  <a:gd name="T2" fmla="*/ 4 w 24"/>
                  <a:gd name="T3" fmla="*/ 1 h 29"/>
                  <a:gd name="T4" fmla="*/ 2 w 24"/>
                  <a:gd name="T5" fmla="*/ 3 h 29"/>
                  <a:gd name="T6" fmla="*/ 20 w 24"/>
                  <a:gd name="T7" fmla="*/ 27 h 29"/>
                  <a:gd name="T8" fmla="*/ 23 w 24"/>
                  <a:gd name="T9" fmla="*/ 25 h 29"/>
                </a:gdLst>
                <a:ahLst/>
                <a:cxnLst>
                  <a:cxn ang="0">
                    <a:pos x="T0" y="T1"/>
                  </a:cxn>
                  <a:cxn ang="0">
                    <a:pos x="T2" y="T3"/>
                  </a:cxn>
                  <a:cxn ang="0">
                    <a:pos x="T4" y="T5"/>
                  </a:cxn>
                  <a:cxn ang="0">
                    <a:pos x="T6" y="T7"/>
                  </a:cxn>
                  <a:cxn ang="0">
                    <a:pos x="T8" y="T9"/>
                  </a:cxn>
                </a:cxnLst>
                <a:rect l="0" t="0" r="r" b="b"/>
                <a:pathLst>
                  <a:path w="24" h="29">
                    <a:moveTo>
                      <a:pt x="23" y="25"/>
                    </a:moveTo>
                    <a:cubicBezTo>
                      <a:pt x="19" y="16"/>
                      <a:pt x="12" y="7"/>
                      <a:pt x="4" y="1"/>
                    </a:cubicBezTo>
                    <a:cubicBezTo>
                      <a:pt x="2" y="0"/>
                      <a:pt x="0" y="2"/>
                      <a:pt x="2" y="3"/>
                    </a:cubicBezTo>
                    <a:cubicBezTo>
                      <a:pt x="9" y="11"/>
                      <a:pt x="15" y="18"/>
                      <a:pt x="20" y="27"/>
                    </a:cubicBezTo>
                    <a:cubicBezTo>
                      <a:pt x="21" y="29"/>
                      <a:pt x="24" y="27"/>
                      <a:pt x="2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08"/>
              <p:cNvSpPr>
                <a:spLocks/>
              </p:cNvSpPr>
              <p:nvPr/>
            </p:nvSpPr>
            <p:spPr bwMode="auto">
              <a:xfrm>
                <a:off x="1717" y="1646"/>
                <a:ext cx="64" cy="58"/>
              </a:xfrm>
              <a:custGeom>
                <a:avLst/>
                <a:gdLst>
                  <a:gd name="T0" fmla="*/ 2 w 36"/>
                  <a:gd name="T1" fmla="*/ 32 h 33"/>
                  <a:gd name="T2" fmla="*/ 16 w 36"/>
                  <a:gd name="T3" fmla="*/ 16 h 33"/>
                  <a:gd name="T4" fmla="*/ 35 w 36"/>
                  <a:gd name="T5" fmla="*/ 3 h 33"/>
                  <a:gd name="T6" fmla="*/ 34 w 36"/>
                  <a:gd name="T7" fmla="*/ 1 h 33"/>
                  <a:gd name="T8" fmla="*/ 14 w 36"/>
                  <a:gd name="T9" fmla="*/ 12 h 33"/>
                  <a:gd name="T10" fmla="*/ 0 w 36"/>
                  <a:gd name="T11" fmla="*/ 31 h 33"/>
                  <a:gd name="T12" fmla="*/ 2 w 36"/>
                  <a:gd name="T13" fmla="*/ 32 h 33"/>
                </a:gdLst>
                <a:ahLst/>
                <a:cxnLst>
                  <a:cxn ang="0">
                    <a:pos x="T0" y="T1"/>
                  </a:cxn>
                  <a:cxn ang="0">
                    <a:pos x="T2" y="T3"/>
                  </a:cxn>
                  <a:cxn ang="0">
                    <a:pos x="T4" y="T5"/>
                  </a:cxn>
                  <a:cxn ang="0">
                    <a:pos x="T6" y="T7"/>
                  </a:cxn>
                  <a:cxn ang="0">
                    <a:pos x="T8" y="T9"/>
                  </a:cxn>
                  <a:cxn ang="0">
                    <a:pos x="T10" y="T11"/>
                  </a:cxn>
                  <a:cxn ang="0">
                    <a:pos x="T12" y="T13"/>
                  </a:cxn>
                </a:cxnLst>
                <a:rect l="0" t="0" r="r" b="b"/>
                <a:pathLst>
                  <a:path w="36" h="33">
                    <a:moveTo>
                      <a:pt x="2" y="32"/>
                    </a:moveTo>
                    <a:cubicBezTo>
                      <a:pt x="7" y="27"/>
                      <a:pt x="11" y="21"/>
                      <a:pt x="16" y="16"/>
                    </a:cubicBezTo>
                    <a:cubicBezTo>
                      <a:pt x="22" y="11"/>
                      <a:pt x="28" y="7"/>
                      <a:pt x="35" y="3"/>
                    </a:cubicBezTo>
                    <a:cubicBezTo>
                      <a:pt x="36" y="3"/>
                      <a:pt x="35" y="0"/>
                      <a:pt x="34" y="1"/>
                    </a:cubicBezTo>
                    <a:cubicBezTo>
                      <a:pt x="26" y="4"/>
                      <a:pt x="20" y="7"/>
                      <a:pt x="14" y="12"/>
                    </a:cubicBezTo>
                    <a:cubicBezTo>
                      <a:pt x="9" y="17"/>
                      <a:pt x="2" y="24"/>
                      <a:pt x="0" y="31"/>
                    </a:cubicBezTo>
                    <a:cubicBezTo>
                      <a:pt x="0" y="32"/>
                      <a:pt x="1" y="33"/>
                      <a:pt x="2"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09"/>
              <p:cNvSpPr>
                <a:spLocks/>
              </p:cNvSpPr>
              <p:nvPr/>
            </p:nvSpPr>
            <p:spPr bwMode="auto">
              <a:xfrm>
                <a:off x="1738" y="1599"/>
                <a:ext cx="53" cy="49"/>
              </a:xfrm>
              <a:custGeom>
                <a:avLst/>
                <a:gdLst>
                  <a:gd name="T0" fmla="*/ 5 w 30"/>
                  <a:gd name="T1" fmla="*/ 26 h 28"/>
                  <a:gd name="T2" fmla="*/ 28 w 30"/>
                  <a:gd name="T3" fmla="*/ 3 h 28"/>
                  <a:gd name="T4" fmla="*/ 27 w 30"/>
                  <a:gd name="T5" fmla="*/ 0 h 28"/>
                  <a:gd name="T6" fmla="*/ 2 w 30"/>
                  <a:gd name="T7" fmla="*/ 25 h 28"/>
                  <a:gd name="T8" fmla="*/ 5 w 30"/>
                  <a:gd name="T9" fmla="*/ 26 h 28"/>
                </a:gdLst>
                <a:ahLst/>
                <a:cxnLst>
                  <a:cxn ang="0">
                    <a:pos x="T0" y="T1"/>
                  </a:cxn>
                  <a:cxn ang="0">
                    <a:pos x="T2" y="T3"/>
                  </a:cxn>
                  <a:cxn ang="0">
                    <a:pos x="T4" y="T5"/>
                  </a:cxn>
                  <a:cxn ang="0">
                    <a:pos x="T6" y="T7"/>
                  </a:cxn>
                  <a:cxn ang="0">
                    <a:pos x="T8" y="T9"/>
                  </a:cxn>
                </a:cxnLst>
                <a:rect l="0" t="0" r="r" b="b"/>
                <a:pathLst>
                  <a:path w="30" h="28">
                    <a:moveTo>
                      <a:pt x="5" y="26"/>
                    </a:moveTo>
                    <a:cubicBezTo>
                      <a:pt x="11" y="17"/>
                      <a:pt x="20" y="10"/>
                      <a:pt x="28" y="3"/>
                    </a:cubicBezTo>
                    <a:cubicBezTo>
                      <a:pt x="30" y="1"/>
                      <a:pt x="28" y="0"/>
                      <a:pt x="27" y="0"/>
                    </a:cubicBezTo>
                    <a:cubicBezTo>
                      <a:pt x="16" y="5"/>
                      <a:pt x="8" y="15"/>
                      <a:pt x="2" y="25"/>
                    </a:cubicBezTo>
                    <a:cubicBezTo>
                      <a:pt x="0" y="27"/>
                      <a:pt x="3" y="28"/>
                      <a:pt x="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0"/>
              <p:cNvSpPr>
                <a:spLocks/>
              </p:cNvSpPr>
              <p:nvPr/>
            </p:nvSpPr>
            <p:spPr bwMode="auto">
              <a:xfrm>
                <a:off x="1772" y="1555"/>
                <a:ext cx="44" cy="38"/>
              </a:xfrm>
              <a:custGeom>
                <a:avLst/>
                <a:gdLst>
                  <a:gd name="T0" fmla="*/ 4 w 25"/>
                  <a:gd name="T1" fmla="*/ 20 h 22"/>
                  <a:gd name="T2" fmla="*/ 23 w 25"/>
                  <a:gd name="T3" fmla="*/ 4 h 22"/>
                  <a:gd name="T4" fmla="*/ 22 w 25"/>
                  <a:gd name="T5" fmla="*/ 1 h 22"/>
                  <a:gd name="T6" fmla="*/ 1 w 25"/>
                  <a:gd name="T7" fmla="*/ 19 h 22"/>
                  <a:gd name="T8" fmla="*/ 4 w 25"/>
                  <a:gd name="T9" fmla="*/ 20 h 22"/>
                </a:gdLst>
                <a:ahLst/>
                <a:cxnLst>
                  <a:cxn ang="0">
                    <a:pos x="T0" y="T1"/>
                  </a:cxn>
                  <a:cxn ang="0">
                    <a:pos x="T2" y="T3"/>
                  </a:cxn>
                  <a:cxn ang="0">
                    <a:pos x="T4" y="T5"/>
                  </a:cxn>
                  <a:cxn ang="0">
                    <a:pos x="T6" y="T7"/>
                  </a:cxn>
                  <a:cxn ang="0">
                    <a:pos x="T8" y="T9"/>
                  </a:cxn>
                </a:cxnLst>
                <a:rect l="0" t="0" r="r" b="b"/>
                <a:pathLst>
                  <a:path w="25" h="22">
                    <a:moveTo>
                      <a:pt x="4" y="20"/>
                    </a:moveTo>
                    <a:cubicBezTo>
                      <a:pt x="9" y="13"/>
                      <a:pt x="16" y="8"/>
                      <a:pt x="23" y="4"/>
                    </a:cubicBezTo>
                    <a:cubicBezTo>
                      <a:pt x="25" y="3"/>
                      <a:pt x="24" y="0"/>
                      <a:pt x="22" y="1"/>
                    </a:cubicBezTo>
                    <a:cubicBezTo>
                      <a:pt x="14" y="4"/>
                      <a:pt x="7" y="11"/>
                      <a:pt x="1" y="19"/>
                    </a:cubicBezTo>
                    <a:cubicBezTo>
                      <a:pt x="0" y="21"/>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1"/>
              <p:cNvSpPr>
                <a:spLocks/>
              </p:cNvSpPr>
              <p:nvPr/>
            </p:nvSpPr>
            <p:spPr bwMode="auto">
              <a:xfrm>
                <a:off x="1800" y="1504"/>
                <a:ext cx="46" cy="37"/>
              </a:xfrm>
              <a:custGeom>
                <a:avLst/>
                <a:gdLst>
                  <a:gd name="T0" fmla="*/ 3 w 26"/>
                  <a:gd name="T1" fmla="*/ 20 h 21"/>
                  <a:gd name="T2" fmla="*/ 24 w 26"/>
                  <a:gd name="T3" fmla="*/ 3 h 21"/>
                  <a:gd name="T4" fmla="*/ 23 w 26"/>
                  <a:gd name="T5" fmla="*/ 0 h 21"/>
                  <a:gd name="T6" fmla="*/ 1 w 26"/>
                  <a:gd name="T7" fmla="*/ 18 h 21"/>
                  <a:gd name="T8" fmla="*/ 3 w 26"/>
                  <a:gd name="T9" fmla="*/ 20 h 21"/>
                </a:gdLst>
                <a:ahLst/>
                <a:cxnLst>
                  <a:cxn ang="0">
                    <a:pos x="T0" y="T1"/>
                  </a:cxn>
                  <a:cxn ang="0">
                    <a:pos x="T2" y="T3"/>
                  </a:cxn>
                  <a:cxn ang="0">
                    <a:pos x="T4" y="T5"/>
                  </a:cxn>
                  <a:cxn ang="0">
                    <a:pos x="T6" y="T7"/>
                  </a:cxn>
                  <a:cxn ang="0">
                    <a:pos x="T8" y="T9"/>
                  </a:cxn>
                </a:cxnLst>
                <a:rect l="0" t="0" r="r" b="b"/>
                <a:pathLst>
                  <a:path w="26" h="21">
                    <a:moveTo>
                      <a:pt x="3" y="20"/>
                    </a:moveTo>
                    <a:cubicBezTo>
                      <a:pt x="9" y="12"/>
                      <a:pt x="16" y="7"/>
                      <a:pt x="24" y="3"/>
                    </a:cubicBezTo>
                    <a:cubicBezTo>
                      <a:pt x="26" y="2"/>
                      <a:pt x="25" y="0"/>
                      <a:pt x="23" y="0"/>
                    </a:cubicBezTo>
                    <a:cubicBezTo>
                      <a:pt x="14" y="3"/>
                      <a:pt x="6" y="10"/>
                      <a:pt x="1" y="18"/>
                    </a:cubicBezTo>
                    <a:cubicBezTo>
                      <a:pt x="0" y="19"/>
                      <a:pt x="2" y="21"/>
                      <a:pt x="3"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2"/>
              <p:cNvSpPr>
                <a:spLocks/>
              </p:cNvSpPr>
              <p:nvPr/>
            </p:nvSpPr>
            <p:spPr bwMode="auto">
              <a:xfrm>
                <a:off x="1839" y="1461"/>
                <a:ext cx="42" cy="27"/>
              </a:xfrm>
              <a:custGeom>
                <a:avLst/>
                <a:gdLst>
                  <a:gd name="T0" fmla="*/ 3 w 24"/>
                  <a:gd name="T1" fmla="*/ 14 h 15"/>
                  <a:gd name="T2" fmla="*/ 22 w 24"/>
                  <a:gd name="T3" fmla="*/ 3 h 15"/>
                  <a:gd name="T4" fmla="*/ 21 w 24"/>
                  <a:gd name="T5" fmla="*/ 0 h 15"/>
                  <a:gd name="T6" fmla="*/ 1 w 24"/>
                  <a:gd name="T7" fmla="*/ 12 h 15"/>
                  <a:gd name="T8" fmla="*/ 3 w 24"/>
                  <a:gd name="T9" fmla="*/ 14 h 15"/>
                </a:gdLst>
                <a:ahLst/>
                <a:cxnLst>
                  <a:cxn ang="0">
                    <a:pos x="T0" y="T1"/>
                  </a:cxn>
                  <a:cxn ang="0">
                    <a:pos x="T2" y="T3"/>
                  </a:cxn>
                  <a:cxn ang="0">
                    <a:pos x="T4" y="T5"/>
                  </a:cxn>
                  <a:cxn ang="0">
                    <a:pos x="T6" y="T7"/>
                  </a:cxn>
                  <a:cxn ang="0">
                    <a:pos x="T8" y="T9"/>
                  </a:cxn>
                </a:cxnLst>
                <a:rect l="0" t="0" r="r" b="b"/>
                <a:pathLst>
                  <a:path w="24" h="15">
                    <a:moveTo>
                      <a:pt x="3" y="14"/>
                    </a:moveTo>
                    <a:cubicBezTo>
                      <a:pt x="9" y="10"/>
                      <a:pt x="16" y="6"/>
                      <a:pt x="22" y="3"/>
                    </a:cubicBezTo>
                    <a:cubicBezTo>
                      <a:pt x="24" y="2"/>
                      <a:pt x="23" y="0"/>
                      <a:pt x="21" y="0"/>
                    </a:cubicBezTo>
                    <a:cubicBezTo>
                      <a:pt x="14" y="3"/>
                      <a:pt x="7" y="7"/>
                      <a:pt x="1" y="12"/>
                    </a:cubicBezTo>
                    <a:cubicBezTo>
                      <a:pt x="0" y="13"/>
                      <a:pt x="1"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413"/>
              <p:cNvSpPr>
                <a:spLocks/>
              </p:cNvSpPr>
              <p:nvPr/>
            </p:nvSpPr>
            <p:spPr bwMode="auto">
              <a:xfrm>
                <a:off x="1621" y="1618"/>
                <a:ext cx="47" cy="97"/>
              </a:xfrm>
              <a:custGeom>
                <a:avLst/>
                <a:gdLst>
                  <a:gd name="T0" fmla="*/ 3 w 27"/>
                  <a:gd name="T1" fmla="*/ 54 h 55"/>
                  <a:gd name="T2" fmla="*/ 27 w 27"/>
                  <a:gd name="T3" fmla="*/ 3 h 55"/>
                  <a:gd name="T4" fmla="*/ 24 w 27"/>
                  <a:gd name="T5" fmla="*/ 2 h 55"/>
                  <a:gd name="T6" fmla="*/ 0 w 27"/>
                  <a:gd name="T7" fmla="*/ 52 h 55"/>
                  <a:gd name="T8" fmla="*/ 3 w 27"/>
                  <a:gd name="T9" fmla="*/ 54 h 55"/>
                </a:gdLst>
                <a:ahLst/>
                <a:cxnLst>
                  <a:cxn ang="0">
                    <a:pos x="T0" y="T1"/>
                  </a:cxn>
                  <a:cxn ang="0">
                    <a:pos x="T2" y="T3"/>
                  </a:cxn>
                  <a:cxn ang="0">
                    <a:pos x="T4" y="T5"/>
                  </a:cxn>
                  <a:cxn ang="0">
                    <a:pos x="T6" y="T7"/>
                  </a:cxn>
                  <a:cxn ang="0">
                    <a:pos x="T8" y="T9"/>
                  </a:cxn>
                </a:cxnLst>
                <a:rect l="0" t="0" r="r" b="b"/>
                <a:pathLst>
                  <a:path w="27" h="55">
                    <a:moveTo>
                      <a:pt x="3" y="54"/>
                    </a:moveTo>
                    <a:cubicBezTo>
                      <a:pt x="15" y="40"/>
                      <a:pt x="24" y="21"/>
                      <a:pt x="27" y="3"/>
                    </a:cubicBezTo>
                    <a:cubicBezTo>
                      <a:pt x="27" y="1"/>
                      <a:pt x="25" y="0"/>
                      <a:pt x="24" y="2"/>
                    </a:cubicBezTo>
                    <a:cubicBezTo>
                      <a:pt x="18" y="20"/>
                      <a:pt x="11" y="36"/>
                      <a:pt x="0" y="52"/>
                    </a:cubicBezTo>
                    <a:cubicBezTo>
                      <a:pt x="0" y="53"/>
                      <a:pt x="2" y="55"/>
                      <a:pt x="3"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4"/>
              <p:cNvSpPr>
                <a:spLocks/>
              </p:cNvSpPr>
              <p:nvPr/>
            </p:nvSpPr>
            <p:spPr bwMode="auto">
              <a:xfrm>
                <a:off x="1614" y="1593"/>
                <a:ext cx="47" cy="79"/>
              </a:xfrm>
              <a:custGeom>
                <a:avLst/>
                <a:gdLst>
                  <a:gd name="T0" fmla="*/ 4 w 27"/>
                  <a:gd name="T1" fmla="*/ 43 h 45"/>
                  <a:gd name="T2" fmla="*/ 26 w 27"/>
                  <a:gd name="T3" fmla="*/ 3 h 45"/>
                  <a:gd name="T4" fmla="*/ 24 w 27"/>
                  <a:gd name="T5" fmla="*/ 1 h 45"/>
                  <a:gd name="T6" fmla="*/ 1 w 27"/>
                  <a:gd name="T7" fmla="*/ 42 h 45"/>
                  <a:gd name="T8" fmla="*/ 4 w 27"/>
                  <a:gd name="T9" fmla="*/ 43 h 45"/>
                </a:gdLst>
                <a:ahLst/>
                <a:cxnLst>
                  <a:cxn ang="0">
                    <a:pos x="T0" y="T1"/>
                  </a:cxn>
                  <a:cxn ang="0">
                    <a:pos x="T2" y="T3"/>
                  </a:cxn>
                  <a:cxn ang="0">
                    <a:pos x="T4" y="T5"/>
                  </a:cxn>
                  <a:cxn ang="0">
                    <a:pos x="T6" y="T7"/>
                  </a:cxn>
                  <a:cxn ang="0">
                    <a:pos x="T8" y="T9"/>
                  </a:cxn>
                </a:cxnLst>
                <a:rect l="0" t="0" r="r" b="b"/>
                <a:pathLst>
                  <a:path w="27" h="45">
                    <a:moveTo>
                      <a:pt x="4" y="43"/>
                    </a:moveTo>
                    <a:cubicBezTo>
                      <a:pt x="10" y="29"/>
                      <a:pt x="19" y="16"/>
                      <a:pt x="26" y="3"/>
                    </a:cubicBezTo>
                    <a:cubicBezTo>
                      <a:pt x="27" y="1"/>
                      <a:pt x="25" y="0"/>
                      <a:pt x="24" y="1"/>
                    </a:cubicBezTo>
                    <a:cubicBezTo>
                      <a:pt x="13" y="12"/>
                      <a:pt x="6" y="28"/>
                      <a:pt x="1" y="42"/>
                    </a:cubicBezTo>
                    <a:cubicBezTo>
                      <a:pt x="0" y="44"/>
                      <a:pt x="3" y="45"/>
                      <a:pt x="4"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5"/>
              <p:cNvSpPr>
                <a:spLocks/>
              </p:cNvSpPr>
              <p:nvPr/>
            </p:nvSpPr>
            <p:spPr bwMode="auto">
              <a:xfrm>
                <a:off x="1614" y="1555"/>
                <a:ext cx="40" cy="61"/>
              </a:xfrm>
              <a:custGeom>
                <a:avLst/>
                <a:gdLst>
                  <a:gd name="T0" fmla="*/ 4 w 23"/>
                  <a:gd name="T1" fmla="*/ 33 h 35"/>
                  <a:gd name="T2" fmla="*/ 22 w 23"/>
                  <a:gd name="T3" fmla="*/ 3 h 35"/>
                  <a:gd name="T4" fmla="*/ 20 w 23"/>
                  <a:gd name="T5" fmla="*/ 2 h 35"/>
                  <a:gd name="T6" fmla="*/ 1 w 23"/>
                  <a:gd name="T7" fmla="*/ 31 h 35"/>
                  <a:gd name="T8" fmla="*/ 4 w 23"/>
                  <a:gd name="T9" fmla="*/ 33 h 35"/>
                </a:gdLst>
                <a:ahLst/>
                <a:cxnLst>
                  <a:cxn ang="0">
                    <a:pos x="T0" y="T1"/>
                  </a:cxn>
                  <a:cxn ang="0">
                    <a:pos x="T2" y="T3"/>
                  </a:cxn>
                  <a:cxn ang="0">
                    <a:pos x="T4" y="T5"/>
                  </a:cxn>
                  <a:cxn ang="0">
                    <a:pos x="T6" y="T7"/>
                  </a:cxn>
                  <a:cxn ang="0">
                    <a:pos x="T8" y="T9"/>
                  </a:cxn>
                </a:cxnLst>
                <a:rect l="0" t="0" r="r" b="b"/>
                <a:pathLst>
                  <a:path w="23" h="35">
                    <a:moveTo>
                      <a:pt x="4" y="33"/>
                    </a:moveTo>
                    <a:cubicBezTo>
                      <a:pt x="10" y="23"/>
                      <a:pt x="16" y="13"/>
                      <a:pt x="22" y="3"/>
                    </a:cubicBezTo>
                    <a:cubicBezTo>
                      <a:pt x="23" y="2"/>
                      <a:pt x="21" y="0"/>
                      <a:pt x="20" y="2"/>
                    </a:cubicBezTo>
                    <a:cubicBezTo>
                      <a:pt x="12" y="10"/>
                      <a:pt x="6" y="21"/>
                      <a:pt x="1" y="31"/>
                    </a:cubicBezTo>
                    <a:cubicBezTo>
                      <a:pt x="0" y="33"/>
                      <a:pt x="3" y="35"/>
                      <a:pt x="4"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16"/>
              <p:cNvSpPr>
                <a:spLocks/>
              </p:cNvSpPr>
              <p:nvPr/>
            </p:nvSpPr>
            <p:spPr bwMode="auto">
              <a:xfrm>
                <a:off x="1612" y="1511"/>
                <a:ext cx="47" cy="58"/>
              </a:xfrm>
              <a:custGeom>
                <a:avLst/>
                <a:gdLst>
                  <a:gd name="T0" fmla="*/ 4 w 27"/>
                  <a:gd name="T1" fmla="*/ 31 h 33"/>
                  <a:gd name="T2" fmla="*/ 26 w 27"/>
                  <a:gd name="T3" fmla="*/ 3 h 33"/>
                  <a:gd name="T4" fmla="*/ 23 w 27"/>
                  <a:gd name="T5" fmla="*/ 1 h 33"/>
                  <a:gd name="T6" fmla="*/ 1 w 27"/>
                  <a:gd name="T7" fmla="*/ 29 h 33"/>
                  <a:gd name="T8" fmla="*/ 4 w 27"/>
                  <a:gd name="T9" fmla="*/ 31 h 33"/>
                </a:gdLst>
                <a:ahLst/>
                <a:cxnLst>
                  <a:cxn ang="0">
                    <a:pos x="T0" y="T1"/>
                  </a:cxn>
                  <a:cxn ang="0">
                    <a:pos x="T2" y="T3"/>
                  </a:cxn>
                  <a:cxn ang="0">
                    <a:pos x="T4" y="T5"/>
                  </a:cxn>
                  <a:cxn ang="0">
                    <a:pos x="T6" y="T7"/>
                  </a:cxn>
                  <a:cxn ang="0">
                    <a:pos x="T8" y="T9"/>
                  </a:cxn>
                </a:cxnLst>
                <a:rect l="0" t="0" r="r" b="b"/>
                <a:pathLst>
                  <a:path w="27" h="33">
                    <a:moveTo>
                      <a:pt x="4" y="31"/>
                    </a:moveTo>
                    <a:cubicBezTo>
                      <a:pt x="11" y="21"/>
                      <a:pt x="18" y="12"/>
                      <a:pt x="26" y="3"/>
                    </a:cubicBezTo>
                    <a:cubicBezTo>
                      <a:pt x="27" y="1"/>
                      <a:pt x="25" y="0"/>
                      <a:pt x="23" y="1"/>
                    </a:cubicBezTo>
                    <a:cubicBezTo>
                      <a:pt x="15" y="9"/>
                      <a:pt x="7" y="19"/>
                      <a:pt x="1" y="29"/>
                    </a:cubicBezTo>
                    <a:cubicBezTo>
                      <a:pt x="0" y="31"/>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17"/>
              <p:cNvSpPr>
                <a:spLocks/>
              </p:cNvSpPr>
              <p:nvPr/>
            </p:nvSpPr>
            <p:spPr bwMode="auto">
              <a:xfrm>
                <a:off x="1798" y="1352"/>
                <a:ext cx="37" cy="64"/>
              </a:xfrm>
              <a:custGeom>
                <a:avLst/>
                <a:gdLst>
                  <a:gd name="T0" fmla="*/ 3 w 21"/>
                  <a:gd name="T1" fmla="*/ 34 h 36"/>
                  <a:gd name="T2" fmla="*/ 20 w 21"/>
                  <a:gd name="T3" fmla="*/ 3 h 36"/>
                  <a:gd name="T4" fmla="*/ 18 w 21"/>
                  <a:gd name="T5" fmla="*/ 1 h 36"/>
                  <a:gd name="T6" fmla="*/ 0 w 21"/>
                  <a:gd name="T7" fmla="*/ 33 h 36"/>
                  <a:gd name="T8" fmla="*/ 3 w 21"/>
                  <a:gd name="T9" fmla="*/ 34 h 36"/>
                </a:gdLst>
                <a:ahLst/>
                <a:cxnLst>
                  <a:cxn ang="0">
                    <a:pos x="T0" y="T1"/>
                  </a:cxn>
                  <a:cxn ang="0">
                    <a:pos x="T2" y="T3"/>
                  </a:cxn>
                  <a:cxn ang="0">
                    <a:pos x="T4" y="T5"/>
                  </a:cxn>
                  <a:cxn ang="0">
                    <a:pos x="T6" y="T7"/>
                  </a:cxn>
                  <a:cxn ang="0">
                    <a:pos x="T8" y="T9"/>
                  </a:cxn>
                </a:cxnLst>
                <a:rect l="0" t="0" r="r" b="b"/>
                <a:pathLst>
                  <a:path w="21" h="36">
                    <a:moveTo>
                      <a:pt x="3" y="34"/>
                    </a:moveTo>
                    <a:cubicBezTo>
                      <a:pt x="7" y="22"/>
                      <a:pt x="12" y="13"/>
                      <a:pt x="20" y="3"/>
                    </a:cubicBezTo>
                    <a:cubicBezTo>
                      <a:pt x="21" y="2"/>
                      <a:pt x="20" y="0"/>
                      <a:pt x="18" y="1"/>
                    </a:cubicBezTo>
                    <a:cubicBezTo>
                      <a:pt x="9" y="9"/>
                      <a:pt x="2" y="21"/>
                      <a:pt x="0" y="33"/>
                    </a:cubicBezTo>
                    <a:cubicBezTo>
                      <a:pt x="0" y="35"/>
                      <a:pt x="3" y="36"/>
                      <a:pt x="3"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18"/>
              <p:cNvSpPr>
                <a:spLocks/>
              </p:cNvSpPr>
              <p:nvPr/>
            </p:nvSpPr>
            <p:spPr bwMode="auto">
              <a:xfrm>
                <a:off x="1786" y="1335"/>
                <a:ext cx="32" cy="54"/>
              </a:xfrm>
              <a:custGeom>
                <a:avLst/>
                <a:gdLst>
                  <a:gd name="T0" fmla="*/ 4 w 18"/>
                  <a:gd name="T1" fmla="*/ 28 h 31"/>
                  <a:gd name="T2" fmla="*/ 17 w 18"/>
                  <a:gd name="T3" fmla="*/ 3 h 31"/>
                  <a:gd name="T4" fmla="*/ 15 w 18"/>
                  <a:gd name="T5" fmla="*/ 1 h 31"/>
                  <a:gd name="T6" fmla="*/ 0 w 18"/>
                  <a:gd name="T7" fmla="*/ 27 h 31"/>
                  <a:gd name="T8" fmla="*/ 4 w 18"/>
                  <a:gd name="T9" fmla="*/ 28 h 31"/>
                </a:gdLst>
                <a:ahLst/>
                <a:cxnLst>
                  <a:cxn ang="0">
                    <a:pos x="T0" y="T1"/>
                  </a:cxn>
                  <a:cxn ang="0">
                    <a:pos x="T2" y="T3"/>
                  </a:cxn>
                  <a:cxn ang="0">
                    <a:pos x="T4" y="T5"/>
                  </a:cxn>
                  <a:cxn ang="0">
                    <a:pos x="T6" y="T7"/>
                  </a:cxn>
                  <a:cxn ang="0">
                    <a:pos x="T8" y="T9"/>
                  </a:cxn>
                </a:cxnLst>
                <a:rect l="0" t="0" r="r" b="b"/>
                <a:pathLst>
                  <a:path w="18" h="31">
                    <a:moveTo>
                      <a:pt x="4" y="28"/>
                    </a:moveTo>
                    <a:cubicBezTo>
                      <a:pt x="7" y="19"/>
                      <a:pt x="12" y="11"/>
                      <a:pt x="17" y="3"/>
                    </a:cubicBezTo>
                    <a:cubicBezTo>
                      <a:pt x="18" y="2"/>
                      <a:pt x="16" y="0"/>
                      <a:pt x="15" y="1"/>
                    </a:cubicBezTo>
                    <a:cubicBezTo>
                      <a:pt x="7" y="8"/>
                      <a:pt x="3" y="18"/>
                      <a:pt x="0" y="27"/>
                    </a:cubicBezTo>
                    <a:cubicBezTo>
                      <a:pt x="0" y="30"/>
                      <a:pt x="3" y="31"/>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19"/>
              <p:cNvSpPr>
                <a:spLocks/>
              </p:cNvSpPr>
              <p:nvPr/>
            </p:nvSpPr>
            <p:spPr bwMode="auto">
              <a:xfrm>
                <a:off x="1978" y="1249"/>
                <a:ext cx="38" cy="14"/>
              </a:xfrm>
              <a:custGeom>
                <a:avLst/>
                <a:gdLst>
                  <a:gd name="T0" fmla="*/ 20 w 22"/>
                  <a:gd name="T1" fmla="*/ 3 h 8"/>
                  <a:gd name="T2" fmla="*/ 1 w 22"/>
                  <a:gd name="T3" fmla="*/ 5 h 8"/>
                  <a:gd name="T4" fmla="*/ 3 w 22"/>
                  <a:gd name="T5" fmla="*/ 7 h 8"/>
                  <a:gd name="T6" fmla="*/ 19 w 22"/>
                  <a:gd name="T7" fmla="*/ 6 h 8"/>
                  <a:gd name="T8" fmla="*/ 20 w 22"/>
                  <a:gd name="T9" fmla="*/ 3 h 8"/>
                </a:gdLst>
                <a:ahLst/>
                <a:cxnLst>
                  <a:cxn ang="0">
                    <a:pos x="T0" y="T1"/>
                  </a:cxn>
                  <a:cxn ang="0">
                    <a:pos x="T2" y="T3"/>
                  </a:cxn>
                  <a:cxn ang="0">
                    <a:pos x="T4" y="T5"/>
                  </a:cxn>
                  <a:cxn ang="0">
                    <a:pos x="T6" y="T7"/>
                  </a:cxn>
                  <a:cxn ang="0">
                    <a:pos x="T8" y="T9"/>
                  </a:cxn>
                </a:cxnLst>
                <a:rect l="0" t="0" r="r" b="b"/>
                <a:pathLst>
                  <a:path w="22" h="8">
                    <a:moveTo>
                      <a:pt x="20" y="3"/>
                    </a:moveTo>
                    <a:cubicBezTo>
                      <a:pt x="14" y="1"/>
                      <a:pt x="6" y="0"/>
                      <a:pt x="1" y="5"/>
                    </a:cubicBezTo>
                    <a:cubicBezTo>
                      <a:pt x="0" y="6"/>
                      <a:pt x="1" y="8"/>
                      <a:pt x="3" y="7"/>
                    </a:cubicBezTo>
                    <a:cubicBezTo>
                      <a:pt x="8" y="6"/>
                      <a:pt x="13" y="5"/>
                      <a:pt x="19" y="6"/>
                    </a:cubicBezTo>
                    <a:cubicBezTo>
                      <a:pt x="21" y="7"/>
                      <a:pt x="22" y="4"/>
                      <a:pt x="2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0"/>
              <p:cNvSpPr>
                <a:spLocks/>
              </p:cNvSpPr>
              <p:nvPr/>
            </p:nvSpPr>
            <p:spPr bwMode="auto">
              <a:xfrm>
                <a:off x="1976" y="1222"/>
                <a:ext cx="40" cy="21"/>
              </a:xfrm>
              <a:custGeom>
                <a:avLst/>
                <a:gdLst>
                  <a:gd name="T0" fmla="*/ 21 w 23"/>
                  <a:gd name="T1" fmla="*/ 3 h 12"/>
                  <a:gd name="T2" fmla="*/ 1 w 23"/>
                  <a:gd name="T3" fmla="*/ 9 h 12"/>
                  <a:gd name="T4" fmla="*/ 3 w 23"/>
                  <a:gd name="T5" fmla="*/ 11 h 12"/>
                  <a:gd name="T6" fmla="*/ 20 w 23"/>
                  <a:gd name="T7" fmla="*/ 6 h 12"/>
                  <a:gd name="T8" fmla="*/ 21 w 23"/>
                  <a:gd name="T9" fmla="*/ 3 h 12"/>
                </a:gdLst>
                <a:ahLst/>
                <a:cxnLst>
                  <a:cxn ang="0">
                    <a:pos x="T0" y="T1"/>
                  </a:cxn>
                  <a:cxn ang="0">
                    <a:pos x="T2" y="T3"/>
                  </a:cxn>
                  <a:cxn ang="0">
                    <a:pos x="T4" y="T5"/>
                  </a:cxn>
                  <a:cxn ang="0">
                    <a:pos x="T6" y="T7"/>
                  </a:cxn>
                  <a:cxn ang="0">
                    <a:pos x="T8" y="T9"/>
                  </a:cxn>
                </a:cxnLst>
                <a:rect l="0" t="0" r="r" b="b"/>
                <a:pathLst>
                  <a:path w="23" h="12">
                    <a:moveTo>
                      <a:pt x="21" y="3"/>
                    </a:moveTo>
                    <a:cubicBezTo>
                      <a:pt x="14" y="0"/>
                      <a:pt x="4" y="2"/>
                      <a:pt x="1" y="9"/>
                    </a:cubicBezTo>
                    <a:cubicBezTo>
                      <a:pt x="0" y="10"/>
                      <a:pt x="2" y="12"/>
                      <a:pt x="3" y="11"/>
                    </a:cubicBezTo>
                    <a:cubicBezTo>
                      <a:pt x="8" y="6"/>
                      <a:pt x="13" y="4"/>
                      <a:pt x="20" y="6"/>
                    </a:cubicBezTo>
                    <a:cubicBezTo>
                      <a:pt x="22" y="6"/>
                      <a:pt x="23" y="3"/>
                      <a:pt x="2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1"/>
              <p:cNvSpPr>
                <a:spLocks/>
              </p:cNvSpPr>
              <p:nvPr/>
            </p:nvSpPr>
            <p:spPr bwMode="auto">
              <a:xfrm>
                <a:off x="1995" y="1205"/>
                <a:ext cx="30" cy="12"/>
              </a:xfrm>
              <a:custGeom>
                <a:avLst/>
                <a:gdLst>
                  <a:gd name="T0" fmla="*/ 13 w 17"/>
                  <a:gd name="T1" fmla="*/ 0 h 7"/>
                  <a:gd name="T2" fmla="*/ 1 w 17"/>
                  <a:gd name="T3" fmla="*/ 4 h 7"/>
                  <a:gd name="T4" fmla="*/ 2 w 17"/>
                  <a:gd name="T5" fmla="*/ 7 h 7"/>
                  <a:gd name="T6" fmla="*/ 14 w 17"/>
                  <a:gd name="T7" fmla="*/ 4 h 7"/>
                  <a:gd name="T8" fmla="*/ 13 w 17"/>
                  <a:gd name="T9" fmla="*/ 0 h 7"/>
                </a:gdLst>
                <a:ahLst/>
                <a:cxnLst>
                  <a:cxn ang="0">
                    <a:pos x="T0" y="T1"/>
                  </a:cxn>
                  <a:cxn ang="0">
                    <a:pos x="T2" y="T3"/>
                  </a:cxn>
                  <a:cxn ang="0">
                    <a:pos x="T4" y="T5"/>
                  </a:cxn>
                  <a:cxn ang="0">
                    <a:pos x="T6" y="T7"/>
                  </a:cxn>
                  <a:cxn ang="0">
                    <a:pos x="T8" y="T9"/>
                  </a:cxn>
                </a:cxnLst>
                <a:rect l="0" t="0" r="r" b="b"/>
                <a:pathLst>
                  <a:path w="17" h="7">
                    <a:moveTo>
                      <a:pt x="13" y="0"/>
                    </a:moveTo>
                    <a:cubicBezTo>
                      <a:pt x="9" y="1"/>
                      <a:pt x="5" y="2"/>
                      <a:pt x="1" y="4"/>
                    </a:cubicBezTo>
                    <a:cubicBezTo>
                      <a:pt x="0" y="4"/>
                      <a:pt x="1" y="7"/>
                      <a:pt x="2" y="7"/>
                    </a:cubicBezTo>
                    <a:cubicBezTo>
                      <a:pt x="6" y="6"/>
                      <a:pt x="10" y="5"/>
                      <a:pt x="14" y="4"/>
                    </a:cubicBezTo>
                    <a:cubicBezTo>
                      <a:pt x="17" y="3"/>
                      <a:pt x="15"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2"/>
              <p:cNvSpPr>
                <a:spLocks/>
              </p:cNvSpPr>
              <p:nvPr/>
            </p:nvSpPr>
            <p:spPr bwMode="auto">
              <a:xfrm>
                <a:off x="2410" y="1002"/>
                <a:ext cx="42" cy="57"/>
              </a:xfrm>
              <a:custGeom>
                <a:avLst/>
                <a:gdLst>
                  <a:gd name="T0" fmla="*/ 4 w 24"/>
                  <a:gd name="T1" fmla="*/ 30 h 32"/>
                  <a:gd name="T2" fmla="*/ 23 w 24"/>
                  <a:gd name="T3" fmla="*/ 3 h 32"/>
                  <a:gd name="T4" fmla="*/ 21 w 24"/>
                  <a:gd name="T5" fmla="*/ 1 h 32"/>
                  <a:gd name="T6" fmla="*/ 1 w 24"/>
                  <a:gd name="T7" fmla="*/ 29 h 32"/>
                  <a:gd name="T8" fmla="*/ 4 w 24"/>
                  <a:gd name="T9" fmla="*/ 30 h 32"/>
                </a:gdLst>
                <a:ahLst/>
                <a:cxnLst>
                  <a:cxn ang="0">
                    <a:pos x="T0" y="T1"/>
                  </a:cxn>
                  <a:cxn ang="0">
                    <a:pos x="T2" y="T3"/>
                  </a:cxn>
                  <a:cxn ang="0">
                    <a:pos x="T4" y="T5"/>
                  </a:cxn>
                  <a:cxn ang="0">
                    <a:pos x="T6" y="T7"/>
                  </a:cxn>
                  <a:cxn ang="0">
                    <a:pos x="T8" y="T9"/>
                  </a:cxn>
                </a:cxnLst>
                <a:rect l="0" t="0" r="r" b="b"/>
                <a:pathLst>
                  <a:path w="24" h="32">
                    <a:moveTo>
                      <a:pt x="4" y="30"/>
                    </a:moveTo>
                    <a:cubicBezTo>
                      <a:pt x="10" y="21"/>
                      <a:pt x="16" y="12"/>
                      <a:pt x="23" y="3"/>
                    </a:cubicBezTo>
                    <a:cubicBezTo>
                      <a:pt x="24" y="2"/>
                      <a:pt x="23" y="0"/>
                      <a:pt x="21" y="1"/>
                    </a:cubicBezTo>
                    <a:cubicBezTo>
                      <a:pt x="13" y="8"/>
                      <a:pt x="5" y="19"/>
                      <a:pt x="1" y="29"/>
                    </a:cubicBezTo>
                    <a:cubicBezTo>
                      <a:pt x="0" y="30"/>
                      <a:pt x="3" y="32"/>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3"/>
              <p:cNvSpPr>
                <a:spLocks/>
              </p:cNvSpPr>
              <p:nvPr/>
            </p:nvSpPr>
            <p:spPr bwMode="auto">
              <a:xfrm>
                <a:off x="2392" y="1009"/>
                <a:ext cx="34" cy="48"/>
              </a:xfrm>
              <a:custGeom>
                <a:avLst/>
                <a:gdLst>
                  <a:gd name="T0" fmla="*/ 3 w 19"/>
                  <a:gd name="T1" fmla="*/ 25 h 27"/>
                  <a:gd name="T2" fmla="*/ 18 w 19"/>
                  <a:gd name="T3" fmla="*/ 4 h 27"/>
                  <a:gd name="T4" fmla="*/ 16 w 19"/>
                  <a:gd name="T5" fmla="*/ 2 h 27"/>
                  <a:gd name="T6" fmla="*/ 1 w 19"/>
                  <a:gd name="T7" fmla="*/ 23 h 27"/>
                  <a:gd name="T8" fmla="*/ 3 w 19"/>
                  <a:gd name="T9" fmla="*/ 25 h 27"/>
                </a:gdLst>
                <a:ahLst/>
                <a:cxnLst>
                  <a:cxn ang="0">
                    <a:pos x="T0" y="T1"/>
                  </a:cxn>
                  <a:cxn ang="0">
                    <a:pos x="T2" y="T3"/>
                  </a:cxn>
                  <a:cxn ang="0">
                    <a:pos x="T4" y="T5"/>
                  </a:cxn>
                  <a:cxn ang="0">
                    <a:pos x="T6" y="T7"/>
                  </a:cxn>
                  <a:cxn ang="0">
                    <a:pos x="T8" y="T9"/>
                  </a:cxn>
                </a:cxnLst>
                <a:rect l="0" t="0" r="r" b="b"/>
                <a:pathLst>
                  <a:path w="19" h="27">
                    <a:moveTo>
                      <a:pt x="3" y="25"/>
                    </a:moveTo>
                    <a:cubicBezTo>
                      <a:pt x="7" y="17"/>
                      <a:pt x="12" y="10"/>
                      <a:pt x="18" y="4"/>
                    </a:cubicBezTo>
                    <a:cubicBezTo>
                      <a:pt x="19" y="2"/>
                      <a:pt x="17" y="0"/>
                      <a:pt x="16" y="2"/>
                    </a:cubicBezTo>
                    <a:cubicBezTo>
                      <a:pt x="9" y="7"/>
                      <a:pt x="4" y="15"/>
                      <a:pt x="1" y="23"/>
                    </a:cubicBezTo>
                    <a:cubicBezTo>
                      <a:pt x="0" y="25"/>
                      <a:pt x="3" y="27"/>
                      <a:pt x="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4"/>
              <p:cNvSpPr>
                <a:spLocks/>
              </p:cNvSpPr>
              <p:nvPr/>
            </p:nvSpPr>
            <p:spPr bwMode="auto">
              <a:xfrm>
                <a:off x="2424" y="1032"/>
                <a:ext cx="32" cy="34"/>
              </a:xfrm>
              <a:custGeom>
                <a:avLst/>
                <a:gdLst>
                  <a:gd name="T0" fmla="*/ 4 w 18"/>
                  <a:gd name="T1" fmla="*/ 18 h 19"/>
                  <a:gd name="T2" fmla="*/ 17 w 18"/>
                  <a:gd name="T3" fmla="*/ 3 h 19"/>
                  <a:gd name="T4" fmla="*/ 14 w 18"/>
                  <a:gd name="T5" fmla="*/ 1 h 19"/>
                  <a:gd name="T6" fmla="*/ 2 w 18"/>
                  <a:gd name="T7" fmla="*/ 15 h 19"/>
                  <a:gd name="T8" fmla="*/ 4 w 18"/>
                  <a:gd name="T9" fmla="*/ 18 h 19"/>
                </a:gdLst>
                <a:ahLst/>
                <a:cxnLst>
                  <a:cxn ang="0">
                    <a:pos x="T0" y="T1"/>
                  </a:cxn>
                  <a:cxn ang="0">
                    <a:pos x="T2" y="T3"/>
                  </a:cxn>
                  <a:cxn ang="0">
                    <a:pos x="T4" y="T5"/>
                  </a:cxn>
                  <a:cxn ang="0">
                    <a:pos x="T6" y="T7"/>
                  </a:cxn>
                  <a:cxn ang="0">
                    <a:pos x="T8" y="T9"/>
                  </a:cxn>
                </a:cxnLst>
                <a:rect l="0" t="0" r="r" b="b"/>
                <a:pathLst>
                  <a:path w="18" h="19">
                    <a:moveTo>
                      <a:pt x="4" y="18"/>
                    </a:moveTo>
                    <a:cubicBezTo>
                      <a:pt x="8" y="13"/>
                      <a:pt x="13" y="8"/>
                      <a:pt x="17" y="3"/>
                    </a:cubicBezTo>
                    <a:cubicBezTo>
                      <a:pt x="18" y="1"/>
                      <a:pt x="16" y="0"/>
                      <a:pt x="14" y="1"/>
                    </a:cubicBezTo>
                    <a:cubicBezTo>
                      <a:pt x="10" y="5"/>
                      <a:pt x="6" y="11"/>
                      <a:pt x="2" y="15"/>
                    </a:cubicBezTo>
                    <a:cubicBezTo>
                      <a:pt x="0" y="17"/>
                      <a:pt x="2" y="19"/>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5"/>
              <p:cNvSpPr>
                <a:spLocks/>
              </p:cNvSpPr>
              <p:nvPr/>
            </p:nvSpPr>
            <p:spPr bwMode="auto">
              <a:xfrm>
                <a:off x="2440" y="1066"/>
                <a:ext cx="23" cy="26"/>
              </a:xfrm>
              <a:custGeom>
                <a:avLst/>
                <a:gdLst>
                  <a:gd name="T0" fmla="*/ 4 w 13"/>
                  <a:gd name="T1" fmla="*/ 13 h 15"/>
                  <a:gd name="T2" fmla="*/ 12 w 13"/>
                  <a:gd name="T3" fmla="*/ 3 h 15"/>
                  <a:gd name="T4" fmla="*/ 11 w 13"/>
                  <a:gd name="T5" fmla="*/ 0 h 15"/>
                  <a:gd name="T6" fmla="*/ 1 w 13"/>
                  <a:gd name="T7" fmla="*/ 13 h 15"/>
                  <a:gd name="T8" fmla="*/ 4 w 13"/>
                  <a:gd name="T9" fmla="*/ 13 h 15"/>
                </a:gdLst>
                <a:ahLst/>
                <a:cxnLst>
                  <a:cxn ang="0">
                    <a:pos x="T0" y="T1"/>
                  </a:cxn>
                  <a:cxn ang="0">
                    <a:pos x="T2" y="T3"/>
                  </a:cxn>
                  <a:cxn ang="0">
                    <a:pos x="T4" y="T5"/>
                  </a:cxn>
                  <a:cxn ang="0">
                    <a:pos x="T6" y="T7"/>
                  </a:cxn>
                  <a:cxn ang="0">
                    <a:pos x="T8" y="T9"/>
                  </a:cxn>
                </a:cxnLst>
                <a:rect l="0" t="0" r="r" b="b"/>
                <a:pathLst>
                  <a:path w="13" h="15">
                    <a:moveTo>
                      <a:pt x="4" y="13"/>
                    </a:moveTo>
                    <a:cubicBezTo>
                      <a:pt x="4" y="8"/>
                      <a:pt x="7" y="5"/>
                      <a:pt x="12" y="3"/>
                    </a:cubicBezTo>
                    <a:cubicBezTo>
                      <a:pt x="13" y="2"/>
                      <a:pt x="12" y="0"/>
                      <a:pt x="11" y="0"/>
                    </a:cubicBezTo>
                    <a:cubicBezTo>
                      <a:pt x="4" y="1"/>
                      <a:pt x="0" y="7"/>
                      <a:pt x="1" y="13"/>
                    </a:cubicBezTo>
                    <a:cubicBezTo>
                      <a:pt x="1" y="15"/>
                      <a:pt x="4" y="15"/>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26"/>
              <p:cNvSpPr>
                <a:spLocks/>
              </p:cNvSpPr>
              <p:nvPr/>
            </p:nvSpPr>
            <p:spPr bwMode="auto">
              <a:xfrm>
                <a:off x="2445" y="1090"/>
                <a:ext cx="23" cy="27"/>
              </a:xfrm>
              <a:custGeom>
                <a:avLst/>
                <a:gdLst>
                  <a:gd name="T0" fmla="*/ 4 w 13"/>
                  <a:gd name="T1" fmla="*/ 12 h 15"/>
                  <a:gd name="T2" fmla="*/ 11 w 13"/>
                  <a:gd name="T3" fmla="*/ 3 h 15"/>
                  <a:gd name="T4" fmla="*/ 10 w 13"/>
                  <a:gd name="T5" fmla="*/ 1 h 15"/>
                  <a:gd name="T6" fmla="*/ 1 w 13"/>
                  <a:gd name="T7" fmla="*/ 12 h 15"/>
                  <a:gd name="T8" fmla="*/ 4 w 13"/>
                  <a:gd name="T9" fmla="*/ 12 h 15"/>
                </a:gdLst>
                <a:ahLst/>
                <a:cxnLst>
                  <a:cxn ang="0">
                    <a:pos x="T0" y="T1"/>
                  </a:cxn>
                  <a:cxn ang="0">
                    <a:pos x="T2" y="T3"/>
                  </a:cxn>
                  <a:cxn ang="0">
                    <a:pos x="T4" y="T5"/>
                  </a:cxn>
                  <a:cxn ang="0">
                    <a:pos x="T6" y="T7"/>
                  </a:cxn>
                  <a:cxn ang="0">
                    <a:pos x="T8" y="T9"/>
                  </a:cxn>
                </a:cxnLst>
                <a:rect l="0" t="0" r="r" b="b"/>
                <a:pathLst>
                  <a:path w="13" h="15">
                    <a:moveTo>
                      <a:pt x="4" y="12"/>
                    </a:moveTo>
                    <a:cubicBezTo>
                      <a:pt x="5" y="8"/>
                      <a:pt x="8" y="6"/>
                      <a:pt x="11" y="3"/>
                    </a:cubicBezTo>
                    <a:cubicBezTo>
                      <a:pt x="13" y="2"/>
                      <a:pt x="12" y="0"/>
                      <a:pt x="10" y="1"/>
                    </a:cubicBezTo>
                    <a:cubicBezTo>
                      <a:pt x="5" y="2"/>
                      <a:pt x="2" y="7"/>
                      <a:pt x="1" y="12"/>
                    </a:cubicBezTo>
                    <a:cubicBezTo>
                      <a:pt x="0" y="14"/>
                      <a:pt x="3" y="15"/>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27"/>
              <p:cNvSpPr>
                <a:spLocks/>
              </p:cNvSpPr>
              <p:nvPr/>
            </p:nvSpPr>
            <p:spPr bwMode="auto">
              <a:xfrm>
                <a:off x="2338" y="1553"/>
                <a:ext cx="65" cy="72"/>
              </a:xfrm>
              <a:custGeom>
                <a:avLst/>
                <a:gdLst>
                  <a:gd name="T0" fmla="*/ 3 w 37"/>
                  <a:gd name="T1" fmla="*/ 40 h 41"/>
                  <a:gd name="T2" fmla="*/ 18 w 37"/>
                  <a:gd name="T3" fmla="*/ 19 h 41"/>
                  <a:gd name="T4" fmla="*/ 36 w 37"/>
                  <a:gd name="T5" fmla="*/ 3 h 41"/>
                  <a:gd name="T6" fmla="*/ 34 w 37"/>
                  <a:gd name="T7" fmla="*/ 1 h 41"/>
                  <a:gd name="T8" fmla="*/ 0 w 37"/>
                  <a:gd name="T9" fmla="*/ 38 h 41"/>
                  <a:gd name="T10" fmla="*/ 3 w 37"/>
                  <a:gd name="T11" fmla="*/ 40 h 41"/>
                </a:gdLst>
                <a:ahLst/>
                <a:cxnLst>
                  <a:cxn ang="0">
                    <a:pos x="T0" y="T1"/>
                  </a:cxn>
                  <a:cxn ang="0">
                    <a:pos x="T2" y="T3"/>
                  </a:cxn>
                  <a:cxn ang="0">
                    <a:pos x="T4" y="T5"/>
                  </a:cxn>
                  <a:cxn ang="0">
                    <a:pos x="T6" y="T7"/>
                  </a:cxn>
                  <a:cxn ang="0">
                    <a:pos x="T8" y="T9"/>
                  </a:cxn>
                  <a:cxn ang="0">
                    <a:pos x="T10" y="T11"/>
                  </a:cxn>
                </a:cxnLst>
                <a:rect l="0" t="0" r="r" b="b"/>
                <a:pathLst>
                  <a:path w="37" h="41">
                    <a:moveTo>
                      <a:pt x="3" y="40"/>
                    </a:moveTo>
                    <a:cubicBezTo>
                      <a:pt x="8" y="32"/>
                      <a:pt x="12" y="25"/>
                      <a:pt x="18" y="19"/>
                    </a:cubicBezTo>
                    <a:cubicBezTo>
                      <a:pt x="23" y="13"/>
                      <a:pt x="30" y="8"/>
                      <a:pt x="36" y="3"/>
                    </a:cubicBezTo>
                    <a:cubicBezTo>
                      <a:pt x="37" y="2"/>
                      <a:pt x="35" y="0"/>
                      <a:pt x="34" y="1"/>
                    </a:cubicBezTo>
                    <a:cubicBezTo>
                      <a:pt x="19" y="7"/>
                      <a:pt x="6" y="24"/>
                      <a:pt x="0" y="38"/>
                    </a:cubicBezTo>
                    <a:cubicBezTo>
                      <a:pt x="0" y="40"/>
                      <a:pt x="2" y="41"/>
                      <a:pt x="3"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28"/>
              <p:cNvSpPr>
                <a:spLocks/>
              </p:cNvSpPr>
              <p:nvPr/>
            </p:nvSpPr>
            <p:spPr bwMode="auto">
              <a:xfrm>
                <a:off x="2345" y="1590"/>
                <a:ext cx="51" cy="53"/>
              </a:xfrm>
              <a:custGeom>
                <a:avLst/>
                <a:gdLst>
                  <a:gd name="T0" fmla="*/ 4 w 29"/>
                  <a:gd name="T1" fmla="*/ 29 h 30"/>
                  <a:gd name="T2" fmla="*/ 28 w 29"/>
                  <a:gd name="T3" fmla="*/ 3 h 30"/>
                  <a:gd name="T4" fmla="*/ 26 w 29"/>
                  <a:gd name="T5" fmla="*/ 1 h 30"/>
                  <a:gd name="T6" fmla="*/ 1 w 29"/>
                  <a:gd name="T7" fmla="*/ 27 h 30"/>
                  <a:gd name="T8" fmla="*/ 4 w 29"/>
                  <a:gd name="T9" fmla="*/ 29 h 30"/>
                </a:gdLst>
                <a:ahLst/>
                <a:cxnLst>
                  <a:cxn ang="0">
                    <a:pos x="T0" y="T1"/>
                  </a:cxn>
                  <a:cxn ang="0">
                    <a:pos x="T2" y="T3"/>
                  </a:cxn>
                  <a:cxn ang="0">
                    <a:pos x="T4" y="T5"/>
                  </a:cxn>
                  <a:cxn ang="0">
                    <a:pos x="T6" y="T7"/>
                  </a:cxn>
                  <a:cxn ang="0">
                    <a:pos x="T8" y="T9"/>
                  </a:cxn>
                </a:cxnLst>
                <a:rect l="0" t="0" r="r" b="b"/>
                <a:pathLst>
                  <a:path w="29" h="30">
                    <a:moveTo>
                      <a:pt x="4" y="29"/>
                    </a:moveTo>
                    <a:cubicBezTo>
                      <a:pt x="10" y="18"/>
                      <a:pt x="18" y="11"/>
                      <a:pt x="28" y="3"/>
                    </a:cubicBezTo>
                    <a:cubicBezTo>
                      <a:pt x="29" y="2"/>
                      <a:pt x="27" y="0"/>
                      <a:pt x="26" y="1"/>
                    </a:cubicBezTo>
                    <a:cubicBezTo>
                      <a:pt x="15" y="7"/>
                      <a:pt x="7" y="17"/>
                      <a:pt x="1" y="27"/>
                    </a:cubicBezTo>
                    <a:cubicBezTo>
                      <a:pt x="0" y="29"/>
                      <a:pt x="3" y="30"/>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29"/>
              <p:cNvSpPr>
                <a:spLocks/>
              </p:cNvSpPr>
              <p:nvPr/>
            </p:nvSpPr>
            <p:spPr bwMode="auto">
              <a:xfrm>
                <a:off x="2363" y="1611"/>
                <a:ext cx="38" cy="46"/>
              </a:xfrm>
              <a:custGeom>
                <a:avLst/>
                <a:gdLst>
                  <a:gd name="T0" fmla="*/ 3 w 22"/>
                  <a:gd name="T1" fmla="*/ 25 h 26"/>
                  <a:gd name="T2" fmla="*/ 21 w 22"/>
                  <a:gd name="T3" fmla="*/ 3 h 26"/>
                  <a:gd name="T4" fmla="*/ 19 w 22"/>
                  <a:gd name="T5" fmla="*/ 1 h 26"/>
                  <a:gd name="T6" fmla="*/ 0 w 22"/>
                  <a:gd name="T7" fmla="*/ 24 h 26"/>
                  <a:gd name="T8" fmla="*/ 3 w 22"/>
                  <a:gd name="T9" fmla="*/ 25 h 26"/>
                </a:gdLst>
                <a:ahLst/>
                <a:cxnLst>
                  <a:cxn ang="0">
                    <a:pos x="T0" y="T1"/>
                  </a:cxn>
                  <a:cxn ang="0">
                    <a:pos x="T2" y="T3"/>
                  </a:cxn>
                  <a:cxn ang="0">
                    <a:pos x="T4" y="T5"/>
                  </a:cxn>
                  <a:cxn ang="0">
                    <a:pos x="T6" y="T7"/>
                  </a:cxn>
                  <a:cxn ang="0">
                    <a:pos x="T8" y="T9"/>
                  </a:cxn>
                </a:cxnLst>
                <a:rect l="0" t="0" r="r" b="b"/>
                <a:pathLst>
                  <a:path w="22" h="26">
                    <a:moveTo>
                      <a:pt x="3" y="25"/>
                    </a:moveTo>
                    <a:cubicBezTo>
                      <a:pt x="7" y="16"/>
                      <a:pt x="13" y="9"/>
                      <a:pt x="21" y="3"/>
                    </a:cubicBezTo>
                    <a:cubicBezTo>
                      <a:pt x="22" y="2"/>
                      <a:pt x="20" y="0"/>
                      <a:pt x="19" y="1"/>
                    </a:cubicBezTo>
                    <a:cubicBezTo>
                      <a:pt x="10" y="5"/>
                      <a:pt x="3" y="14"/>
                      <a:pt x="0" y="24"/>
                    </a:cubicBezTo>
                    <a:cubicBezTo>
                      <a:pt x="0" y="26"/>
                      <a:pt x="3" y="26"/>
                      <a:pt x="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0"/>
              <p:cNvSpPr>
                <a:spLocks/>
              </p:cNvSpPr>
              <p:nvPr/>
            </p:nvSpPr>
            <p:spPr bwMode="auto">
              <a:xfrm>
                <a:off x="2371" y="1641"/>
                <a:ext cx="37" cy="42"/>
              </a:xfrm>
              <a:custGeom>
                <a:avLst/>
                <a:gdLst>
                  <a:gd name="T0" fmla="*/ 4 w 21"/>
                  <a:gd name="T1" fmla="*/ 23 h 24"/>
                  <a:gd name="T2" fmla="*/ 11 w 21"/>
                  <a:gd name="T3" fmla="*/ 11 h 24"/>
                  <a:gd name="T4" fmla="*/ 20 w 21"/>
                  <a:gd name="T5" fmla="*/ 3 h 24"/>
                  <a:gd name="T6" fmla="*/ 18 w 21"/>
                  <a:gd name="T7" fmla="*/ 1 h 24"/>
                  <a:gd name="T8" fmla="*/ 1 w 21"/>
                  <a:gd name="T9" fmla="*/ 21 h 24"/>
                  <a:gd name="T10" fmla="*/ 4 w 21"/>
                  <a:gd name="T11" fmla="*/ 23 h 24"/>
                </a:gdLst>
                <a:ahLst/>
                <a:cxnLst>
                  <a:cxn ang="0">
                    <a:pos x="T0" y="T1"/>
                  </a:cxn>
                  <a:cxn ang="0">
                    <a:pos x="T2" y="T3"/>
                  </a:cxn>
                  <a:cxn ang="0">
                    <a:pos x="T4" y="T5"/>
                  </a:cxn>
                  <a:cxn ang="0">
                    <a:pos x="T6" y="T7"/>
                  </a:cxn>
                  <a:cxn ang="0">
                    <a:pos x="T8" y="T9"/>
                  </a:cxn>
                  <a:cxn ang="0">
                    <a:pos x="T10" y="T11"/>
                  </a:cxn>
                </a:cxnLst>
                <a:rect l="0" t="0" r="r" b="b"/>
                <a:pathLst>
                  <a:path w="21" h="24">
                    <a:moveTo>
                      <a:pt x="4" y="23"/>
                    </a:moveTo>
                    <a:cubicBezTo>
                      <a:pt x="6" y="19"/>
                      <a:pt x="8" y="15"/>
                      <a:pt x="11" y="11"/>
                    </a:cubicBezTo>
                    <a:cubicBezTo>
                      <a:pt x="14" y="8"/>
                      <a:pt x="17" y="6"/>
                      <a:pt x="20" y="3"/>
                    </a:cubicBezTo>
                    <a:cubicBezTo>
                      <a:pt x="21" y="2"/>
                      <a:pt x="19" y="0"/>
                      <a:pt x="18" y="1"/>
                    </a:cubicBezTo>
                    <a:cubicBezTo>
                      <a:pt x="10" y="4"/>
                      <a:pt x="4" y="13"/>
                      <a:pt x="1" y="21"/>
                    </a:cubicBezTo>
                    <a:cubicBezTo>
                      <a:pt x="0" y="23"/>
                      <a:pt x="3" y="24"/>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1"/>
              <p:cNvSpPr>
                <a:spLocks/>
              </p:cNvSpPr>
              <p:nvPr/>
            </p:nvSpPr>
            <p:spPr bwMode="auto">
              <a:xfrm>
                <a:off x="2389" y="1665"/>
                <a:ext cx="30" cy="36"/>
              </a:xfrm>
              <a:custGeom>
                <a:avLst/>
                <a:gdLst>
                  <a:gd name="T0" fmla="*/ 4 w 17"/>
                  <a:gd name="T1" fmla="*/ 18 h 20"/>
                  <a:gd name="T2" fmla="*/ 15 w 17"/>
                  <a:gd name="T3" fmla="*/ 3 h 20"/>
                  <a:gd name="T4" fmla="*/ 14 w 17"/>
                  <a:gd name="T5" fmla="*/ 1 h 20"/>
                  <a:gd name="T6" fmla="*/ 1 w 17"/>
                  <a:gd name="T7" fmla="*/ 17 h 20"/>
                  <a:gd name="T8" fmla="*/ 4 w 17"/>
                  <a:gd name="T9" fmla="*/ 18 h 20"/>
                </a:gdLst>
                <a:ahLst/>
                <a:cxnLst>
                  <a:cxn ang="0">
                    <a:pos x="T0" y="T1"/>
                  </a:cxn>
                  <a:cxn ang="0">
                    <a:pos x="T2" y="T3"/>
                  </a:cxn>
                  <a:cxn ang="0">
                    <a:pos x="T4" y="T5"/>
                  </a:cxn>
                  <a:cxn ang="0">
                    <a:pos x="T6" y="T7"/>
                  </a:cxn>
                  <a:cxn ang="0">
                    <a:pos x="T8" y="T9"/>
                  </a:cxn>
                </a:cxnLst>
                <a:rect l="0" t="0" r="r" b="b"/>
                <a:pathLst>
                  <a:path w="17" h="20">
                    <a:moveTo>
                      <a:pt x="4" y="18"/>
                    </a:moveTo>
                    <a:cubicBezTo>
                      <a:pt x="7" y="12"/>
                      <a:pt x="11" y="8"/>
                      <a:pt x="15" y="3"/>
                    </a:cubicBezTo>
                    <a:cubicBezTo>
                      <a:pt x="17" y="2"/>
                      <a:pt x="15" y="0"/>
                      <a:pt x="14" y="1"/>
                    </a:cubicBezTo>
                    <a:cubicBezTo>
                      <a:pt x="7" y="4"/>
                      <a:pt x="3" y="11"/>
                      <a:pt x="1" y="17"/>
                    </a:cubicBezTo>
                    <a:cubicBezTo>
                      <a:pt x="0" y="19"/>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2"/>
              <p:cNvSpPr>
                <a:spLocks/>
              </p:cNvSpPr>
              <p:nvPr/>
            </p:nvSpPr>
            <p:spPr bwMode="auto">
              <a:xfrm>
                <a:off x="2410" y="1692"/>
                <a:ext cx="23" cy="28"/>
              </a:xfrm>
              <a:custGeom>
                <a:avLst/>
                <a:gdLst>
                  <a:gd name="T0" fmla="*/ 4 w 13"/>
                  <a:gd name="T1" fmla="*/ 14 h 16"/>
                  <a:gd name="T2" fmla="*/ 12 w 13"/>
                  <a:gd name="T3" fmla="*/ 3 h 16"/>
                  <a:gd name="T4" fmla="*/ 10 w 13"/>
                  <a:gd name="T5" fmla="*/ 1 h 16"/>
                  <a:gd name="T6" fmla="*/ 1 w 13"/>
                  <a:gd name="T7" fmla="*/ 11 h 16"/>
                  <a:gd name="T8" fmla="*/ 4 w 13"/>
                  <a:gd name="T9" fmla="*/ 14 h 16"/>
                </a:gdLst>
                <a:ahLst/>
                <a:cxnLst>
                  <a:cxn ang="0">
                    <a:pos x="T0" y="T1"/>
                  </a:cxn>
                  <a:cxn ang="0">
                    <a:pos x="T2" y="T3"/>
                  </a:cxn>
                  <a:cxn ang="0">
                    <a:pos x="T4" y="T5"/>
                  </a:cxn>
                  <a:cxn ang="0">
                    <a:pos x="T6" y="T7"/>
                  </a:cxn>
                  <a:cxn ang="0">
                    <a:pos x="T8" y="T9"/>
                  </a:cxn>
                </a:cxnLst>
                <a:rect l="0" t="0" r="r" b="b"/>
                <a:pathLst>
                  <a:path w="13" h="16">
                    <a:moveTo>
                      <a:pt x="4" y="14"/>
                    </a:moveTo>
                    <a:cubicBezTo>
                      <a:pt x="6" y="10"/>
                      <a:pt x="10" y="7"/>
                      <a:pt x="12" y="3"/>
                    </a:cubicBezTo>
                    <a:cubicBezTo>
                      <a:pt x="13" y="2"/>
                      <a:pt x="11" y="0"/>
                      <a:pt x="10" y="1"/>
                    </a:cubicBezTo>
                    <a:cubicBezTo>
                      <a:pt x="6" y="4"/>
                      <a:pt x="4" y="8"/>
                      <a:pt x="1" y="11"/>
                    </a:cubicBezTo>
                    <a:cubicBezTo>
                      <a:pt x="0" y="13"/>
                      <a:pt x="2" y="16"/>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3"/>
              <p:cNvSpPr>
                <a:spLocks/>
              </p:cNvSpPr>
              <p:nvPr/>
            </p:nvSpPr>
            <p:spPr bwMode="auto">
              <a:xfrm>
                <a:off x="2370" y="1511"/>
                <a:ext cx="51" cy="42"/>
              </a:xfrm>
              <a:custGeom>
                <a:avLst/>
                <a:gdLst>
                  <a:gd name="T0" fmla="*/ 3 w 29"/>
                  <a:gd name="T1" fmla="*/ 23 h 24"/>
                  <a:gd name="T2" fmla="*/ 28 w 29"/>
                  <a:gd name="T3" fmla="*/ 3 h 24"/>
                  <a:gd name="T4" fmla="*/ 26 w 29"/>
                  <a:gd name="T5" fmla="*/ 1 h 24"/>
                  <a:gd name="T6" fmla="*/ 1 w 29"/>
                  <a:gd name="T7" fmla="*/ 21 h 24"/>
                  <a:gd name="T8" fmla="*/ 3 w 29"/>
                  <a:gd name="T9" fmla="*/ 23 h 24"/>
                </a:gdLst>
                <a:ahLst/>
                <a:cxnLst>
                  <a:cxn ang="0">
                    <a:pos x="T0" y="T1"/>
                  </a:cxn>
                  <a:cxn ang="0">
                    <a:pos x="T2" y="T3"/>
                  </a:cxn>
                  <a:cxn ang="0">
                    <a:pos x="T4" y="T5"/>
                  </a:cxn>
                  <a:cxn ang="0">
                    <a:pos x="T6" y="T7"/>
                  </a:cxn>
                  <a:cxn ang="0">
                    <a:pos x="T8" y="T9"/>
                  </a:cxn>
                </a:cxnLst>
                <a:rect l="0" t="0" r="r" b="b"/>
                <a:pathLst>
                  <a:path w="29" h="24">
                    <a:moveTo>
                      <a:pt x="3" y="23"/>
                    </a:moveTo>
                    <a:cubicBezTo>
                      <a:pt x="11" y="15"/>
                      <a:pt x="20" y="10"/>
                      <a:pt x="28" y="3"/>
                    </a:cubicBezTo>
                    <a:cubicBezTo>
                      <a:pt x="29" y="2"/>
                      <a:pt x="28" y="0"/>
                      <a:pt x="26" y="1"/>
                    </a:cubicBezTo>
                    <a:cubicBezTo>
                      <a:pt x="17" y="5"/>
                      <a:pt x="8" y="13"/>
                      <a:pt x="1" y="21"/>
                    </a:cubicBezTo>
                    <a:cubicBezTo>
                      <a:pt x="0" y="22"/>
                      <a:pt x="2" y="24"/>
                      <a:pt x="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4"/>
              <p:cNvSpPr>
                <a:spLocks/>
              </p:cNvSpPr>
              <p:nvPr/>
            </p:nvSpPr>
            <p:spPr bwMode="auto">
              <a:xfrm>
                <a:off x="2389" y="1470"/>
                <a:ext cx="44" cy="30"/>
              </a:xfrm>
              <a:custGeom>
                <a:avLst/>
                <a:gdLst>
                  <a:gd name="T0" fmla="*/ 4 w 25"/>
                  <a:gd name="T1" fmla="*/ 16 h 17"/>
                  <a:gd name="T2" fmla="*/ 24 w 25"/>
                  <a:gd name="T3" fmla="*/ 3 h 17"/>
                  <a:gd name="T4" fmla="*/ 22 w 25"/>
                  <a:gd name="T5" fmla="*/ 1 h 17"/>
                  <a:gd name="T6" fmla="*/ 2 w 25"/>
                  <a:gd name="T7" fmla="*/ 13 h 17"/>
                  <a:gd name="T8" fmla="*/ 4 w 25"/>
                  <a:gd name="T9" fmla="*/ 16 h 17"/>
                </a:gdLst>
                <a:ahLst/>
                <a:cxnLst>
                  <a:cxn ang="0">
                    <a:pos x="T0" y="T1"/>
                  </a:cxn>
                  <a:cxn ang="0">
                    <a:pos x="T2" y="T3"/>
                  </a:cxn>
                  <a:cxn ang="0">
                    <a:pos x="T4" y="T5"/>
                  </a:cxn>
                  <a:cxn ang="0">
                    <a:pos x="T6" y="T7"/>
                  </a:cxn>
                  <a:cxn ang="0">
                    <a:pos x="T8" y="T9"/>
                  </a:cxn>
                </a:cxnLst>
                <a:rect l="0" t="0" r="r" b="b"/>
                <a:pathLst>
                  <a:path w="25" h="17">
                    <a:moveTo>
                      <a:pt x="4" y="16"/>
                    </a:moveTo>
                    <a:cubicBezTo>
                      <a:pt x="11" y="12"/>
                      <a:pt x="17" y="8"/>
                      <a:pt x="24" y="3"/>
                    </a:cubicBezTo>
                    <a:cubicBezTo>
                      <a:pt x="25" y="2"/>
                      <a:pt x="23" y="0"/>
                      <a:pt x="22" y="1"/>
                    </a:cubicBezTo>
                    <a:cubicBezTo>
                      <a:pt x="15" y="4"/>
                      <a:pt x="8" y="9"/>
                      <a:pt x="2" y="13"/>
                    </a:cubicBezTo>
                    <a:cubicBezTo>
                      <a:pt x="0" y="14"/>
                      <a:pt x="2" y="17"/>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5"/>
              <p:cNvSpPr>
                <a:spLocks/>
              </p:cNvSpPr>
              <p:nvPr/>
            </p:nvSpPr>
            <p:spPr bwMode="auto">
              <a:xfrm>
                <a:off x="2406" y="1440"/>
                <a:ext cx="39" cy="25"/>
              </a:xfrm>
              <a:custGeom>
                <a:avLst/>
                <a:gdLst>
                  <a:gd name="T0" fmla="*/ 4 w 22"/>
                  <a:gd name="T1" fmla="*/ 13 h 14"/>
                  <a:gd name="T2" fmla="*/ 21 w 22"/>
                  <a:gd name="T3" fmla="*/ 3 h 14"/>
                  <a:gd name="T4" fmla="*/ 20 w 22"/>
                  <a:gd name="T5" fmla="*/ 1 h 14"/>
                  <a:gd name="T6" fmla="*/ 2 w 22"/>
                  <a:gd name="T7" fmla="*/ 11 h 14"/>
                  <a:gd name="T8" fmla="*/ 4 w 22"/>
                  <a:gd name="T9" fmla="*/ 13 h 14"/>
                </a:gdLst>
                <a:ahLst/>
                <a:cxnLst>
                  <a:cxn ang="0">
                    <a:pos x="T0" y="T1"/>
                  </a:cxn>
                  <a:cxn ang="0">
                    <a:pos x="T2" y="T3"/>
                  </a:cxn>
                  <a:cxn ang="0">
                    <a:pos x="T4" y="T5"/>
                  </a:cxn>
                  <a:cxn ang="0">
                    <a:pos x="T6" y="T7"/>
                  </a:cxn>
                  <a:cxn ang="0">
                    <a:pos x="T8" y="T9"/>
                  </a:cxn>
                </a:cxnLst>
                <a:rect l="0" t="0" r="r" b="b"/>
                <a:pathLst>
                  <a:path w="22" h="14">
                    <a:moveTo>
                      <a:pt x="4" y="13"/>
                    </a:moveTo>
                    <a:cubicBezTo>
                      <a:pt x="9" y="9"/>
                      <a:pt x="15" y="6"/>
                      <a:pt x="21" y="3"/>
                    </a:cubicBezTo>
                    <a:cubicBezTo>
                      <a:pt x="22" y="3"/>
                      <a:pt x="21" y="0"/>
                      <a:pt x="20" y="1"/>
                    </a:cubicBezTo>
                    <a:cubicBezTo>
                      <a:pt x="13" y="3"/>
                      <a:pt x="7" y="6"/>
                      <a:pt x="2" y="11"/>
                    </a:cubicBezTo>
                    <a:cubicBezTo>
                      <a:pt x="0" y="12"/>
                      <a:pt x="2" y="14"/>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36"/>
              <p:cNvSpPr>
                <a:spLocks/>
              </p:cNvSpPr>
              <p:nvPr/>
            </p:nvSpPr>
            <p:spPr bwMode="auto">
              <a:xfrm>
                <a:off x="2436" y="1423"/>
                <a:ext cx="6" cy="3"/>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3" y="2"/>
                      <a:pt x="3"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37"/>
              <p:cNvSpPr>
                <a:spLocks/>
              </p:cNvSpPr>
              <p:nvPr/>
            </p:nvSpPr>
            <p:spPr bwMode="auto">
              <a:xfrm>
                <a:off x="1976" y="1579"/>
                <a:ext cx="56" cy="81"/>
              </a:xfrm>
              <a:custGeom>
                <a:avLst/>
                <a:gdLst>
                  <a:gd name="T0" fmla="*/ 30 w 32"/>
                  <a:gd name="T1" fmla="*/ 3 h 46"/>
                  <a:gd name="T2" fmla="*/ 2 w 32"/>
                  <a:gd name="T3" fmla="*/ 44 h 46"/>
                  <a:gd name="T4" fmla="*/ 5 w 32"/>
                  <a:gd name="T5" fmla="*/ 44 h 46"/>
                  <a:gd name="T6" fmla="*/ 30 w 32"/>
                  <a:gd name="T7" fmla="*/ 6 h 46"/>
                  <a:gd name="T8" fmla="*/ 30 w 32"/>
                  <a:gd name="T9" fmla="*/ 3 h 46"/>
                </a:gdLst>
                <a:ahLst/>
                <a:cxnLst>
                  <a:cxn ang="0">
                    <a:pos x="T0" y="T1"/>
                  </a:cxn>
                  <a:cxn ang="0">
                    <a:pos x="T2" y="T3"/>
                  </a:cxn>
                  <a:cxn ang="0">
                    <a:pos x="T4" y="T5"/>
                  </a:cxn>
                  <a:cxn ang="0">
                    <a:pos x="T6" y="T7"/>
                  </a:cxn>
                  <a:cxn ang="0">
                    <a:pos x="T8" y="T9"/>
                  </a:cxn>
                </a:cxnLst>
                <a:rect l="0" t="0" r="r" b="b"/>
                <a:pathLst>
                  <a:path w="32" h="46">
                    <a:moveTo>
                      <a:pt x="30" y="3"/>
                    </a:moveTo>
                    <a:cubicBezTo>
                      <a:pt x="8" y="0"/>
                      <a:pt x="0" y="26"/>
                      <a:pt x="2" y="44"/>
                    </a:cubicBezTo>
                    <a:cubicBezTo>
                      <a:pt x="2" y="46"/>
                      <a:pt x="5" y="46"/>
                      <a:pt x="5" y="44"/>
                    </a:cubicBezTo>
                    <a:cubicBezTo>
                      <a:pt x="6" y="28"/>
                      <a:pt x="9" y="4"/>
                      <a:pt x="30" y="6"/>
                    </a:cubicBezTo>
                    <a:cubicBezTo>
                      <a:pt x="32" y="6"/>
                      <a:pt x="32" y="3"/>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38"/>
              <p:cNvSpPr>
                <a:spLocks/>
              </p:cNvSpPr>
              <p:nvPr/>
            </p:nvSpPr>
            <p:spPr bwMode="auto">
              <a:xfrm>
                <a:off x="2006" y="1597"/>
                <a:ext cx="31" cy="35"/>
              </a:xfrm>
              <a:custGeom>
                <a:avLst/>
                <a:gdLst>
                  <a:gd name="T0" fmla="*/ 16 w 18"/>
                  <a:gd name="T1" fmla="*/ 1 h 20"/>
                  <a:gd name="T2" fmla="*/ 4 w 18"/>
                  <a:gd name="T3" fmla="*/ 19 h 20"/>
                  <a:gd name="T4" fmla="*/ 7 w 18"/>
                  <a:gd name="T5" fmla="*/ 18 h 20"/>
                  <a:gd name="T6" fmla="*/ 16 w 18"/>
                  <a:gd name="T7" fmla="*/ 4 h 20"/>
                  <a:gd name="T8" fmla="*/ 16 w 18"/>
                  <a:gd name="T9" fmla="*/ 1 h 20"/>
                </a:gdLst>
                <a:ahLst/>
                <a:cxnLst>
                  <a:cxn ang="0">
                    <a:pos x="T0" y="T1"/>
                  </a:cxn>
                  <a:cxn ang="0">
                    <a:pos x="T2" y="T3"/>
                  </a:cxn>
                  <a:cxn ang="0">
                    <a:pos x="T4" y="T5"/>
                  </a:cxn>
                  <a:cxn ang="0">
                    <a:pos x="T6" y="T7"/>
                  </a:cxn>
                  <a:cxn ang="0">
                    <a:pos x="T8" y="T9"/>
                  </a:cxn>
                </a:cxnLst>
                <a:rect l="0" t="0" r="r" b="b"/>
                <a:pathLst>
                  <a:path w="18" h="20">
                    <a:moveTo>
                      <a:pt x="16" y="1"/>
                    </a:moveTo>
                    <a:cubicBezTo>
                      <a:pt x="7" y="0"/>
                      <a:pt x="0" y="10"/>
                      <a:pt x="4" y="19"/>
                    </a:cubicBezTo>
                    <a:cubicBezTo>
                      <a:pt x="5" y="20"/>
                      <a:pt x="7" y="19"/>
                      <a:pt x="7" y="18"/>
                    </a:cubicBezTo>
                    <a:cubicBezTo>
                      <a:pt x="5" y="12"/>
                      <a:pt x="10" y="4"/>
                      <a:pt x="16" y="4"/>
                    </a:cubicBezTo>
                    <a:cubicBezTo>
                      <a:pt x="18" y="4"/>
                      <a:pt x="18" y="1"/>
                      <a:pt x="16"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39"/>
              <p:cNvSpPr>
                <a:spLocks/>
              </p:cNvSpPr>
              <p:nvPr/>
            </p:nvSpPr>
            <p:spPr bwMode="auto">
              <a:xfrm>
                <a:off x="2039" y="1613"/>
                <a:ext cx="19" cy="24"/>
              </a:xfrm>
              <a:custGeom>
                <a:avLst/>
                <a:gdLst>
                  <a:gd name="T0" fmla="*/ 8 w 11"/>
                  <a:gd name="T1" fmla="*/ 1 h 14"/>
                  <a:gd name="T2" fmla="*/ 0 w 11"/>
                  <a:gd name="T3" fmla="*/ 12 h 14"/>
                  <a:gd name="T4" fmla="*/ 3 w 11"/>
                  <a:gd name="T5" fmla="*/ 13 h 14"/>
                  <a:gd name="T6" fmla="*/ 10 w 11"/>
                  <a:gd name="T7" fmla="*/ 3 h 14"/>
                  <a:gd name="T8" fmla="*/ 8 w 11"/>
                  <a:gd name="T9" fmla="*/ 1 h 14"/>
                </a:gdLst>
                <a:ahLst/>
                <a:cxnLst>
                  <a:cxn ang="0">
                    <a:pos x="T0" y="T1"/>
                  </a:cxn>
                  <a:cxn ang="0">
                    <a:pos x="T2" y="T3"/>
                  </a:cxn>
                  <a:cxn ang="0">
                    <a:pos x="T4" y="T5"/>
                  </a:cxn>
                  <a:cxn ang="0">
                    <a:pos x="T6" y="T7"/>
                  </a:cxn>
                  <a:cxn ang="0">
                    <a:pos x="T8" y="T9"/>
                  </a:cxn>
                </a:cxnLst>
                <a:rect l="0" t="0" r="r" b="b"/>
                <a:pathLst>
                  <a:path w="11" h="14">
                    <a:moveTo>
                      <a:pt x="8" y="1"/>
                    </a:moveTo>
                    <a:cubicBezTo>
                      <a:pt x="4" y="4"/>
                      <a:pt x="1" y="7"/>
                      <a:pt x="0" y="12"/>
                    </a:cubicBezTo>
                    <a:cubicBezTo>
                      <a:pt x="0" y="13"/>
                      <a:pt x="2" y="14"/>
                      <a:pt x="3" y="13"/>
                    </a:cubicBezTo>
                    <a:cubicBezTo>
                      <a:pt x="5" y="9"/>
                      <a:pt x="7" y="6"/>
                      <a:pt x="10" y="3"/>
                    </a:cubicBezTo>
                    <a:cubicBezTo>
                      <a:pt x="11" y="2"/>
                      <a:pt x="9" y="0"/>
                      <a:pt x="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0"/>
              <p:cNvSpPr>
                <a:spLocks/>
              </p:cNvSpPr>
              <p:nvPr/>
            </p:nvSpPr>
            <p:spPr bwMode="auto">
              <a:xfrm>
                <a:off x="2065" y="1614"/>
                <a:ext cx="20" cy="23"/>
              </a:xfrm>
              <a:custGeom>
                <a:avLst/>
                <a:gdLst>
                  <a:gd name="T0" fmla="*/ 7 w 11"/>
                  <a:gd name="T1" fmla="*/ 1 h 13"/>
                  <a:gd name="T2" fmla="*/ 1 w 11"/>
                  <a:gd name="T3" fmla="*/ 11 h 13"/>
                  <a:gd name="T4" fmla="*/ 4 w 11"/>
                  <a:gd name="T5" fmla="*/ 11 h 13"/>
                  <a:gd name="T6" fmla="*/ 9 w 11"/>
                  <a:gd name="T7" fmla="*/ 4 h 13"/>
                  <a:gd name="T8" fmla="*/ 7 w 11"/>
                  <a:gd name="T9" fmla="*/ 1 h 13"/>
                </a:gdLst>
                <a:ahLst/>
                <a:cxnLst>
                  <a:cxn ang="0">
                    <a:pos x="T0" y="T1"/>
                  </a:cxn>
                  <a:cxn ang="0">
                    <a:pos x="T2" y="T3"/>
                  </a:cxn>
                  <a:cxn ang="0">
                    <a:pos x="T4" y="T5"/>
                  </a:cxn>
                  <a:cxn ang="0">
                    <a:pos x="T6" y="T7"/>
                  </a:cxn>
                  <a:cxn ang="0">
                    <a:pos x="T8" y="T9"/>
                  </a:cxn>
                </a:cxnLst>
                <a:rect l="0" t="0" r="r" b="b"/>
                <a:pathLst>
                  <a:path w="11" h="13">
                    <a:moveTo>
                      <a:pt x="7" y="1"/>
                    </a:moveTo>
                    <a:cubicBezTo>
                      <a:pt x="3" y="3"/>
                      <a:pt x="0" y="7"/>
                      <a:pt x="1" y="11"/>
                    </a:cubicBezTo>
                    <a:cubicBezTo>
                      <a:pt x="1" y="13"/>
                      <a:pt x="3" y="13"/>
                      <a:pt x="4" y="11"/>
                    </a:cubicBezTo>
                    <a:cubicBezTo>
                      <a:pt x="5" y="8"/>
                      <a:pt x="6" y="6"/>
                      <a:pt x="9" y="4"/>
                    </a:cubicBezTo>
                    <a:cubicBezTo>
                      <a:pt x="11" y="3"/>
                      <a:pt x="9" y="0"/>
                      <a:pt x="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1"/>
              <p:cNvSpPr>
                <a:spLocks/>
              </p:cNvSpPr>
              <p:nvPr/>
            </p:nvSpPr>
            <p:spPr bwMode="auto">
              <a:xfrm>
                <a:off x="2143" y="2024"/>
                <a:ext cx="42" cy="97"/>
              </a:xfrm>
              <a:custGeom>
                <a:avLst/>
                <a:gdLst>
                  <a:gd name="T0" fmla="*/ 4 w 24"/>
                  <a:gd name="T1" fmla="*/ 53 h 55"/>
                  <a:gd name="T2" fmla="*/ 23 w 24"/>
                  <a:gd name="T3" fmla="*/ 3 h 55"/>
                  <a:gd name="T4" fmla="*/ 20 w 24"/>
                  <a:gd name="T5" fmla="*/ 2 h 55"/>
                  <a:gd name="T6" fmla="*/ 0 w 24"/>
                  <a:gd name="T7" fmla="*/ 52 h 55"/>
                  <a:gd name="T8" fmla="*/ 4 w 24"/>
                  <a:gd name="T9" fmla="*/ 53 h 55"/>
                </a:gdLst>
                <a:ahLst/>
                <a:cxnLst>
                  <a:cxn ang="0">
                    <a:pos x="T0" y="T1"/>
                  </a:cxn>
                  <a:cxn ang="0">
                    <a:pos x="T2" y="T3"/>
                  </a:cxn>
                  <a:cxn ang="0">
                    <a:pos x="T4" y="T5"/>
                  </a:cxn>
                  <a:cxn ang="0">
                    <a:pos x="T6" y="T7"/>
                  </a:cxn>
                  <a:cxn ang="0">
                    <a:pos x="T8" y="T9"/>
                  </a:cxn>
                </a:cxnLst>
                <a:rect l="0" t="0" r="r" b="b"/>
                <a:pathLst>
                  <a:path w="24" h="55">
                    <a:moveTo>
                      <a:pt x="4" y="53"/>
                    </a:moveTo>
                    <a:cubicBezTo>
                      <a:pt x="7" y="35"/>
                      <a:pt x="14" y="19"/>
                      <a:pt x="23" y="3"/>
                    </a:cubicBezTo>
                    <a:cubicBezTo>
                      <a:pt x="24" y="1"/>
                      <a:pt x="22" y="0"/>
                      <a:pt x="20" y="2"/>
                    </a:cubicBezTo>
                    <a:cubicBezTo>
                      <a:pt x="9" y="16"/>
                      <a:pt x="2" y="34"/>
                      <a:pt x="0" y="52"/>
                    </a:cubicBezTo>
                    <a:cubicBezTo>
                      <a:pt x="0" y="54"/>
                      <a:pt x="3" y="55"/>
                      <a:pt x="4"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2"/>
              <p:cNvSpPr>
                <a:spLocks/>
              </p:cNvSpPr>
              <p:nvPr/>
            </p:nvSpPr>
            <p:spPr bwMode="auto">
              <a:xfrm>
                <a:off x="2118" y="2031"/>
                <a:ext cx="23" cy="55"/>
              </a:xfrm>
              <a:custGeom>
                <a:avLst/>
                <a:gdLst>
                  <a:gd name="T0" fmla="*/ 3 w 13"/>
                  <a:gd name="T1" fmla="*/ 29 h 31"/>
                  <a:gd name="T2" fmla="*/ 12 w 13"/>
                  <a:gd name="T3" fmla="*/ 2 h 31"/>
                  <a:gd name="T4" fmla="*/ 10 w 13"/>
                  <a:gd name="T5" fmla="*/ 1 h 31"/>
                  <a:gd name="T6" fmla="*/ 0 w 13"/>
                  <a:gd name="T7" fmla="*/ 28 h 31"/>
                  <a:gd name="T8" fmla="*/ 3 w 13"/>
                  <a:gd name="T9" fmla="*/ 29 h 31"/>
                </a:gdLst>
                <a:ahLst/>
                <a:cxnLst>
                  <a:cxn ang="0">
                    <a:pos x="T0" y="T1"/>
                  </a:cxn>
                  <a:cxn ang="0">
                    <a:pos x="T2" y="T3"/>
                  </a:cxn>
                  <a:cxn ang="0">
                    <a:pos x="T4" y="T5"/>
                  </a:cxn>
                  <a:cxn ang="0">
                    <a:pos x="T6" y="T7"/>
                  </a:cxn>
                  <a:cxn ang="0">
                    <a:pos x="T8" y="T9"/>
                  </a:cxn>
                </a:cxnLst>
                <a:rect l="0" t="0" r="r" b="b"/>
                <a:pathLst>
                  <a:path w="13" h="31">
                    <a:moveTo>
                      <a:pt x="3" y="29"/>
                    </a:moveTo>
                    <a:cubicBezTo>
                      <a:pt x="6" y="20"/>
                      <a:pt x="9" y="11"/>
                      <a:pt x="12" y="2"/>
                    </a:cubicBezTo>
                    <a:cubicBezTo>
                      <a:pt x="13" y="0"/>
                      <a:pt x="11" y="0"/>
                      <a:pt x="10" y="1"/>
                    </a:cubicBezTo>
                    <a:cubicBezTo>
                      <a:pt x="4" y="8"/>
                      <a:pt x="1" y="19"/>
                      <a:pt x="0" y="28"/>
                    </a:cubicBezTo>
                    <a:cubicBezTo>
                      <a:pt x="0" y="30"/>
                      <a:pt x="3" y="31"/>
                      <a:pt x="3"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3"/>
              <p:cNvSpPr>
                <a:spLocks/>
              </p:cNvSpPr>
              <p:nvPr/>
            </p:nvSpPr>
            <p:spPr bwMode="auto">
              <a:xfrm>
                <a:off x="2092" y="2017"/>
                <a:ext cx="14" cy="41"/>
              </a:xfrm>
              <a:custGeom>
                <a:avLst/>
                <a:gdLst>
                  <a:gd name="T0" fmla="*/ 6 w 8"/>
                  <a:gd name="T1" fmla="*/ 20 h 23"/>
                  <a:gd name="T2" fmla="*/ 7 w 8"/>
                  <a:gd name="T3" fmla="*/ 3 h 23"/>
                  <a:gd name="T4" fmla="*/ 5 w 8"/>
                  <a:gd name="T5" fmla="*/ 1 h 23"/>
                  <a:gd name="T6" fmla="*/ 3 w 8"/>
                  <a:gd name="T7" fmla="*/ 22 h 23"/>
                  <a:gd name="T8" fmla="*/ 6 w 8"/>
                  <a:gd name="T9" fmla="*/ 20 h 23"/>
                </a:gdLst>
                <a:ahLst/>
                <a:cxnLst>
                  <a:cxn ang="0">
                    <a:pos x="T0" y="T1"/>
                  </a:cxn>
                  <a:cxn ang="0">
                    <a:pos x="T2" y="T3"/>
                  </a:cxn>
                  <a:cxn ang="0">
                    <a:pos x="T4" y="T5"/>
                  </a:cxn>
                  <a:cxn ang="0">
                    <a:pos x="T6" y="T7"/>
                  </a:cxn>
                  <a:cxn ang="0">
                    <a:pos x="T8" y="T9"/>
                  </a:cxn>
                </a:cxnLst>
                <a:rect l="0" t="0" r="r" b="b"/>
                <a:pathLst>
                  <a:path w="8" h="23">
                    <a:moveTo>
                      <a:pt x="6" y="20"/>
                    </a:moveTo>
                    <a:cubicBezTo>
                      <a:pt x="4" y="14"/>
                      <a:pt x="5" y="9"/>
                      <a:pt x="7" y="3"/>
                    </a:cubicBezTo>
                    <a:cubicBezTo>
                      <a:pt x="8" y="1"/>
                      <a:pt x="5" y="0"/>
                      <a:pt x="5" y="1"/>
                    </a:cubicBezTo>
                    <a:cubicBezTo>
                      <a:pt x="0" y="7"/>
                      <a:pt x="0" y="15"/>
                      <a:pt x="3" y="22"/>
                    </a:cubicBezTo>
                    <a:cubicBezTo>
                      <a:pt x="4" y="23"/>
                      <a:pt x="7" y="22"/>
                      <a:pt x="6"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4"/>
              <p:cNvSpPr>
                <a:spLocks/>
              </p:cNvSpPr>
              <p:nvPr/>
            </p:nvSpPr>
            <p:spPr bwMode="auto">
              <a:xfrm>
                <a:off x="2072" y="1980"/>
                <a:ext cx="16" cy="46"/>
              </a:xfrm>
              <a:custGeom>
                <a:avLst/>
                <a:gdLst>
                  <a:gd name="T0" fmla="*/ 4 w 9"/>
                  <a:gd name="T1" fmla="*/ 24 h 26"/>
                  <a:gd name="T2" fmla="*/ 8 w 9"/>
                  <a:gd name="T3" fmla="*/ 3 h 26"/>
                  <a:gd name="T4" fmla="*/ 6 w 9"/>
                  <a:gd name="T5" fmla="*/ 2 h 26"/>
                  <a:gd name="T6" fmla="*/ 0 w 9"/>
                  <a:gd name="T7" fmla="*/ 23 h 26"/>
                  <a:gd name="T8" fmla="*/ 4 w 9"/>
                  <a:gd name="T9" fmla="*/ 24 h 26"/>
                </a:gdLst>
                <a:ahLst/>
                <a:cxnLst>
                  <a:cxn ang="0">
                    <a:pos x="T0" y="T1"/>
                  </a:cxn>
                  <a:cxn ang="0">
                    <a:pos x="T2" y="T3"/>
                  </a:cxn>
                  <a:cxn ang="0">
                    <a:pos x="T4" y="T5"/>
                  </a:cxn>
                  <a:cxn ang="0">
                    <a:pos x="T6" y="T7"/>
                  </a:cxn>
                  <a:cxn ang="0">
                    <a:pos x="T8" y="T9"/>
                  </a:cxn>
                </a:cxnLst>
                <a:rect l="0" t="0" r="r" b="b"/>
                <a:pathLst>
                  <a:path w="9" h="26">
                    <a:moveTo>
                      <a:pt x="4" y="24"/>
                    </a:moveTo>
                    <a:cubicBezTo>
                      <a:pt x="5" y="17"/>
                      <a:pt x="6" y="10"/>
                      <a:pt x="8" y="3"/>
                    </a:cubicBezTo>
                    <a:cubicBezTo>
                      <a:pt x="9" y="1"/>
                      <a:pt x="7" y="0"/>
                      <a:pt x="6" y="2"/>
                    </a:cubicBezTo>
                    <a:cubicBezTo>
                      <a:pt x="2" y="8"/>
                      <a:pt x="0" y="16"/>
                      <a:pt x="0" y="23"/>
                    </a:cubicBezTo>
                    <a:cubicBezTo>
                      <a:pt x="0" y="25"/>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5"/>
              <p:cNvSpPr>
                <a:spLocks/>
              </p:cNvSpPr>
              <p:nvPr/>
            </p:nvSpPr>
            <p:spPr bwMode="auto">
              <a:xfrm>
                <a:off x="2048" y="1945"/>
                <a:ext cx="17" cy="40"/>
              </a:xfrm>
              <a:custGeom>
                <a:avLst/>
                <a:gdLst>
                  <a:gd name="T0" fmla="*/ 4 w 10"/>
                  <a:gd name="T1" fmla="*/ 21 h 23"/>
                  <a:gd name="T2" fmla="*/ 9 w 10"/>
                  <a:gd name="T3" fmla="*/ 3 h 23"/>
                  <a:gd name="T4" fmla="*/ 7 w 10"/>
                  <a:gd name="T5" fmla="*/ 1 h 23"/>
                  <a:gd name="T6" fmla="*/ 0 w 10"/>
                  <a:gd name="T7" fmla="*/ 21 h 23"/>
                  <a:gd name="T8" fmla="*/ 4 w 10"/>
                  <a:gd name="T9" fmla="*/ 21 h 23"/>
                </a:gdLst>
                <a:ahLst/>
                <a:cxnLst>
                  <a:cxn ang="0">
                    <a:pos x="T0" y="T1"/>
                  </a:cxn>
                  <a:cxn ang="0">
                    <a:pos x="T2" y="T3"/>
                  </a:cxn>
                  <a:cxn ang="0">
                    <a:pos x="T4" y="T5"/>
                  </a:cxn>
                  <a:cxn ang="0">
                    <a:pos x="T6" y="T7"/>
                  </a:cxn>
                  <a:cxn ang="0">
                    <a:pos x="T8" y="T9"/>
                  </a:cxn>
                </a:cxnLst>
                <a:rect l="0" t="0" r="r" b="b"/>
                <a:pathLst>
                  <a:path w="10" h="23">
                    <a:moveTo>
                      <a:pt x="4" y="21"/>
                    </a:moveTo>
                    <a:cubicBezTo>
                      <a:pt x="5" y="15"/>
                      <a:pt x="7" y="9"/>
                      <a:pt x="9" y="3"/>
                    </a:cubicBezTo>
                    <a:cubicBezTo>
                      <a:pt x="10" y="1"/>
                      <a:pt x="8" y="0"/>
                      <a:pt x="7" y="1"/>
                    </a:cubicBezTo>
                    <a:cubicBezTo>
                      <a:pt x="3" y="7"/>
                      <a:pt x="1" y="14"/>
                      <a:pt x="0" y="21"/>
                    </a:cubicBezTo>
                    <a:cubicBezTo>
                      <a:pt x="0" y="23"/>
                      <a:pt x="3" y="23"/>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46"/>
              <p:cNvSpPr>
                <a:spLocks/>
              </p:cNvSpPr>
              <p:nvPr/>
            </p:nvSpPr>
            <p:spPr bwMode="auto">
              <a:xfrm>
                <a:off x="2032" y="1903"/>
                <a:ext cx="21" cy="35"/>
              </a:xfrm>
              <a:custGeom>
                <a:avLst/>
                <a:gdLst>
                  <a:gd name="T0" fmla="*/ 4 w 12"/>
                  <a:gd name="T1" fmla="*/ 18 h 20"/>
                  <a:gd name="T2" fmla="*/ 11 w 12"/>
                  <a:gd name="T3" fmla="*/ 3 h 20"/>
                  <a:gd name="T4" fmla="*/ 9 w 12"/>
                  <a:gd name="T5" fmla="*/ 1 h 20"/>
                  <a:gd name="T6" fmla="*/ 1 w 12"/>
                  <a:gd name="T7" fmla="*/ 17 h 20"/>
                  <a:gd name="T8" fmla="*/ 4 w 12"/>
                  <a:gd name="T9" fmla="*/ 18 h 20"/>
                </a:gdLst>
                <a:ahLst/>
                <a:cxnLst>
                  <a:cxn ang="0">
                    <a:pos x="T0" y="T1"/>
                  </a:cxn>
                  <a:cxn ang="0">
                    <a:pos x="T2" y="T3"/>
                  </a:cxn>
                  <a:cxn ang="0">
                    <a:pos x="T4" y="T5"/>
                  </a:cxn>
                  <a:cxn ang="0">
                    <a:pos x="T6" y="T7"/>
                  </a:cxn>
                  <a:cxn ang="0">
                    <a:pos x="T8" y="T9"/>
                  </a:cxn>
                </a:cxnLst>
                <a:rect l="0" t="0" r="r" b="b"/>
                <a:pathLst>
                  <a:path w="12" h="20">
                    <a:moveTo>
                      <a:pt x="4" y="18"/>
                    </a:moveTo>
                    <a:cubicBezTo>
                      <a:pt x="6" y="13"/>
                      <a:pt x="8" y="8"/>
                      <a:pt x="11" y="3"/>
                    </a:cubicBezTo>
                    <a:cubicBezTo>
                      <a:pt x="12" y="1"/>
                      <a:pt x="10" y="0"/>
                      <a:pt x="9" y="1"/>
                    </a:cubicBezTo>
                    <a:cubicBezTo>
                      <a:pt x="5" y="6"/>
                      <a:pt x="2" y="11"/>
                      <a:pt x="1" y="17"/>
                    </a:cubicBezTo>
                    <a:cubicBezTo>
                      <a:pt x="0" y="19"/>
                      <a:pt x="4"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47"/>
              <p:cNvSpPr>
                <a:spLocks/>
              </p:cNvSpPr>
              <p:nvPr/>
            </p:nvSpPr>
            <p:spPr bwMode="auto">
              <a:xfrm>
                <a:off x="2162" y="2100"/>
                <a:ext cx="28" cy="70"/>
              </a:xfrm>
              <a:custGeom>
                <a:avLst/>
                <a:gdLst>
                  <a:gd name="T0" fmla="*/ 3 w 16"/>
                  <a:gd name="T1" fmla="*/ 38 h 40"/>
                  <a:gd name="T2" fmla="*/ 15 w 16"/>
                  <a:gd name="T3" fmla="*/ 3 h 40"/>
                  <a:gd name="T4" fmla="*/ 12 w 16"/>
                  <a:gd name="T5" fmla="*/ 1 h 40"/>
                  <a:gd name="T6" fmla="*/ 0 w 16"/>
                  <a:gd name="T7" fmla="*/ 38 h 40"/>
                  <a:gd name="T8" fmla="*/ 3 w 16"/>
                  <a:gd name="T9" fmla="*/ 38 h 40"/>
                </a:gdLst>
                <a:ahLst/>
                <a:cxnLst>
                  <a:cxn ang="0">
                    <a:pos x="T0" y="T1"/>
                  </a:cxn>
                  <a:cxn ang="0">
                    <a:pos x="T2" y="T3"/>
                  </a:cxn>
                  <a:cxn ang="0">
                    <a:pos x="T4" y="T5"/>
                  </a:cxn>
                  <a:cxn ang="0">
                    <a:pos x="T6" y="T7"/>
                  </a:cxn>
                  <a:cxn ang="0">
                    <a:pos x="T8" y="T9"/>
                  </a:cxn>
                </a:cxnLst>
                <a:rect l="0" t="0" r="r" b="b"/>
                <a:pathLst>
                  <a:path w="16" h="40">
                    <a:moveTo>
                      <a:pt x="3" y="38"/>
                    </a:moveTo>
                    <a:cubicBezTo>
                      <a:pt x="5" y="25"/>
                      <a:pt x="9" y="14"/>
                      <a:pt x="15" y="3"/>
                    </a:cubicBezTo>
                    <a:cubicBezTo>
                      <a:pt x="16" y="1"/>
                      <a:pt x="13" y="0"/>
                      <a:pt x="12" y="1"/>
                    </a:cubicBezTo>
                    <a:cubicBezTo>
                      <a:pt x="5" y="12"/>
                      <a:pt x="1" y="25"/>
                      <a:pt x="0" y="38"/>
                    </a:cubicBezTo>
                    <a:cubicBezTo>
                      <a:pt x="0" y="40"/>
                      <a:pt x="3" y="40"/>
                      <a:pt x="3"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48"/>
              <p:cNvSpPr>
                <a:spLocks/>
              </p:cNvSpPr>
              <p:nvPr/>
            </p:nvSpPr>
            <p:spPr bwMode="auto">
              <a:xfrm>
                <a:off x="2173" y="2170"/>
                <a:ext cx="19" cy="60"/>
              </a:xfrm>
              <a:custGeom>
                <a:avLst/>
                <a:gdLst>
                  <a:gd name="T0" fmla="*/ 6 w 11"/>
                  <a:gd name="T1" fmla="*/ 32 h 34"/>
                  <a:gd name="T2" fmla="*/ 11 w 11"/>
                  <a:gd name="T3" fmla="*/ 3 h 34"/>
                  <a:gd name="T4" fmla="*/ 8 w 11"/>
                  <a:gd name="T5" fmla="*/ 1 h 34"/>
                  <a:gd name="T6" fmla="*/ 2 w 11"/>
                  <a:gd name="T7" fmla="*/ 32 h 34"/>
                  <a:gd name="T8" fmla="*/ 6 w 11"/>
                  <a:gd name="T9" fmla="*/ 32 h 34"/>
                </a:gdLst>
                <a:ahLst/>
                <a:cxnLst>
                  <a:cxn ang="0">
                    <a:pos x="T0" y="T1"/>
                  </a:cxn>
                  <a:cxn ang="0">
                    <a:pos x="T2" y="T3"/>
                  </a:cxn>
                  <a:cxn ang="0">
                    <a:pos x="T4" y="T5"/>
                  </a:cxn>
                  <a:cxn ang="0">
                    <a:pos x="T6" y="T7"/>
                  </a:cxn>
                  <a:cxn ang="0">
                    <a:pos x="T8" y="T9"/>
                  </a:cxn>
                </a:cxnLst>
                <a:rect l="0" t="0" r="r" b="b"/>
                <a:pathLst>
                  <a:path w="11" h="34">
                    <a:moveTo>
                      <a:pt x="6" y="32"/>
                    </a:moveTo>
                    <a:cubicBezTo>
                      <a:pt x="4" y="22"/>
                      <a:pt x="6" y="12"/>
                      <a:pt x="11" y="3"/>
                    </a:cubicBezTo>
                    <a:cubicBezTo>
                      <a:pt x="11" y="1"/>
                      <a:pt x="9" y="0"/>
                      <a:pt x="8" y="1"/>
                    </a:cubicBezTo>
                    <a:cubicBezTo>
                      <a:pt x="2" y="11"/>
                      <a:pt x="0" y="22"/>
                      <a:pt x="2" y="32"/>
                    </a:cubicBezTo>
                    <a:cubicBezTo>
                      <a:pt x="3" y="34"/>
                      <a:pt x="6" y="34"/>
                      <a:pt x="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49"/>
              <p:cNvSpPr>
                <a:spLocks/>
              </p:cNvSpPr>
              <p:nvPr/>
            </p:nvSpPr>
            <p:spPr bwMode="auto">
              <a:xfrm>
                <a:off x="2185" y="2226"/>
                <a:ext cx="18" cy="43"/>
              </a:xfrm>
              <a:custGeom>
                <a:avLst/>
                <a:gdLst>
                  <a:gd name="T0" fmla="*/ 4 w 10"/>
                  <a:gd name="T1" fmla="*/ 22 h 24"/>
                  <a:gd name="T2" fmla="*/ 9 w 10"/>
                  <a:gd name="T3" fmla="*/ 3 h 24"/>
                  <a:gd name="T4" fmla="*/ 7 w 10"/>
                  <a:gd name="T5" fmla="*/ 2 h 24"/>
                  <a:gd name="T6" fmla="*/ 0 w 10"/>
                  <a:gd name="T7" fmla="*/ 21 h 24"/>
                  <a:gd name="T8" fmla="*/ 4 w 10"/>
                  <a:gd name="T9" fmla="*/ 22 h 24"/>
                </a:gdLst>
                <a:ahLst/>
                <a:cxnLst>
                  <a:cxn ang="0">
                    <a:pos x="T0" y="T1"/>
                  </a:cxn>
                  <a:cxn ang="0">
                    <a:pos x="T2" y="T3"/>
                  </a:cxn>
                  <a:cxn ang="0">
                    <a:pos x="T4" y="T5"/>
                  </a:cxn>
                  <a:cxn ang="0">
                    <a:pos x="T6" y="T7"/>
                  </a:cxn>
                  <a:cxn ang="0">
                    <a:pos x="T8" y="T9"/>
                  </a:cxn>
                </a:cxnLst>
                <a:rect l="0" t="0" r="r" b="b"/>
                <a:pathLst>
                  <a:path w="10" h="24">
                    <a:moveTo>
                      <a:pt x="4" y="22"/>
                    </a:moveTo>
                    <a:cubicBezTo>
                      <a:pt x="6" y="16"/>
                      <a:pt x="8" y="9"/>
                      <a:pt x="9" y="3"/>
                    </a:cubicBezTo>
                    <a:cubicBezTo>
                      <a:pt x="10" y="2"/>
                      <a:pt x="7" y="0"/>
                      <a:pt x="7" y="2"/>
                    </a:cubicBezTo>
                    <a:cubicBezTo>
                      <a:pt x="4" y="8"/>
                      <a:pt x="2" y="14"/>
                      <a:pt x="0"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0"/>
              <p:cNvSpPr>
                <a:spLocks/>
              </p:cNvSpPr>
              <p:nvPr/>
            </p:nvSpPr>
            <p:spPr bwMode="auto">
              <a:xfrm>
                <a:off x="3145" y="1790"/>
                <a:ext cx="12" cy="85"/>
              </a:xfrm>
              <a:custGeom>
                <a:avLst/>
                <a:gdLst>
                  <a:gd name="T0" fmla="*/ 7 w 7"/>
                  <a:gd name="T1" fmla="*/ 46 h 48"/>
                  <a:gd name="T2" fmla="*/ 6 w 7"/>
                  <a:gd name="T3" fmla="*/ 24 h 48"/>
                  <a:gd name="T4" fmla="*/ 6 w 7"/>
                  <a:gd name="T5" fmla="*/ 2 h 48"/>
                  <a:gd name="T6" fmla="*/ 3 w 7"/>
                  <a:gd name="T7" fmla="*/ 2 h 48"/>
                  <a:gd name="T8" fmla="*/ 5 w 7"/>
                  <a:gd name="T9" fmla="*/ 47 h 48"/>
                  <a:gd name="T10" fmla="*/ 7 w 7"/>
                  <a:gd name="T11" fmla="*/ 46 h 48"/>
                </a:gdLst>
                <a:ahLst/>
                <a:cxnLst>
                  <a:cxn ang="0">
                    <a:pos x="T0" y="T1"/>
                  </a:cxn>
                  <a:cxn ang="0">
                    <a:pos x="T2" y="T3"/>
                  </a:cxn>
                  <a:cxn ang="0">
                    <a:pos x="T4" y="T5"/>
                  </a:cxn>
                  <a:cxn ang="0">
                    <a:pos x="T6" y="T7"/>
                  </a:cxn>
                  <a:cxn ang="0">
                    <a:pos x="T8" y="T9"/>
                  </a:cxn>
                  <a:cxn ang="0">
                    <a:pos x="T10" y="T11"/>
                  </a:cxn>
                </a:cxnLst>
                <a:rect l="0" t="0" r="r" b="b"/>
                <a:pathLst>
                  <a:path w="7" h="48">
                    <a:moveTo>
                      <a:pt x="7" y="46"/>
                    </a:moveTo>
                    <a:cubicBezTo>
                      <a:pt x="7" y="39"/>
                      <a:pt x="6" y="32"/>
                      <a:pt x="6" y="24"/>
                    </a:cubicBezTo>
                    <a:cubicBezTo>
                      <a:pt x="5" y="17"/>
                      <a:pt x="6" y="9"/>
                      <a:pt x="6" y="2"/>
                    </a:cubicBezTo>
                    <a:cubicBezTo>
                      <a:pt x="6" y="0"/>
                      <a:pt x="3" y="0"/>
                      <a:pt x="3" y="2"/>
                    </a:cubicBezTo>
                    <a:cubicBezTo>
                      <a:pt x="0" y="16"/>
                      <a:pt x="0" y="33"/>
                      <a:pt x="5" y="47"/>
                    </a:cubicBezTo>
                    <a:cubicBezTo>
                      <a:pt x="5" y="48"/>
                      <a:pt x="7" y="48"/>
                      <a:pt x="7"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1"/>
              <p:cNvSpPr>
                <a:spLocks/>
              </p:cNvSpPr>
              <p:nvPr/>
            </p:nvSpPr>
            <p:spPr bwMode="auto">
              <a:xfrm>
                <a:off x="3117" y="1750"/>
                <a:ext cx="8" cy="77"/>
              </a:xfrm>
              <a:custGeom>
                <a:avLst/>
                <a:gdLst>
                  <a:gd name="T0" fmla="*/ 4 w 5"/>
                  <a:gd name="T1" fmla="*/ 42 h 44"/>
                  <a:gd name="T2" fmla="*/ 4 w 5"/>
                  <a:gd name="T3" fmla="*/ 2 h 44"/>
                  <a:gd name="T4" fmla="*/ 1 w 5"/>
                  <a:gd name="T5" fmla="*/ 2 h 44"/>
                  <a:gd name="T6" fmla="*/ 1 w 5"/>
                  <a:gd name="T7" fmla="*/ 42 h 44"/>
                  <a:gd name="T8" fmla="*/ 4 w 5"/>
                  <a:gd name="T9" fmla="*/ 42 h 44"/>
                </a:gdLst>
                <a:ahLst/>
                <a:cxnLst>
                  <a:cxn ang="0">
                    <a:pos x="T0" y="T1"/>
                  </a:cxn>
                  <a:cxn ang="0">
                    <a:pos x="T2" y="T3"/>
                  </a:cxn>
                  <a:cxn ang="0">
                    <a:pos x="T4" y="T5"/>
                  </a:cxn>
                  <a:cxn ang="0">
                    <a:pos x="T6" y="T7"/>
                  </a:cxn>
                  <a:cxn ang="0">
                    <a:pos x="T8" y="T9"/>
                  </a:cxn>
                </a:cxnLst>
                <a:rect l="0" t="0" r="r" b="b"/>
                <a:pathLst>
                  <a:path w="5" h="44">
                    <a:moveTo>
                      <a:pt x="4" y="42"/>
                    </a:moveTo>
                    <a:cubicBezTo>
                      <a:pt x="5" y="29"/>
                      <a:pt x="5" y="15"/>
                      <a:pt x="4" y="2"/>
                    </a:cubicBezTo>
                    <a:cubicBezTo>
                      <a:pt x="4" y="0"/>
                      <a:pt x="1" y="0"/>
                      <a:pt x="1" y="2"/>
                    </a:cubicBezTo>
                    <a:cubicBezTo>
                      <a:pt x="0" y="15"/>
                      <a:pt x="0" y="29"/>
                      <a:pt x="1" y="42"/>
                    </a:cubicBezTo>
                    <a:cubicBezTo>
                      <a:pt x="1" y="44"/>
                      <a:pt x="4" y="44"/>
                      <a:pt x="4"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2"/>
              <p:cNvSpPr>
                <a:spLocks/>
              </p:cNvSpPr>
              <p:nvPr/>
            </p:nvSpPr>
            <p:spPr bwMode="auto">
              <a:xfrm>
                <a:off x="3083" y="1743"/>
                <a:ext cx="11" cy="51"/>
              </a:xfrm>
              <a:custGeom>
                <a:avLst/>
                <a:gdLst>
                  <a:gd name="T0" fmla="*/ 6 w 6"/>
                  <a:gd name="T1" fmla="*/ 26 h 29"/>
                  <a:gd name="T2" fmla="*/ 5 w 6"/>
                  <a:gd name="T3" fmla="*/ 2 h 29"/>
                  <a:gd name="T4" fmla="*/ 2 w 6"/>
                  <a:gd name="T5" fmla="*/ 2 h 29"/>
                  <a:gd name="T6" fmla="*/ 2 w 6"/>
                  <a:gd name="T7" fmla="*/ 27 h 29"/>
                  <a:gd name="T8" fmla="*/ 6 w 6"/>
                  <a:gd name="T9" fmla="*/ 26 h 29"/>
                </a:gdLst>
                <a:ahLst/>
                <a:cxnLst>
                  <a:cxn ang="0">
                    <a:pos x="T0" y="T1"/>
                  </a:cxn>
                  <a:cxn ang="0">
                    <a:pos x="T2" y="T3"/>
                  </a:cxn>
                  <a:cxn ang="0">
                    <a:pos x="T4" y="T5"/>
                  </a:cxn>
                  <a:cxn ang="0">
                    <a:pos x="T6" y="T7"/>
                  </a:cxn>
                  <a:cxn ang="0">
                    <a:pos x="T8" y="T9"/>
                  </a:cxn>
                </a:cxnLst>
                <a:rect l="0" t="0" r="r" b="b"/>
                <a:pathLst>
                  <a:path w="6" h="29">
                    <a:moveTo>
                      <a:pt x="6" y="26"/>
                    </a:moveTo>
                    <a:cubicBezTo>
                      <a:pt x="5" y="18"/>
                      <a:pt x="5" y="10"/>
                      <a:pt x="5" y="2"/>
                    </a:cubicBezTo>
                    <a:cubicBezTo>
                      <a:pt x="5" y="0"/>
                      <a:pt x="2" y="0"/>
                      <a:pt x="2" y="2"/>
                    </a:cubicBezTo>
                    <a:cubicBezTo>
                      <a:pt x="0" y="10"/>
                      <a:pt x="1" y="19"/>
                      <a:pt x="2" y="27"/>
                    </a:cubicBezTo>
                    <a:cubicBezTo>
                      <a:pt x="3" y="29"/>
                      <a:pt x="6" y="28"/>
                      <a:pt x="6"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3"/>
              <p:cNvSpPr>
                <a:spLocks/>
              </p:cNvSpPr>
              <p:nvPr/>
            </p:nvSpPr>
            <p:spPr bwMode="auto">
              <a:xfrm>
                <a:off x="3057" y="1697"/>
                <a:ext cx="9" cy="63"/>
              </a:xfrm>
              <a:custGeom>
                <a:avLst/>
                <a:gdLst>
                  <a:gd name="T0" fmla="*/ 5 w 5"/>
                  <a:gd name="T1" fmla="*/ 34 h 36"/>
                  <a:gd name="T2" fmla="*/ 4 w 5"/>
                  <a:gd name="T3" fmla="*/ 2 h 36"/>
                  <a:gd name="T4" fmla="*/ 1 w 5"/>
                  <a:gd name="T5" fmla="*/ 2 h 36"/>
                  <a:gd name="T6" fmla="*/ 1 w 5"/>
                  <a:gd name="T7" fmla="*/ 34 h 36"/>
                  <a:gd name="T8" fmla="*/ 5 w 5"/>
                  <a:gd name="T9" fmla="*/ 34 h 36"/>
                </a:gdLst>
                <a:ahLst/>
                <a:cxnLst>
                  <a:cxn ang="0">
                    <a:pos x="T0" y="T1"/>
                  </a:cxn>
                  <a:cxn ang="0">
                    <a:pos x="T2" y="T3"/>
                  </a:cxn>
                  <a:cxn ang="0">
                    <a:pos x="T4" y="T5"/>
                  </a:cxn>
                  <a:cxn ang="0">
                    <a:pos x="T6" y="T7"/>
                  </a:cxn>
                  <a:cxn ang="0">
                    <a:pos x="T8" y="T9"/>
                  </a:cxn>
                </a:cxnLst>
                <a:rect l="0" t="0" r="r" b="b"/>
                <a:pathLst>
                  <a:path w="5" h="36">
                    <a:moveTo>
                      <a:pt x="5" y="34"/>
                    </a:moveTo>
                    <a:cubicBezTo>
                      <a:pt x="4" y="23"/>
                      <a:pt x="5" y="13"/>
                      <a:pt x="4" y="2"/>
                    </a:cubicBezTo>
                    <a:cubicBezTo>
                      <a:pt x="4" y="1"/>
                      <a:pt x="1" y="0"/>
                      <a:pt x="1" y="2"/>
                    </a:cubicBezTo>
                    <a:cubicBezTo>
                      <a:pt x="0" y="13"/>
                      <a:pt x="0" y="24"/>
                      <a:pt x="1" y="34"/>
                    </a:cubicBezTo>
                    <a:cubicBezTo>
                      <a:pt x="2" y="36"/>
                      <a:pt x="5" y="36"/>
                      <a:pt x="5"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4"/>
              <p:cNvSpPr>
                <a:spLocks/>
              </p:cNvSpPr>
              <p:nvPr/>
            </p:nvSpPr>
            <p:spPr bwMode="auto">
              <a:xfrm>
                <a:off x="3247" y="1848"/>
                <a:ext cx="24" cy="72"/>
              </a:xfrm>
              <a:custGeom>
                <a:avLst/>
                <a:gdLst>
                  <a:gd name="T0" fmla="*/ 4 w 14"/>
                  <a:gd name="T1" fmla="*/ 40 h 41"/>
                  <a:gd name="T2" fmla="*/ 12 w 14"/>
                  <a:gd name="T3" fmla="*/ 2 h 41"/>
                  <a:gd name="T4" fmla="*/ 10 w 14"/>
                  <a:gd name="T5" fmla="*/ 2 h 41"/>
                  <a:gd name="T6" fmla="*/ 1 w 14"/>
                  <a:gd name="T7" fmla="*/ 38 h 41"/>
                  <a:gd name="T8" fmla="*/ 4 w 14"/>
                  <a:gd name="T9" fmla="*/ 40 h 41"/>
                </a:gdLst>
                <a:ahLst/>
                <a:cxnLst>
                  <a:cxn ang="0">
                    <a:pos x="T0" y="T1"/>
                  </a:cxn>
                  <a:cxn ang="0">
                    <a:pos x="T2" y="T3"/>
                  </a:cxn>
                  <a:cxn ang="0">
                    <a:pos x="T4" y="T5"/>
                  </a:cxn>
                  <a:cxn ang="0">
                    <a:pos x="T6" y="T7"/>
                  </a:cxn>
                  <a:cxn ang="0">
                    <a:pos x="T8" y="T9"/>
                  </a:cxn>
                </a:cxnLst>
                <a:rect l="0" t="0" r="r" b="b"/>
                <a:pathLst>
                  <a:path w="14" h="41">
                    <a:moveTo>
                      <a:pt x="4" y="40"/>
                    </a:moveTo>
                    <a:cubicBezTo>
                      <a:pt x="10" y="28"/>
                      <a:pt x="14" y="15"/>
                      <a:pt x="12" y="2"/>
                    </a:cubicBezTo>
                    <a:cubicBezTo>
                      <a:pt x="12" y="0"/>
                      <a:pt x="10" y="0"/>
                      <a:pt x="10" y="2"/>
                    </a:cubicBezTo>
                    <a:cubicBezTo>
                      <a:pt x="8" y="14"/>
                      <a:pt x="7" y="26"/>
                      <a:pt x="1" y="38"/>
                    </a:cubicBezTo>
                    <a:cubicBezTo>
                      <a:pt x="0" y="40"/>
                      <a:pt x="3" y="41"/>
                      <a:pt x="4"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5"/>
              <p:cNvSpPr>
                <a:spLocks/>
              </p:cNvSpPr>
              <p:nvPr/>
            </p:nvSpPr>
            <p:spPr bwMode="auto">
              <a:xfrm>
                <a:off x="3292" y="1820"/>
                <a:ext cx="25" cy="83"/>
              </a:xfrm>
              <a:custGeom>
                <a:avLst/>
                <a:gdLst>
                  <a:gd name="T0" fmla="*/ 4 w 14"/>
                  <a:gd name="T1" fmla="*/ 46 h 47"/>
                  <a:gd name="T2" fmla="*/ 8 w 14"/>
                  <a:gd name="T3" fmla="*/ 1 h 47"/>
                  <a:gd name="T4" fmla="*/ 5 w 14"/>
                  <a:gd name="T5" fmla="*/ 2 h 47"/>
                  <a:gd name="T6" fmla="*/ 1 w 14"/>
                  <a:gd name="T7" fmla="*/ 44 h 47"/>
                  <a:gd name="T8" fmla="*/ 4 w 14"/>
                  <a:gd name="T9" fmla="*/ 46 h 47"/>
                </a:gdLst>
                <a:ahLst/>
                <a:cxnLst>
                  <a:cxn ang="0">
                    <a:pos x="T0" y="T1"/>
                  </a:cxn>
                  <a:cxn ang="0">
                    <a:pos x="T2" y="T3"/>
                  </a:cxn>
                  <a:cxn ang="0">
                    <a:pos x="T4" y="T5"/>
                  </a:cxn>
                  <a:cxn ang="0">
                    <a:pos x="T6" y="T7"/>
                  </a:cxn>
                  <a:cxn ang="0">
                    <a:pos x="T8" y="T9"/>
                  </a:cxn>
                </a:cxnLst>
                <a:rect l="0" t="0" r="r" b="b"/>
                <a:pathLst>
                  <a:path w="14" h="47">
                    <a:moveTo>
                      <a:pt x="4" y="46"/>
                    </a:moveTo>
                    <a:cubicBezTo>
                      <a:pt x="12" y="33"/>
                      <a:pt x="14" y="16"/>
                      <a:pt x="8" y="1"/>
                    </a:cubicBezTo>
                    <a:cubicBezTo>
                      <a:pt x="7" y="0"/>
                      <a:pt x="5" y="1"/>
                      <a:pt x="5" y="2"/>
                    </a:cubicBezTo>
                    <a:cubicBezTo>
                      <a:pt x="8" y="17"/>
                      <a:pt x="8" y="31"/>
                      <a:pt x="1" y="44"/>
                    </a:cubicBezTo>
                    <a:cubicBezTo>
                      <a:pt x="0" y="46"/>
                      <a:pt x="3" y="47"/>
                      <a:pt x="4"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56"/>
              <p:cNvSpPr>
                <a:spLocks/>
              </p:cNvSpPr>
              <p:nvPr/>
            </p:nvSpPr>
            <p:spPr bwMode="auto">
              <a:xfrm>
                <a:off x="3333" y="1797"/>
                <a:ext cx="26" cy="85"/>
              </a:xfrm>
              <a:custGeom>
                <a:avLst/>
                <a:gdLst>
                  <a:gd name="T0" fmla="*/ 4 w 15"/>
                  <a:gd name="T1" fmla="*/ 46 h 48"/>
                  <a:gd name="T2" fmla="*/ 12 w 15"/>
                  <a:gd name="T3" fmla="*/ 2 h 48"/>
                  <a:gd name="T4" fmla="*/ 9 w 15"/>
                  <a:gd name="T5" fmla="*/ 2 h 48"/>
                  <a:gd name="T6" fmla="*/ 1 w 15"/>
                  <a:gd name="T7" fmla="*/ 44 h 48"/>
                  <a:gd name="T8" fmla="*/ 4 w 15"/>
                  <a:gd name="T9" fmla="*/ 46 h 48"/>
                </a:gdLst>
                <a:ahLst/>
                <a:cxnLst>
                  <a:cxn ang="0">
                    <a:pos x="T0" y="T1"/>
                  </a:cxn>
                  <a:cxn ang="0">
                    <a:pos x="T2" y="T3"/>
                  </a:cxn>
                  <a:cxn ang="0">
                    <a:pos x="T4" y="T5"/>
                  </a:cxn>
                  <a:cxn ang="0">
                    <a:pos x="T6" y="T7"/>
                  </a:cxn>
                  <a:cxn ang="0">
                    <a:pos x="T8" y="T9"/>
                  </a:cxn>
                </a:cxnLst>
                <a:rect l="0" t="0" r="r" b="b"/>
                <a:pathLst>
                  <a:path w="15" h="48">
                    <a:moveTo>
                      <a:pt x="4" y="46"/>
                    </a:moveTo>
                    <a:cubicBezTo>
                      <a:pt x="11" y="33"/>
                      <a:pt x="15" y="17"/>
                      <a:pt x="12" y="2"/>
                    </a:cubicBezTo>
                    <a:cubicBezTo>
                      <a:pt x="11" y="0"/>
                      <a:pt x="9" y="1"/>
                      <a:pt x="9" y="2"/>
                    </a:cubicBezTo>
                    <a:cubicBezTo>
                      <a:pt x="8" y="17"/>
                      <a:pt x="7" y="31"/>
                      <a:pt x="1" y="44"/>
                    </a:cubicBezTo>
                    <a:cubicBezTo>
                      <a:pt x="0" y="46"/>
                      <a:pt x="3" y="48"/>
                      <a:pt x="4"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57"/>
              <p:cNvSpPr>
                <a:spLocks/>
              </p:cNvSpPr>
              <p:nvPr/>
            </p:nvSpPr>
            <p:spPr bwMode="auto">
              <a:xfrm>
                <a:off x="3386" y="1750"/>
                <a:ext cx="14" cy="93"/>
              </a:xfrm>
              <a:custGeom>
                <a:avLst/>
                <a:gdLst>
                  <a:gd name="T0" fmla="*/ 4 w 8"/>
                  <a:gd name="T1" fmla="*/ 51 h 53"/>
                  <a:gd name="T2" fmla="*/ 4 w 8"/>
                  <a:gd name="T3" fmla="*/ 2 h 53"/>
                  <a:gd name="T4" fmla="*/ 1 w 8"/>
                  <a:gd name="T5" fmla="*/ 2 h 53"/>
                  <a:gd name="T6" fmla="*/ 0 w 8"/>
                  <a:gd name="T7" fmla="*/ 50 h 53"/>
                  <a:gd name="T8" fmla="*/ 4 w 8"/>
                  <a:gd name="T9" fmla="*/ 51 h 53"/>
                </a:gdLst>
                <a:ahLst/>
                <a:cxnLst>
                  <a:cxn ang="0">
                    <a:pos x="T0" y="T1"/>
                  </a:cxn>
                  <a:cxn ang="0">
                    <a:pos x="T2" y="T3"/>
                  </a:cxn>
                  <a:cxn ang="0">
                    <a:pos x="T4" y="T5"/>
                  </a:cxn>
                  <a:cxn ang="0">
                    <a:pos x="T6" y="T7"/>
                  </a:cxn>
                  <a:cxn ang="0">
                    <a:pos x="T8" y="T9"/>
                  </a:cxn>
                </a:cxnLst>
                <a:rect l="0" t="0" r="r" b="b"/>
                <a:pathLst>
                  <a:path w="8" h="53">
                    <a:moveTo>
                      <a:pt x="4" y="51"/>
                    </a:moveTo>
                    <a:cubicBezTo>
                      <a:pt x="7" y="35"/>
                      <a:pt x="8" y="18"/>
                      <a:pt x="4" y="2"/>
                    </a:cubicBezTo>
                    <a:cubicBezTo>
                      <a:pt x="4" y="0"/>
                      <a:pt x="1" y="1"/>
                      <a:pt x="1" y="2"/>
                    </a:cubicBezTo>
                    <a:cubicBezTo>
                      <a:pt x="3" y="19"/>
                      <a:pt x="3" y="34"/>
                      <a:pt x="0" y="50"/>
                    </a:cubicBezTo>
                    <a:cubicBezTo>
                      <a:pt x="0" y="52"/>
                      <a:pt x="3" y="53"/>
                      <a:pt x="4"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58"/>
              <p:cNvSpPr>
                <a:spLocks/>
              </p:cNvSpPr>
              <p:nvPr/>
            </p:nvSpPr>
            <p:spPr bwMode="auto">
              <a:xfrm>
                <a:off x="3426" y="1760"/>
                <a:ext cx="11" cy="64"/>
              </a:xfrm>
              <a:custGeom>
                <a:avLst/>
                <a:gdLst>
                  <a:gd name="T0" fmla="*/ 5 w 6"/>
                  <a:gd name="T1" fmla="*/ 33 h 36"/>
                  <a:gd name="T2" fmla="*/ 4 w 6"/>
                  <a:gd name="T3" fmla="*/ 2 h 36"/>
                  <a:gd name="T4" fmla="*/ 1 w 6"/>
                  <a:gd name="T5" fmla="*/ 2 h 36"/>
                  <a:gd name="T6" fmla="*/ 1 w 6"/>
                  <a:gd name="T7" fmla="*/ 33 h 36"/>
                  <a:gd name="T8" fmla="*/ 5 w 6"/>
                  <a:gd name="T9" fmla="*/ 33 h 36"/>
                </a:gdLst>
                <a:ahLst/>
                <a:cxnLst>
                  <a:cxn ang="0">
                    <a:pos x="T0" y="T1"/>
                  </a:cxn>
                  <a:cxn ang="0">
                    <a:pos x="T2" y="T3"/>
                  </a:cxn>
                  <a:cxn ang="0">
                    <a:pos x="T4" y="T5"/>
                  </a:cxn>
                  <a:cxn ang="0">
                    <a:pos x="T6" y="T7"/>
                  </a:cxn>
                  <a:cxn ang="0">
                    <a:pos x="T8" y="T9"/>
                  </a:cxn>
                </a:cxnLst>
                <a:rect l="0" t="0" r="r" b="b"/>
                <a:pathLst>
                  <a:path w="6" h="36">
                    <a:moveTo>
                      <a:pt x="5" y="33"/>
                    </a:moveTo>
                    <a:cubicBezTo>
                      <a:pt x="5" y="23"/>
                      <a:pt x="6" y="12"/>
                      <a:pt x="4" y="2"/>
                    </a:cubicBezTo>
                    <a:cubicBezTo>
                      <a:pt x="4" y="0"/>
                      <a:pt x="1" y="0"/>
                      <a:pt x="1" y="2"/>
                    </a:cubicBezTo>
                    <a:cubicBezTo>
                      <a:pt x="0" y="12"/>
                      <a:pt x="0" y="23"/>
                      <a:pt x="1" y="33"/>
                    </a:cubicBezTo>
                    <a:cubicBezTo>
                      <a:pt x="1" y="36"/>
                      <a:pt x="4" y="36"/>
                      <a:pt x="5"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59"/>
              <p:cNvSpPr>
                <a:spLocks/>
              </p:cNvSpPr>
              <p:nvPr/>
            </p:nvSpPr>
            <p:spPr bwMode="auto">
              <a:xfrm>
                <a:off x="3463" y="1720"/>
                <a:ext cx="21" cy="81"/>
              </a:xfrm>
              <a:custGeom>
                <a:avLst/>
                <a:gdLst>
                  <a:gd name="T0" fmla="*/ 4 w 12"/>
                  <a:gd name="T1" fmla="*/ 45 h 46"/>
                  <a:gd name="T2" fmla="*/ 8 w 12"/>
                  <a:gd name="T3" fmla="*/ 2 h 46"/>
                  <a:gd name="T4" fmla="*/ 5 w 12"/>
                  <a:gd name="T5" fmla="*/ 2 h 46"/>
                  <a:gd name="T6" fmla="*/ 1 w 12"/>
                  <a:gd name="T7" fmla="*/ 43 h 46"/>
                  <a:gd name="T8" fmla="*/ 4 w 12"/>
                  <a:gd name="T9" fmla="*/ 45 h 46"/>
                </a:gdLst>
                <a:ahLst/>
                <a:cxnLst>
                  <a:cxn ang="0">
                    <a:pos x="T0" y="T1"/>
                  </a:cxn>
                  <a:cxn ang="0">
                    <a:pos x="T2" y="T3"/>
                  </a:cxn>
                  <a:cxn ang="0">
                    <a:pos x="T4" y="T5"/>
                  </a:cxn>
                  <a:cxn ang="0">
                    <a:pos x="T6" y="T7"/>
                  </a:cxn>
                  <a:cxn ang="0">
                    <a:pos x="T8" y="T9"/>
                  </a:cxn>
                </a:cxnLst>
                <a:rect l="0" t="0" r="r" b="b"/>
                <a:pathLst>
                  <a:path w="12" h="46">
                    <a:moveTo>
                      <a:pt x="4" y="45"/>
                    </a:moveTo>
                    <a:cubicBezTo>
                      <a:pt x="10" y="31"/>
                      <a:pt x="12" y="16"/>
                      <a:pt x="8" y="2"/>
                    </a:cubicBezTo>
                    <a:cubicBezTo>
                      <a:pt x="8" y="0"/>
                      <a:pt x="5" y="1"/>
                      <a:pt x="5" y="2"/>
                    </a:cubicBezTo>
                    <a:cubicBezTo>
                      <a:pt x="6" y="16"/>
                      <a:pt x="5" y="30"/>
                      <a:pt x="1" y="43"/>
                    </a:cubicBezTo>
                    <a:cubicBezTo>
                      <a:pt x="0" y="45"/>
                      <a:pt x="3" y="46"/>
                      <a:pt x="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0"/>
              <p:cNvSpPr>
                <a:spLocks/>
              </p:cNvSpPr>
              <p:nvPr/>
            </p:nvSpPr>
            <p:spPr bwMode="auto">
              <a:xfrm>
                <a:off x="3514" y="1669"/>
                <a:ext cx="19" cy="98"/>
              </a:xfrm>
              <a:custGeom>
                <a:avLst/>
                <a:gdLst>
                  <a:gd name="T0" fmla="*/ 4 w 11"/>
                  <a:gd name="T1" fmla="*/ 54 h 56"/>
                  <a:gd name="T2" fmla="*/ 3 w 11"/>
                  <a:gd name="T3" fmla="*/ 2 h 56"/>
                  <a:gd name="T4" fmla="*/ 0 w 11"/>
                  <a:gd name="T5" fmla="*/ 3 h 56"/>
                  <a:gd name="T6" fmla="*/ 1 w 11"/>
                  <a:gd name="T7" fmla="*/ 54 h 56"/>
                  <a:gd name="T8" fmla="*/ 4 w 11"/>
                  <a:gd name="T9" fmla="*/ 54 h 56"/>
                </a:gdLst>
                <a:ahLst/>
                <a:cxnLst>
                  <a:cxn ang="0">
                    <a:pos x="T0" y="T1"/>
                  </a:cxn>
                  <a:cxn ang="0">
                    <a:pos x="T2" y="T3"/>
                  </a:cxn>
                  <a:cxn ang="0">
                    <a:pos x="T4" y="T5"/>
                  </a:cxn>
                  <a:cxn ang="0">
                    <a:pos x="T6" y="T7"/>
                  </a:cxn>
                  <a:cxn ang="0">
                    <a:pos x="T8" y="T9"/>
                  </a:cxn>
                </a:cxnLst>
                <a:rect l="0" t="0" r="r" b="b"/>
                <a:pathLst>
                  <a:path w="11" h="56">
                    <a:moveTo>
                      <a:pt x="4" y="54"/>
                    </a:moveTo>
                    <a:cubicBezTo>
                      <a:pt x="11" y="37"/>
                      <a:pt x="11" y="19"/>
                      <a:pt x="3" y="2"/>
                    </a:cubicBezTo>
                    <a:cubicBezTo>
                      <a:pt x="2" y="0"/>
                      <a:pt x="0" y="1"/>
                      <a:pt x="0" y="3"/>
                    </a:cubicBezTo>
                    <a:cubicBezTo>
                      <a:pt x="6" y="20"/>
                      <a:pt x="6" y="37"/>
                      <a:pt x="1" y="54"/>
                    </a:cubicBezTo>
                    <a:cubicBezTo>
                      <a:pt x="1" y="56"/>
                      <a:pt x="4" y="56"/>
                      <a:pt x="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1"/>
              <p:cNvSpPr>
                <a:spLocks/>
              </p:cNvSpPr>
              <p:nvPr/>
            </p:nvSpPr>
            <p:spPr bwMode="auto">
              <a:xfrm>
                <a:off x="3581" y="1660"/>
                <a:ext cx="9" cy="63"/>
              </a:xfrm>
              <a:custGeom>
                <a:avLst/>
                <a:gdLst>
                  <a:gd name="T0" fmla="*/ 5 w 5"/>
                  <a:gd name="T1" fmla="*/ 33 h 36"/>
                  <a:gd name="T2" fmla="*/ 4 w 5"/>
                  <a:gd name="T3" fmla="*/ 2 h 36"/>
                  <a:gd name="T4" fmla="*/ 1 w 5"/>
                  <a:gd name="T5" fmla="*/ 2 h 36"/>
                  <a:gd name="T6" fmla="*/ 1 w 5"/>
                  <a:gd name="T7" fmla="*/ 33 h 36"/>
                  <a:gd name="T8" fmla="*/ 5 w 5"/>
                  <a:gd name="T9" fmla="*/ 33 h 36"/>
                </a:gdLst>
                <a:ahLst/>
                <a:cxnLst>
                  <a:cxn ang="0">
                    <a:pos x="T0" y="T1"/>
                  </a:cxn>
                  <a:cxn ang="0">
                    <a:pos x="T2" y="T3"/>
                  </a:cxn>
                  <a:cxn ang="0">
                    <a:pos x="T4" y="T5"/>
                  </a:cxn>
                  <a:cxn ang="0">
                    <a:pos x="T6" y="T7"/>
                  </a:cxn>
                  <a:cxn ang="0">
                    <a:pos x="T8" y="T9"/>
                  </a:cxn>
                </a:cxnLst>
                <a:rect l="0" t="0" r="r" b="b"/>
                <a:pathLst>
                  <a:path w="5" h="36">
                    <a:moveTo>
                      <a:pt x="5" y="33"/>
                    </a:moveTo>
                    <a:cubicBezTo>
                      <a:pt x="5" y="23"/>
                      <a:pt x="5" y="12"/>
                      <a:pt x="4" y="2"/>
                    </a:cubicBezTo>
                    <a:cubicBezTo>
                      <a:pt x="4" y="0"/>
                      <a:pt x="2" y="0"/>
                      <a:pt x="1" y="2"/>
                    </a:cubicBezTo>
                    <a:cubicBezTo>
                      <a:pt x="0" y="12"/>
                      <a:pt x="0" y="23"/>
                      <a:pt x="1" y="33"/>
                    </a:cubicBezTo>
                    <a:cubicBezTo>
                      <a:pt x="1" y="36"/>
                      <a:pt x="5" y="36"/>
                      <a:pt x="5"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2"/>
              <p:cNvSpPr>
                <a:spLocks/>
              </p:cNvSpPr>
              <p:nvPr/>
            </p:nvSpPr>
            <p:spPr bwMode="auto">
              <a:xfrm>
                <a:off x="3616" y="1632"/>
                <a:ext cx="12" cy="58"/>
              </a:xfrm>
              <a:custGeom>
                <a:avLst/>
                <a:gdLst>
                  <a:gd name="T0" fmla="*/ 4 w 7"/>
                  <a:gd name="T1" fmla="*/ 31 h 33"/>
                  <a:gd name="T2" fmla="*/ 6 w 7"/>
                  <a:gd name="T3" fmla="*/ 2 h 33"/>
                  <a:gd name="T4" fmla="*/ 3 w 7"/>
                  <a:gd name="T5" fmla="*/ 2 h 33"/>
                  <a:gd name="T6" fmla="*/ 1 w 7"/>
                  <a:gd name="T7" fmla="*/ 31 h 33"/>
                  <a:gd name="T8" fmla="*/ 4 w 7"/>
                  <a:gd name="T9" fmla="*/ 31 h 33"/>
                </a:gdLst>
                <a:ahLst/>
                <a:cxnLst>
                  <a:cxn ang="0">
                    <a:pos x="T0" y="T1"/>
                  </a:cxn>
                  <a:cxn ang="0">
                    <a:pos x="T2" y="T3"/>
                  </a:cxn>
                  <a:cxn ang="0">
                    <a:pos x="T4" y="T5"/>
                  </a:cxn>
                  <a:cxn ang="0">
                    <a:pos x="T6" y="T7"/>
                  </a:cxn>
                  <a:cxn ang="0">
                    <a:pos x="T8" y="T9"/>
                  </a:cxn>
                </a:cxnLst>
                <a:rect l="0" t="0" r="r" b="b"/>
                <a:pathLst>
                  <a:path w="7" h="33">
                    <a:moveTo>
                      <a:pt x="4" y="31"/>
                    </a:moveTo>
                    <a:cubicBezTo>
                      <a:pt x="6" y="22"/>
                      <a:pt x="7" y="12"/>
                      <a:pt x="6" y="2"/>
                    </a:cubicBezTo>
                    <a:cubicBezTo>
                      <a:pt x="6" y="0"/>
                      <a:pt x="3" y="0"/>
                      <a:pt x="3" y="2"/>
                    </a:cubicBezTo>
                    <a:cubicBezTo>
                      <a:pt x="2" y="12"/>
                      <a:pt x="2" y="21"/>
                      <a:pt x="1" y="31"/>
                    </a:cubicBezTo>
                    <a:cubicBezTo>
                      <a:pt x="0" y="33"/>
                      <a:pt x="4"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3"/>
              <p:cNvSpPr>
                <a:spLocks/>
              </p:cNvSpPr>
              <p:nvPr/>
            </p:nvSpPr>
            <p:spPr bwMode="auto">
              <a:xfrm>
                <a:off x="3551" y="1694"/>
                <a:ext cx="14" cy="49"/>
              </a:xfrm>
              <a:custGeom>
                <a:avLst/>
                <a:gdLst>
                  <a:gd name="T0" fmla="*/ 5 w 8"/>
                  <a:gd name="T1" fmla="*/ 26 h 28"/>
                  <a:gd name="T2" fmla="*/ 7 w 8"/>
                  <a:gd name="T3" fmla="*/ 3 h 28"/>
                  <a:gd name="T4" fmla="*/ 4 w 8"/>
                  <a:gd name="T5" fmla="*/ 2 h 28"/>
                  <a:gd name="T6" fmla="*/ 1 w 8"/>
                  <a:gd name="T7" fmla="*/ 26 h 28"/>
                  <a:gd name="T8" fmla="*/ 5 w 8"/>
                  <a:gd name="T9" fmla="*/ 26 h 28"/>
                </a:gdLst>
                <a:ahLst/>
                <a:cxnLst>
                  <a:cxn ang="0">
                    <a:pos x="T0" y="T1"/>
                  </a:cxn>
                  <a:cxn ang="0">
                    <a:pos x="T2" y="T3"/>
                  </a:cxn>
                  <a:cxn ang="0">
                    <a:pos x="T4" y="T5"/>
                  </a:cxn>
                  <a:cxn ang="0">
                    <a:pos x="T6" y="T7"/>
                  </a:cxn>
                  <a:cxn ang="0">
                    <a:pos x="T8" y="T9"/>
                  </a:cxn>
                </a:cxnLst>
                <a:rect l="0" t="0" r="r" b="b"/>
                <a:pathLst>
                  <a:path w="8" h="28">
                    <a:moveTo>
                      <a:pt x="5" y="26"/>
                    </a:moveTo>
                    <a:cubicBezTo>
                      <a:pt x="4" y="18"/>
                      <a:pt x="5" y="11"/>
                      <a:pt x="7" y="3"/>
                    </a:cubicBezTo>
                    <a:cubicBezTo>
                      <a:pt x="8" y="2"/>
                      <a:pt x="5" y="0"/>
                      <a:pt x="4" y="2"/>
                    </a:cubicBezTo>
                    <a:cubicBezTo>
                      <a:pt x="0" y="9"/>
                      <a:pt x="0" y="18"/>
                      <a:pt x="1" y="26"/>
                    </a:cubicBezTo>
                    <a:cubicBezTo>
                      <a:pt x="2" y="28"/>
                      <a:pt x="5" y="28"/>
                      <a:pt x="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4"/>
              <p:cNvSpPr>
                <a:spLocks/>
              </p:cNvSpPr>
              <p:nvPr/>
            </p:nvSpPr>
            <p:spPr bwMode="auto">
              <a:xfrm>
                <a:off x="3658" y="1593"/>
                <a:ext cx="16" cy="58"/>
              </a:xfrm>
              <a:custGeom>
                <a:avLst/>
                <a:gdLst>
                  <a:gd name="T0" fmla="*/ 6 w 9"/>
                  <a:gd name="T1" fmla="*/ 31 h 33"/>
                  <a:gd name="T2" fmla="*/ 3 w 9"/>
                  <a:gd name="T3" fmla="*/ 1 h 33"/>
                  <a:gd name="T4" fmla="*/ 0 w 9"/>
                  <a:gd name="T5" fmla="*/ 2 h 33"/>
                  <a:gd name="T6" fmla="*/ 3 w 9"/>
                  <a:gd name="T7" fmla="*/ 30 h 33"/>
                  <a:gd name="T8" fmla="*/ 6 w 9"/>
                  <a:gd name="T9" fmla="*/ 31 h 33"/>
                </a:gdLst>
                <a:ahLst/>
                <a:cxnLst>
                  <a:cxn ang="0">
                    <a:pos x="T0" y="T1"/>
                  </a:cxn>
                  <a:cxn ang="0">
                    <a:pos x="T2" y="T3"/>
                  </a:cxn>
                  <a:cxn ang="0">
                    <a:pos x="T4" y="T5"/>
                  </a:cxn>
                  <a:cxn ang="0">
                    <a:pos x="T6" y="T7"/>
                  </a:cxn>
                  <a:cxn ang="0">
                    <a:pos x="T8" y="T9"/>
                  </a:cxn>
                </a:cxnLst>
                <a:rect l="0" t="0" r="r" b="b"/>
                <a:pathLst>
                  <a:path w="9" h="33">
                    <a:moveTo>
                      <a:pt x="6" y="31"/>
                    </a:moveTo>
                    <a:cubicBezTo>
                      <a:pt x="9" y="21"/>
                      <a:pt x="8" y="10"/>
                      <a:pt x="3" y="1"/>
                    </a:cubicBezTo>
                    <a:cubicBezTo>
                      <a:pt x="2" y="0"/>
                      <a:pt x="0" y="0"/>
                      <a:pt x="0" y="2"/>
                    </a:cubicBezTo>
                    <a:cubicBezTo>
                      <a:pt x="4" y="11"/>
                      <a:pt x="5" y="20"/>
                      <a:pt x="3" y="30"/>
                    </a:cubicBezTo>
                    <a:cubicBezTo>
                      <a:pt x="2" y="32"/>
                      <a:pt x="5" y="33"/>
                      <a:pt x="6"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5"/>
              <p:cNvSpPr>
                <a:spLocks/>
              </p:cNvSpPr>
              <p:nvPr/>
            </p:nvSpPr>
            <p:spPr bwMode="auto">
              <a:xfrm>
                <a:off x="3695" y="1212"/>
                <a:ext cx="25" cy="95"/>
              </a:xfrm>
              <a:custGeom>
                <a:avLst/>
                <a:gdLst>
                  <a:gd name="T0" fmla="*/ 3 w 14"/>
                  <a:gd name="T1" fmla="*/ 52 h 54"/>
                  <a:gd name="T2" fmla="*/ 11 w 14"/>
                  <a:gd name="T3" fmla="*/ 2 h 54"/>
                  <a:gd name="T4" fmla="*/ 8 w 14"/>
                  <a:gd name="T5" fmla="*/ 3 h 54"/>
                  <a:gd name="T6" fmla="*/ 0 w 14"/>
                  <a:gd name="T7" fmla="*/ 51 h 54"/>
                  <a:gd name="T8" fmla="*/ 3 w 14"/>
                  <a:gd name="T9" fmla="*/ 52 h 54"/>
                </a:gdLst>
                <a:ahLst/>
                <a:cxnLst>
                  <a:cxn ang="0">
                    <a:pos x="T0" y="T1"/>
                  </a:cxn>
                  <a:cxn ang="0">
                    <a:pos x="T2" y="T3"/>
                  </a:cxn>
                  <a:cxn ang="0">
                    <a:pos x="T4" y="T5"/>
                  </a:cxn>
                  <a:cxn ang="0">
                    <a:pos x="T6" y="T7"/>
                  </a:cxn>
                  <a:cxn ang="0">
                    <a:pos x="T8" y="T9"/>
                  </a:cxn>
                </a:cxnLst>
                <a:rect l="0" t="0" r="r" b="b"/>
                <a:pathLst>
                  <a:path w="14" h="54">
                    <a:moveTo>
                      <a:pt x="3" y="52"/>
                    </a:moveTo>
                    <a:cubicBezTo>
                      <a:pt x="11" y="37"/>
                      <a:pt x="14" y="19"/>
                      <a:pt x="11" y="2"/>
                    </a:cubicBezTo>
                    <a:cubicBezTo>
                      <a:pt x="11" y="0"/>
                      <a:pt x="8" y="1"/>
                      <a:pt x="8" y="3"/>
                    </a:cubicBezTo>
                    <a:cubicBezTo>
                      <a:pt x="8" y="20"/>
                      <a:pt x="6" y="35"/>
                      <a:pt x="0" y="51"/>
                    </a:cubicBezTo>
                    <a:cubicBezTo>
                      <a:pt x="0" y="52"/>
                      <a:pt x="2" y="54"/>
                      <a:pt x="3"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66"/>
              <p:cNvSpPr>
                <a:spLocks/>
              </p:cNvSpPr>
              <p:nvPr/>
            </p:nvSpPr>
            <p:spPr bwMode="auto">
              <a:xfrm>
                <a:off x="3672" y="1203"/>
                <a:ext cx="9" cy="58"/>
              </a:xfrm>
              <a:custGeom>
                <a:avLst/>
                <a:gdLst>
                  <a:gd name="T0" fmla="*/ 4 w 5"/>
                  <a:gd name="T1" fmla="*/ 30 h 33"/>
                  <a:gd name="T2" fmla="*/ 5 w 5"/>
                  <a:gd name="T3" fmla="*/ 2 h 33"/>
                  <a:gd name="T4" fmla="*/ 2 w 5"/>
                  <a:gd name="T5" fmla="*/ 2 h 33"/>
                  <a:gd name="T6" fmla="*/ 0 w 5"/>
                  <a:gd name="T7" fmla="*/ 30 h 33"/>
                  <a:gd name="T8" fmla="*/ 4 w 5"/>
                  <a:gd name="T9" fmla="*/ 30 h 33"/>
                </a:gdLst>
                <a:ahLst/>
                <a:cxnLst>
                  <a:cxn ang="0">
                    <a:pos x="T0" y="T1"/>
                  </a:cxn>
                  <a:cxn ang="0">
                    <a:pos x="T2" y="T3"/>
                  </a:cxn>
                  <a:cxn ang="0">
                    <a:pos x="T4" y="T5"/>
                  </a:cxn>
                  <a:cxn ang="0">
                    <a:pos x="T6" y="T7"/>
                  </a:cxn>
                  <a:cxn ang="0">
                    <a:pos x="T8" y="T9"/>
                  </a:cxn>
                </a:cxnLst>
                <a:rect l="0" t="0" r="r" b="b"/>
                <a:pathLst>
                  <a:path w="5" h="33">
                    <a:moveTo>
                      <a:pt x="4" y="30"/>
                    </a:moveTo>
                    <a:cubicBezTo>
                      <a:pt x="5" y="21"/>
                      <a:pt x="5" y="11"/>
                      <a:pt x="5" y="2"/>
                    </a:cubicBezTo>
                    <a:cubicBezTo>
                      <a:pt x="5" y="0"/>
                      <a:pt x="2" y="0"/>
                      <a:pt x="2" y="2"/>
                    </a:cubicBezTo>
                    <a:cubicBezTo>
                      <a:pt x="1" y="11"/>
                      <a:pt x="0" y="21"/>
                      <a:pt x="0" y="30"/>
                    </a:cubicBezTo>
                    <a:cubicBezTo>
                      <a:pt x="0" y="33"/>
                      <a:pt x="3" y="33"/>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67"/>
              <p:cNvSpPr>
                <a:spLocks/>
              </p:cNvSpPr>
              <p:nvPr/>
            </p:nvSpPr>
            <p:spPr bwMode="auto">
              <a:xfrm>
                <a:off x="3642" y="1187"/>
                <a:ext cx="13" cy="53"/>
              </a:xfrm>
              <a:custGeom>
                <a:avLst/>
                <a:gdLst>
                  <a:gd name="T0" fmla="*/ 7 w 7"/>
                  <a:gd name="T1" fmla="*/ 28 h 30"/>
                  <a:gd name="T2" fmla="*/ 4 w 7"/>
                  <a:gd name="T3" fmla="*/ 2 h 30"/>
                  <a:gd name="T4" fmla="*/ 1 w 7"/>
                  <a:gd name="T5" fmla="*/ 2 h 30"/>
                  <a:gd name="T6" fmla="*/ 4 w 7"/>
                  <a:gd name="T7" fmla="*/ 28 h 30"/>
                  <a:gd name="T8" fmla="*/ 7 w 7"/>
                  <a:gd name="T9" fmla="*/ 28 h 30"/>
                </a:gdLst>
                <a:ahLst/>
                <a:cxnLst>
                  <a:cxn ang="0">
                    <a:pos x="T0" y="T1"/>
                  </a:cxn>
                  <a:cxn ang="0">
                    <a:pos x="T2" y="T3"/>
                  </a:cxn>
                  <a:cxn ang="0">
                    <a:pos x="T4" y="T5"/>
                  </a:cxn>
                  <a:cxn ang="0">
                    <a:pos x="T6" y="T7"/>
                  </a:cxn>
                  <a:cxn ang="0">
                    <a:pos x="T8" y="T9"/>
                  </a:cxn>
                </a:cxnLst>
                <a:rect l="0" t="0" r="r" b="b"/>
                <a:pathLst>
                  <a:path w="7" h="30">
                    <a:moveTo>
                      <a:pt x="7" y="28"/>
                    </a:moveTo>
                    <a:cubicBezTo>
                      <a:pt x="6" y="19"/>
                      <a:pt x="6" y="10"/>
                      <a:pt x="4" y="2"/>
                    </a:cubicBezTo>
                    <a:cubicBezTo>
                      <a:pt x="3" y="0"/>
                      <a:pt x="1" y="1"/>
                      <a:pt x="1" y="2"/>
                    </a:cubicBezTo>
                    <a:cubicBezTo>
                      <a:pt x="0" y="11"/>
                      <a:pt x="2" y="20"/>
                      <a:pt x="4" y="28"/>
                    </a:cubicBezTo>
                    <a:cubicBezTo>
                      <a:pt x="4" y="30"/>
                      <a:pt x="7" y="30"/>
                      <a:pt x="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68"/>
              <p:cNvSpPr>
                <a:spLocks/>
              </p:cNvSpPr>
              <p:nvPr/>
            </p:nvSpPr>
            <p:spPr bwMode="auto">
              <a:xfrm>
                <a:off x="3611" y="1184"/>
                <a:ext cx="8" cy="38"/>
              </a:xfrm>
              <a:custGeom>
                <a:avLst/>
                <a:gdLst>
                  <a:gd name="T0" fmla="*/ 5 w 5"/>
                  <a:gd name="T1" fmla="*/ 20 h 22"/>
                  <a:gd name="T2" fmla="*/ 3 w 5"/>
                  <a:gd name="T3" fmla="*/ 1 h 22"/>
                  <a:gd name="T4" fmla="*/ 0 w 5"/>
                  <a:gd name="T5" fmla="*/ 2 h 22"/>
                  <a:gd name="T6" fmla="*/ 1 w 5"/>
                  <a:gd name="T7" fmla="*/ 20 h 22"/>
                  <a:gd name="T8" fmla="*/ 5 w 5"/>
                  <a:gd name="T9" fmla="*/ 20 h 22"/>
                </a:gdLst>
                <a:ahLst/>
                <a:cxnLst>
                  <a:cxn ang="0">
                    <a:pos x="T0" y="T1"/>
                  </a:cxn>
                  <a:cxn ang="0">
                    <a:pos x="T2" y="T3"/>
                  </a:cxn>
                  <a:cxn ang="0">
                    <a:pos x="T4" y="T5"/>
                  </a:cxn>
                  <a:cxn ang="0">
                    <a:pos x="T6" y="T7"/>
                  </a:cxn>
                  <a:cxn ang="0">
                    <a:pos x="T8" y="T9"/>
                  </a:cxn>
                </a:cxnLst>
                <a:rect l="0" t="0" r="r" b="b"/>
                <a:pathLst>
                  <a:path w="5" h="22">
                    <a:moveTo>
                      <a:pt x="5" y="20"/>
                    </a:moveTo>
                    <a:cubicBezTo>
                      <a:pt x="5" y="14"/>
                      <a:pt x="5" y="7"/>
                      <a:pt x="3" y="1"/>
                    </a:cubicBezTo>
                    <a:cubicBezTo>
                      <a:pt x="2" y="0"/>
                      <a:pt x="0" y="0"/>
                      <a:pt x="0" y="2"/>
                    </a:cubicBezTo>
                    <a:cubicBezTo>
                      <a:pt x="1" y="8"/>
                      <a:pt x="1" y="14"/>
                      <a:pt x="1" y="20"/>
                    </a:cubicBezTo>
                    <a:cubicBezTo>
                      <a:pt x="1" y="22"/>
                      <a:pt x="5" y="22"/>
                      <a:pt x="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69"/>
              <p:cNvSpPr>
                <a:spLocks/>
              </p:cNvSpPr>
              <p:nvPr/>
            </p:nvSpPr>
            <p:spPr bwMode="auto">
              <a:xfrm>
                <a:off x="3699" y="1268"/>
                <a:ext cx="45" cy="81"/>
              </a:xfrm>
              <a:custGeom>
                <a:avLst/>
                <a:gdLst>
                  <a:gd name="T0" fmla="*/ 4 w 26"/>
                  <a:gd name="T1" fmla="*/ 44 h 46"/>
                  <a:gd name="T2" fmla="*/ 26 w 26"/>
                  <a:gd name="T3" fmla="*/ 2 h 46"/>
                  <a:gd name="T4" fmla="*/ 23 w 26"/>
                  <a:gd name="T5" fmla="*/ 2 h 46"/>
                  <a:gd name="T6" fmla="*/ 1 w 26"/>
                  <a:gd name="T7" fmla="*/ 42 h 46"/>
                  <a:gd name="T8" fmla="*/ 4 w 26"/>
                  <a:gd name="T9" fmla="*/ 44 h 46"/>
                </a:gdLst>
                <a:ahLst/>
                <a:cxnLst>
                  <a:cxn ang="0">
                    <a:pos x="T0" y="T1"/>
                  </a:cxn>
                  <a:cxn ang="0">
                    <a:pos x="T2" y="T3"/>
                  </a:cxn>
                  <a:cxn ang="0">
                    <a:pos x="T4" y="T5"/>
                  </a:cxn>
                  <a:cxn ang="0">
                    <a:pos x="T6" y="T7"/>
                  </a:cxn>
                  <a:cxn ang="0">
                    <a:pos x="T8" y="T9"/>
                  </a:cxn>
                </a:cxnLst>
                <a:rect l="0" t="0" r="r" b="b"/>
                <a:pathLst>
                  <a:path w="26" h="46">
                    <a:moveTo>
                      <a:pt x="4" y="44"/>
                    </a:moveTo>
                    <a:cubicBezTo>
                      <a:pt x="14" y="32"/>
                      <a:pt x="23" y="18"/>
                      <a:pt x="26" y="2"/>
                    </a:cubicBezTo>
                    <a:cubicBezTo>
                      <a:pt x="26" y="1"/>
                      <a:pt x="23" y="0"/>
                      <a:pt x="23" y="2"/>
                    </a:cubicBezTo>
                    <a:cubicBezTo>
                      <a:pt x="18" y="16"/>
                      <a:pt x="11" y="30"/>
                      <a:pt x="1" y="42"/>
                    </a:cubicBezTo>
                    <a:cubicBezTo>
                      <a:pt x="0" y="43"/>
                      <a:pt x="2" y="46"/>
                      <a:pt x="4"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0"/>
              <p:cNvSpPr>
                <a:spLocks/>
              </p:cNvSpPr>
              <p:nvPr/>
            </p:nvSpPr>
            <p:spPr bwMode="auto">
              <a:xfrm>
                <a:off x="3706" y="1329"/>
                <a:ext cx="44" cy="66"/>
              </a:xfrm>
              <a:custGeom>
                <a:avLst/>
                <a:gdLst>
                  <a:gd name="T0" fmla="*/ 4 w 25"/>
                  <a:gd name="T1" fmla="*/ 35 h 37"/>
                  <a:gd name="T2" fmla="*/ 25 w 25"/>
                  <a:gd name="T3" fmla="*/ 3 h 37"/>
                  <a:gd name="T4" fmla="*/ 22 w 25"/>
                  <a:gd name="T5" fmla="*/ 2 h 37"/>
                  <a:gd name="T6" fmla="*/ 2 w 25"/>
                  <a:gd name="T7" fmla="*/ 32 h 37"/>
                  <a:gd name="T8" fmla="*/ 4 w 25"/>
                  <a:gd name="T9" fmla="*/ 35 h 37"/>
                </a:gdLst>
                <a:ahLst/>
                <a:cxnLst>
                  <a:cxn ang="0">
                    <a:pos x="T0" y="T1"/>
                  </a:cxn>
                  <a:cxn ang="0">
                    <a:pos x="T2" y="T3"/>
                  </a:cxn>
                  <a:cxn ang="0">
                    <a:pos x="T4" y="T5"/>
                  </a:cxn>
                  <a:cxn ang="0">
                    <a:pos x="T6" y="T7"/>
                  </a:cxn>
                  <a:cxn ang="0">
                    <a:pos x="T8" y="T9"/>
                  </a:cxn>
                </a:cxnLst>
                <a:rect l="0" t="0" r="r" b="b"/>
                <a:pathLst>
                  <a:path w="25" h="37">
                    <a:moveTo>
                      <a:pt x="4" y="35"/>
                    </a:moveTo>
                    <a:cubicBezTo>
                      <a:pt x="14" y="27"/>
                      <a:pt x="22" y="16"/>
                      <a:pt x="25" y="3"/>
                    </a:cubicBezTo>
                    <a:cubicBezTo>
                      <a:pt x="25" y="1"/>
                      <a:pt x="22" y="0"/>
                      <a:pt x="22" y="2"/>
                    </a:cubicBezTo>
                    <a:cubicBezTo>
                      <a:pt x="17" y="14"/>
                      <a:pt x="11" y="24"/>
                      <a:pt x="2" y="32"/>
                    </a:cubicBezTo>
                    <a:cubicBezTo>
                      <a:pt x="0" y="34"/>
                      <a:pt x="2" y="37"/>
                      <a:pt x="4"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71"/>
              <p:cNvSpPr>
                <a:spLocks/>
              </p:cNvSpPr>
              <p:nvPr/>
            </p:nvSpPr>
            <p:spPr bwMode="auto">
              <a:xfrm>
                <a:off x="3706" y="1384"/>
                <a:ext cx="38" cy="53"/>
              </a:xfrm>
              <a:custGeom>
                <a:avLst/>
                <a:gdLst>
                  <a:gd name="T0" fmla="*/ 4 w 22"/>
                  <a:gd name="T1" fmla="*/ 28 h 30"/>
                  <a:gd name="T2" fmla="*/ 21 w 22"/>
                  <a:gd name="T3" fmla="*/ 3 h 30"/>
                  <a:gd name="T4" fmla="*/ 18 w 22"/>
                  <a:gd name="T5" fmla="*/ 2 h 30"/>
                  <a:gd name="T6" fmla="*/ 2 w 22"/>
                  <a:gd name="T7" fmla="*/ 26 h 30"/>
                  <a:gd name="T8" fmla="*/ 4 w 22"/>
                  <a:gd name="T9" fmla="*/ 28 h 30"/>
                </a:gdLst>
                <a:ahLst/>
                <a:cxnLst>
                  <a:cxn ang="0">
                    <a:pos x="T0" y="T1"/>
                  </a:cxn>
                  <a:cxn ang="0">
                    <a:pos x="T2" y="T3"/>
                  </a:cxn>
                  <a:cxn ang="0">
                    <a:pos x="T4" y="T5"/>
                  </a:cxn>
                  <a:cxn ang="0">
                    <a:pos x="T6" y="T7"/>
                  </a:cxn>
                  <a:cxn ang="0">
                    <a:pos x="T8" y="T9"/>
                  </a:cxn>
                </a:cxnLst>
                <a:rect l="0" t="0" r="r" b="b"/>
                <a:pathLst>
                  <a:path w="22" h="30">
                    <a:moveTo>
                      <a:pt x="4" y="28"/>
                    </a:moveTo>
                    <a:cubicBezTo>
                      <a:pt x="12" y="21"/>
                      <a:pt x="17" y="12"/>
                      <a:pt x="21" y="3"/>
                    </a:cubicBezTo>
                    <a:cubicBezTo>
                      <a:pt x="22" y="1"/>
                      <a:pt x="19" y="0"/>
                      <a:pt x="18" y="2"/>
                    </a:cubicBezTo>
                    <a:cubicBezTo>
                      <a:pt x="13" y="10"/>
                      <a:pt x="8" y="18"/>
                      <a:pt x="2" y="26"/>
                    </a:cubicBezTo>
                    <a:cubicBezTo>
                      <a:pt x="0" y="27"/>
                      <a:pt x="3"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2"/>
              <p:cNvSpPr>
                <a:spLocks/>
              </p:cNvSpPr>
              <p:nvPr/>
            </p:nvSpPr>
            <p:spPr bwMode="auto">
              <a:xfrm>
                <a:off x="3721" y="1423"/>
                <a:ext cx="34" cy="49"/>
              </a:xfrm>
              <a:custGeom>
                <a:avLst/>
                <a:gdLst>
                  <a:gd name="T0" fmla="*/ 4 w 19"/>
                  <a:gd name="T1" fmla="*/ 26 h 28"/>
                  <a:gd name="T2" fmla="*/ 18 w 19"/>
                  <a:gd name="T3" fmla="*/ 3 h 28"/>
                  <a:gd name="T4" fmla="*/ 15 w 19"/>
                  <a:gd name="T5" fmla="*/ 1 h 28"/>
                  <a:gd name="T6" fmla="*/ 1 w 19"/>
                  <a:gd name="T7" fmla="*/ 24 h 28"/>
                  <a:gd name="T8" fmla="*/ 4 w 19"/>
                  <a:gd name="T9" fmla="*/ 26 h 28"/>
                </a:gdLst>
                <a:ahLst/>
                <a:cxnLst>
                  <a:cxn ang="0">
                    <a:pos x="T0" y="T1"/>
                  </a:cxn>
                  <a:cxn ang="0">
                    <a:pos x="T2" y="T3"/>
                  </a:cxn>
                  <a:cxn ang="0">
                    <a:pos x="T4" y="T5"/>
                  </a:cxn>
                  <a:cxn ang="0">
                    <a:pos x="T6" y="T7"/>
                  </a:cxn>
                  <a:cxn ang="0">
                    <a:pos x="T8" y="T9"/>
                  </a:cxn>
                </a:cxnLst>
                <a:rect l="0" t="0" r="r" b="b"/>
                <a:pathLst>
                  <a:path w="19" h="28">
                    <a:moveTo>
                      <a:pt x="4" y="26"/>
                    </a:moveTo>
                    <a:cubicBezTo>
                      <a:pt x="8" y="18"/>
                      <a:pt x="13" y="10"/>
                      <a:pt x="18" y="3"/>
                    </a:cubicBezTo>
                    <a:cubicBezTo>
                      <a:pt x="19" y="1"/>
                      <a:pt x="17" y="0"/>
                      <a:pt x="15" y="1"/>
                    </a:cubicBezTo>
                    <a:cubicBezTo>
                      <a:pt x="9" y="8"/>
                      <a:pt x="5" y="16"/>
                      <a:pt x="1" y="24"/>
                    </a:cubicBezTo>
                    <a:cubicBezTo>
                      <a:pt x="0" y="26"/>
                      <a:pt x="3" y="28"/>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3"/>
              <p:cNvSpPr>
                <a:spLocks/>
              </p:cNvSpPr>
              <p:nvPr/>
            </p:nvSpPr>
            <p:spPr bwMode="auto">
              <a:xfrm>
                <a:off x="3734" y="1460"/>
                <a:ext cx="37" cy="45"/>
              </a:xfrm>
              <a:custGeom>
                <a:avLst/>
                <a:gdLst>
                  <a:gd name="T0" fmla="*/ 3 w 21"/>
                  <a:gd name="T1" fmla="*/ 25 h 26"/>
                  <a:gd name="T2" fmla="*/ 21 w 21"/>
                  <a:gd name="T3" fmla="*/ 3 h 26"/>
                  <a:gd name="T4" fmla="*/ 18 w 21"/>
                  <a:gd name="T5" fmla="*/ 2 h 26"/>
                  <a:gd name="T6" fmla="*/ 2 w 21"/>
                  <a:gd name="T7" fmla="*/ 22 h 26"/>
                  <a:gd name="T8" fmla="*/ 3 w 21"/>
                  <a:gd name="T9" fmla="*/ 25 h 26"/>
                </a:gdLst>
                <a:ahLst/>
                <a:cxnLst>
                  <a:cxn ang="0">
                    <a:pos x="T0" y="T1"/>
                  </a:cxn>
                  <a:cxn ang="0">
                    <a:pos x="T2" y="T3"/>
                  </a:cxn>
                  <a:cxn ang="0">
                    <a:pos x="T4" y="T5"/>
                  </a:cxn>
                  <a:cxn ang="0">
                    <a:pos x="T6" y="T7"/>
                  </a:cxn>
                  <a:cxn ang="0">
                    <a:pos x="T8" y="T9"/>
                  </a:cxn>
                </a:cxnLst>
                <a:rect l="0" t="0" r="r" b="b"/>
                <a:pathLst>
                  <a:path w="21" h="26">
                    <a:moveTo>
                      <a:pt x="3" y="25"/>
                    </a:moveTo>
                    <a:cubicBezTo>
                      <a:pt x="12" y="21"/>
                      <a:pt x="19" y="12"/>
                      <a:pt x="21" y="3"/>
                    </a:cubicBezTo>
                    <a:cubicBezTo>
                      <a:pt x="21" y="1"/>
                      <a:pt x="19" y="0"/>
                      <a:pt x="18" y="2"/>
                    </a:cubicBezTo>
                    <a:cubicBezTo>
                      <a:pt x="14" y="10"/>
                      <a:pt x="9" y="17"/>
                      <a:pt x="2" y="22"/>
                    </a:cubicBezTo>
                    <a:cubicBezTo>
                      <a:pt x="0" y="23"/>
                      <a:pt x="1" y="26"/>
                      <a:pt x="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4"/>
              <p:cNvSpPr>
                <a:spLocks/>
              </p:cNvSpPr>
              <p:nvPr/>
            </p:nvSpPr>
            <p:spPr bwMode="auto">
              <a:xfrm>
                <a:off x="3758" y="1481"/>
                <a:ext cx="32" cy="58"/>
              </a:xfrm>
              <a:custGeom>
                <a:avLst/>
                <a:gdLst>
                  <a:gd name="T0" fmla="*/ 4 w 18"/>
                  <a:gd name="T1" fmla="*/ 31 h 33"/>
                  <a:gd name="T2" fmla="*/ 17 w 18"/>
                  <a:gd name="T3" fmla="*/ 4 h 33"/>
                  <a:gd name="T4" fmla="*/ 14 w 18"/>
                  <a:gd name="T5" fmla="*/ 2 h 33"/>
                  <a:gd name="T6" fmla="*/ 1 w 18"/>
                  <a:gd name="T7" fmla="*/ 30 h 33"/>
                  <a:gd name="T8" fmla="*/ 4 w 18"/>
                  <a:gd name="T9" fmla="*/ 31 h 33"/>
                </a:gdLst>
                <a:ahLst/>
                <a:cxnLst>
                  <a:cxn ang="0">
                    <a:pos x="T0" y="T1"/>
                  </a:cxn>
                  <a:cxn ang="0">
                    <a:pos x="T2" y="T3"/>
                  </a:cxn>
                  <a:cxn ang="0">
                    <a:pos x="T4" y="T5"/>
                  </a:cxn>
                  <a:cxn ang="0">
                    <a:pos x="T6" y="T7"/>
                  </a:cxn>
                  <a:cxn ang="0">
                    <a:pos x="T8" y="T9"/>
                  </a:cxn>
                </a:cxnLst>
                <a:rect l="0" t="0" r="r" b="b"/>
                <a:pathLst>
                  <a:path w="18" h="33">
                    <a:moveTo>
                      <a:pt x="4" y="31"/>
                    </a:moveTo>
                    <a:cubicBezTo>
                      <a:pt x="8" y="21"/>
                      <a:pt x="13" y="13"/>
                      <a:pt x="17" y="4"/>
                    </a:cubicBezTo>
                    <a:cubicBezTo>
                      <a:pt x="18" y="2"/>
                      <a:pt x="16" y="0"/>
                      <a:pt x="14" y="2"/>
                    </a:cubicBezTo>
                    <a:cubicBezTo>
                      <a:pt x="7" y="10"/>
                      <a:pt x="3" y="20"/>
                      <a:pt x="1" y="30"/>
                    </a:cubicBezTo>
                    <a:cubicBezTo>
                      <a:pt x="0" y="32"/>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5"/>
              <p:cNvSpPr>
                <a:spLocks/>
              </p:cNvSpPr>
              <p:nvPr/>
            </p:nvSpPr>
            <p:spPr bwMode="auto">
              <a:xfrm>
                <a:off x="3783" y="1511"/>
                <a:ext cx="26" cy="52"/>
              </a:xfrm>
              <a:custGeom>
                <a:avLst/>
                <a:gdLst>
                  <a:gd name="T0" fmla="*/ 3 w 15"/>
                  <a:gd name="T1" fmla="*/ 27 h 30"/>
                  <a:gd name="T2" fmla="*/ 14 w 15"/>
                  <a:gd name="T3" fmla="*/ 3 h 30"/>
                  <a:gd name="T4" fmla="*/ 12 w 15"/>
                  <a:gd name="T5" fmla="*/ 1 h 30"/>
                  <a:gd name="T6" fmla="*/ 0 w 15"/>
                  <a:gd name="T7" fmla="*/ 27 h 30"/>
                  <a:gd name="T8" fmla="*/ 3 w 15"/>
                  <a:gd name="T9" fmla="*/ 27 h 30"/>
                </a:gdLst>
                <a:ahLst/>
                <a:cxnLst>
                  <a:cxn ang="0">
                    <a:pos x="T0" y="T1"/>
                  </a:cxn>
                  <a:cxn ang="0">
                    <a:pos x="T2" y="T3"/>
                  </a:cxn>
                  <a:cxn ang="0">
                    <a:pos x="T4" y="T5"/>
                  </a:cxn>
                  <a:cxn ang="0">
                    <a:pos x="T6" y="T7"/>
                  </a:cxn>
                  <a:cxn ang="0">
                    <a:pos x="T8" y="T9"/>
                  </a:cxn>
                </a:cxnLst>
                <a:rect l="0" t="0" r="r" b="b"/>
                <a:pathLst>
                  <a:path w="15" h="30">
                    <a:moveTo>
                      <a:pt x="3" y="27"/>
                    </a:moveTo>
                    <a:cubicBezTo>
                      <a:pt x="4" y="18"/>
                      <a:pt x="9" y="10"/>
                      <a:pt x="14" y="3"/>
                    </a:cubicBezTo>
                    <a:cubicBezTo>
                      <a:pt x="15" y="1"/>
                      <a:pt x="13" y="0"/>
                      <a:pt x="12" y="1"/>
                    </a:cubicBezTo>
                    <a:cubicBezTo>
                      <a:pt x="4" y="7"/>
                      <a:pt x="0" y="17"/>
                      <a:pt x="0" y="27"/>
                    </a:cubicBezTo>
                    <a:cubicBezTo>
                      <a:pt x="0" y="30"/>
                      <a:pt x="3" y="30"/>
                      <a:pt x="3"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76"/>
              <p:cNvSpPr>
                <a:spLocks/>
              </p:cNvSpPr>
              <p:nvPr/>
            </p:nvSpPr>
            <p:spPr bwMode="auto">
              <a:xfrm>
                <a:off x="3818" y="1516"/>
                <a:ext cx="21" cy="51"/>
              </a:xfrm>
              <a:custGeom>
                <a:avLst/>
                <a:gdLst>
                  <a:gd name="T0" fmla="*/ 5 w 12"/>
                  <a:gd name="T1" fmla="*/ 26 h 29"/>
                  <a:gd name="T2" fmla="*/ 11 w 12"/>
                  <a:gd name="T3" fmla="*/ 4 h 29"/>
                  <a:gd name="T4" fmla="*/ 9 w 12"/>
                  <a:gd name="T5" fmla="*/ 2 h 29"/>
                  <a:gd name="T6" fmla="*/ 1 w 12"/>
                  <a:gd name="T7" fmla="*/ 26 h 29"/>
                  <a:gd name="T8" fmla="*/ 5 w 12"/>
                  <a:gd name="T9" fmla="*/ 26 h 29"/>
                </a:gdLst>
                <a:ahLst/>
                <a:cxnLst>
                  <a:cxn ang="0">
                    <a:pos x="T0" y="T1"/>
                  </a:cxn>
                  <a:cxn ang="0">
                    <a:pos x="T2" y="T3"/>
                  </a:cxn>
                  <a:cxn ang="0">
                    <a:pos x="T4" y="T5"/>
                  </a:cxn>
                  <a:cxn ang="0">
                    <a:pos x="T6" y="T7"/>
                  </a:cxn>
                  <a:cxn ang="0">
                    <a:pos x="T8" y="T9"/>
                  </a:cxn>
                </a:cxnLst>
                <a:rect l="0" t="0" r="r" b="b"/>
                <a:pathLst>
                  <a:path w="12" h="29">
                    <a:moveTo>
                      <a:pt x="5" y="26"/>
                    </a:moveTo>
                    <a:cubicBezTo>
                      <a:pt x="5" y="18"/>
                      <a:pt x="7" y="11"/>
                      <a:pt x="11" y="4"/>
                    </a:cubicBezTo>
                    <a:cubicBezTo>
                      <a:pt x="12" y="2"/>
                      <a:pt x="10" y="0"/>
                      <a:pt x="9" y="2"/>
                    </a:cubicBezTo>
                    <a:cubicBezTo>
                      <a:pt x="3" y="8"/>
                      <a:pt x="0" y="18"/>
                      <a:pt x="1" y="26"/>
                    </a:cubicBezTo>
                    <a:cubicBezTo>
                      <a:pt x="1" y="29"/>
                      <a:pt x="5" y="28"/>
                      <a:pt x="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77"/>
              <p:cNvSpPr>
                <a:spLocks/>
              </p:cNvSpPr>
              <p:nvPr/>
            </p:nvSpPr>
            <p:spPr bwMode="auto">
              <a:xfrm>
                <a:off x="3855" y="1516"/>
                <a:ext cx="21" cy="49"/>
              </a:xfrm>
              <a:custGeom>
                <a:avLst/>
                <a:gdLst>
                  <a:gd name="T0" fmla="*/ 3 w 12"/>
                  <a:gd name="T1" fmla="*/ 26 h 28"/>
                  <a:gd name="T2" fmla="*/ 11 w 12"/>
                  <a:gd name="T3" fmla="*/ 4 h 28"/>
                  <a:gd name="T4" fmla="*/ 9 w 12"/>
                  <a:gd name="T5" fmla="*/ 2 h 28"/>
                  <a:gd name="T6" fmla="*/ 0 w 12"/>
                  <a:gd name="T7" fmla="*/ 26 h 28"/>
                  <a:gd name="T8" fmla="*/ 3 w 12"/>
                  <a:gd name="T9" fmla="*/ 26 h 28"/>
                </a:gdLst>
                <a:ahLst/>
                <a:cxnLst>
                  <a:cxn ang="0">
                    <a:pos x="T0" y="T1"/>
                  </a:cxn>
                  <a:cxn ang="0">
                    <a:pos x="T2" y="T3"/>
                  </a:cxn>
                  <a:cxn ang="0">
                    <a:pos x="T4" y="T5"/>
                  </a:cxn>
                  <a:cxn ang="0">
                    <a:pos x="T6" y="T7"/>
                  </a:cxn>
                  <a:cxn ang="0">
                    <a:pos x="T8" y="T9"/>
                  </a:cxn>
                </a:cxnLst>
                <a:rect l="0" t="0" r="r" b="b"/>
                <a:pathLst>
                  <a:path w="12" h="28">
                    <a:moveTo>
                      <a:pt x="3" y="26"/>
                    </a:moveTo>
                    <a:cubicBezTo>
                      <a:pt x="5" y="18"/>
                      <a:pt x="8" y="11"/>
                      <a:pt x="11" y="4"/>
                    </a:cubicBezTo>
                    <a:cubicBezTo>
                      <a:pt x="12" y="2"/>
                      <a:pt x="10" y="0"/>
                      <a:pt x="9" y="2"/>
                    </a:cubicBezTo>
                    <a:cubicBezTo>
                      <a:pt x="3" y="9"/>
                      <a:pt x="0" y="17"/>
                      <a:pt x="0" y="26"/>
                    </a:cubicBezTo>
                    <a:cubicBezTo>
                      <a:pt x="0" y="28"/>
                      <a:pt x="3" y="28"/>
                      <a:pt x="3"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78"/>
              <p:cNvSpPr>
                <a:spLocks/>
              </p:cNvSpPr>
              <p:nvPr/>
            </p:nvSpPr>
            <p:spPr bwMode="auto">
              <a:xfrm>
                <a:off x="3895" y="1526"/>
                <a:ext cx="25" cy="43"/>
              </a:xfrm>
              <a:custGeom>
                <a:avLst/>
                <a:gdLst>
                  <a:gd name="T0" fmla="*/ 4 w 14"/>
                  <a:gd name="T1" fmla="*/ 22 h 24"/>
                  <a:gd name="T2" fmla="*/ 14 w 14"/>
                  <a:gd name="T3" fmla="*/ 3 h 24"/>
                  <a:gd name="T4" fmla="*/ 11 w 14"/>
                  <a:gd name="T5" fmla="*/ 2 h 24"/>
                  <a:gd name="T6" fmla="*/ 1 w 14"/>
                  <a:gd name="T7" fmla="*/ 20 h 24"/>
                  <a:gd name="T8" fmla="*/ 4 w 14"/>
                  <a:gd name="T9" fmla="*/ 22 h 24"/>
                </a:gdLst>
                <a:ahLst/>
                <a:cxnLst>
                  <a:cxn ang="0">
                    <a:pos x="T0" y="T1"/>
                  </a:cxn>
                  <a:cxn ang="0">
                    <a:pos x="T2" y="T3"/>
                  </a:cxn>
                  <a:cxn ang="0">
                    <a:pos x="T4" y="T5"/>
                  </a:cxn>
                  <a:cxn ang="0">
                    <a:pos x="T6" y="T7"/>
                  </a:cxn>
                  <a:cxn ang="0">
                    <a:pos x="T8" y="T9"/>
                  </a:cxn>
                </a:cxnLst>
                <a:rect l="0" t="0" r="r" b="b"/>
                <a:pathLst>
                  <a:path w="14" h="24">
                    <a:moveTo>
                      <a:pt x="4" y="22"/>
                    </a:moveTo>
                    <a:cubicBezTo>
                      <a:pt x="8" y="16"/>
                      <a:pt x="11" y="9"/>
                      <a:pt x="14" y="3"/>
                    </a:cubicBezTo>
                    <a:cubicBezTo>
                      <a:pt x="14" y="1"/>
                      <a:pt x="12" y="0"/>
                      <a:pt x="11" y="2"/>
                    </a:cubicBezTo>
                    <a:cubicBezTo>
                      <a:pt x="7" y="7"/>
                      <a:pt x="4" y="14"/>
                      <a:pt x="1" y="20"/>
                    </a:cubicBezTo>
                    <a:cubicBezTo>
                      <a:pt x="0" y="22"/>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79"/>
              <p:cNvSpPr>
                <a:spLocks/>
              </p:cNvSpPr>
              <p:nvPr/>
            </p:nvSpPr>
            <p:spPr bwMode="auto">
              <a:xfrm>
                <a:off x="3924" y="1526"/>
                <a:ext cx="28" cy="43"/>
              </a:xfrm>
              <a:custGeom>
                <a:avLst/>
                <a:gdLst>
                  <a:gd name="T0" fmla="*/ 4 w 16"/>
                  <a:gd name="T1" fmla="*/ 22 h 24"/>
                  <a:gd name="T2" fmla="*/ 15 w 16"/>
                  <a:gd name="T3" fmla="*/ 3 h 24"/>
                  <a:gd name="T4" fmla="*/ 13 w 16"/>
                  <a:gd name="T5" fmla="*/ 1 h 24"/>
                  <a:gd name="T6" fmla="*/ 1 w 16"/>
                  <a:gd name="T7" fmla="*/ 21 h 24"/>
                  <a:gd name="T8" fmla="*/ 4 w 16"/>
                  <a:gd name="T9" fmla="*/ 22 h 24"/>
                </a:gdLst>
                <a:ahLst/>
                <a:cxnLst>
                  <a:cxn ang="0">
                    <a:pos x="T0" y="T1"/>
                  </a:cxn>
                  <a:cxn ang="0">
                    <a:pos x="T2" y="T3"/>
                  </a:cxn>
                  <a:cxn ang="0">
                    <a:pos x="T4" y="T5"/>
                  </a:cxn>
                  <a:cxn ang="0">
                    <a:pos x="T6" y="T7"/>
                  </a:cxn>
                  <a:cxn ang="0">
                    <a:pos x="T8" y="T9"/>
                  </a:cxn>
                </a:cxnLst>
                <a:rect l="0" t="0" r="r" b="b"/>
                <a:pathLst>
                  <a:path w="16" h="24">
                    <a:moveTo>
                      <a:pt x="4" y="22"/>
                    </a:moveTo>
                    <a:cubicBezTo>
                      <a:pt x="8" y="16"/>
                      <a:pt x="11" y="10"/>
                      <a:pt x="15" y="3"/>
                    </a:cubicBezTo>
                    <a:cubicBezTo>
                      <a:pt x="16" y="2"/>
                      <a:pt x="14" y="0"/>
                      <a:pt x="13" y="1"/>
                    </a:cubicBezTo>
                    <a:cubicBezTo>
                      <a:pt x="7" y="7"/>
                      <a:pt x="3" y="14"/>
                      <a:pt x="1"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0"/>
              <p:cNvSpPr>
                <a:spLocks/>
              </p:cNvSpPr>
              <p:nvPr/>
            </p:nvSpPr>
            <p:spPr bwMode="auto">
              <a:xfrm>
                <a:off x="2962" y="2107"/>
                <a:ext cx="69" cy="17"/>
              </a:xfrm>
              <a:custGeom>
                <a:avLst/>
                <a:gdLst>
                  <a:gd name="T0" fmla="*/ 3 w 39"/>
                  <a:gd name="T1" fmla="*/ 7 h 10"/>
                  <a:gd name="T2" fmla="*/ 36 w 39"/>
                  <a:gd name="T3" fmla="*/ 10 h 10"/>
                  <a:gd name="T4" fmla="*/ 37 w 39"/>
                  <a:gd name="T5" fmla="*/ 7 h 10"/>
                  <a:gd name="T6" fmla="*/ 2 w 39"/>
                  <a:gd name="T7" fmla="*/ 4 h 10"/>
                  <a:gd name="T8" fmla="*/ 3 w 39"/>
                  <a:gd name="T9" fmla="*/ 7 h 10"/>
                </a:gdLst>
                <a:ahLst/>
                <a:cxnLst>
                  <a:cxn ang="0">
                    <a:pos x="T0" y="T1"/>
                  </a:cxn>
                  <a:cxn ang="0">
                    <a:pos x="T2" y="T3"/>
                  </a:cxn>
                  <a:cxn ang="0">
                    <a:pos x="T4" y="T5"/>
                  </a:cxn>
                  <a:cxn ang="0">
                    <a:pos x="T6" y="T7"/>
                  </a:cxn>
                  <a:cxn ang="0">
                    <a:pos x="T8" y="T9"/>
                  </a:cxn>
                </a:cxnLst>
                <a:rect l="0" t="0" r="r" b="b"/>
                <a:pathLst>
                  <a:path w="39" h="10">
                    <a:moveTo>
                      <a:pt x="3" y="7"/>
                    </a:moveTo>
                    <a:cubicBezTo>
                      <a:pt x="15" y="4"/>
                      <a:pt x="25" y="6"/>
                      <a:pt x="36" y="10"/>
                    </a:cubicBezTo>
                    <a:cubicBezTo>
                      <a:pt x="38" y="10"/>
                      <a:pt x="39" y="8"/>
                      <a:pt x="37" y="7"/>
                    </a:cubicBezTo>
                    <a:cubicBezTo>
                      <a:pt x="27" y="0"/>
                      <a:pt x="13" y="0"/>
                      <a:pt x="2" y="4"/>
                    </a:cubicBezTo>
                    <a:cubicBezTo>
                      <a:pt x="0" y="4"/>
                      <a:pt x="1" y="8"/>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1"/>
              <p:cNvSpPr>
                <a:spLocks/>
              </p:cNvSpPr>
              <p:nvPr/>
            </p:nvSpPr>
            <p:spPr bwMode="auto">
              <a:xfrm>
                <a:off x="2983" y="2080"/>
                <a:ext cx="67" cy="22"/>
              </a:xfrm>
              <a:custGeom>
                <a:avLst/>
                <a:gdLst>
                  <a:gd name="T0" fmla="*/ 3 w 38"/>
                  <a:gd name="T1" fmla="*/ 12 h 12"/>
                  <a:gd name="T2" fmla="*/ 36 w 38"/>
                  <a:gd name="T3" fmla="*/ 5 h 12"/>
                  <a:gd name="T4" fmla="*/ 36 w 38"/>
                  <a:gd name="T5" fmla="*/ 2 h 12"/>
                  <a:gd name="T6" fmla="*/ 2 w 38"/>
                  <a:gd name="T7" fmla="*/ 9 h 12"/>
                  <a:gd name="T8" fmla="*/ 3 w 38"/>
                  <a:gd name="T9" fmla="*/ 12 h 12"/>
                </a:gdLst>
                <a:ahLst/>
                <a:cxnLst>
                  <a:cxn ang="0">
                    <a:pos x="T0" y="T1"/>
                  </a:cxn>
                  <a:cxn ang="0">
                    <a:pos x="T2" y="T3"/>
                  </a:cxn>
                  <a:cxn ang="0">
                    <a:pos x="T4" y="T5"/>
                  </a:cxn>
                  <a:cxn ang="0">
                    <a:pos x="T6" y="T7"/>
                  </a:cxn>
                  <a:cxn ang="0">
                    <a:pos x="T8" y="T9"/>
                  </a:cxn>
                </a:cxnLst>
                <a:rect l="0" t="0" r="r" b="b"/>
                <a:pathLst>
                  <a:path w="38" h="12">
                    <a:moveTo>
                      <a:pt x="3" y="12"/>
                    </a:moveTo>
                    <a:cubicBezTo>
                      <a:pt x="14" y="7"/>
                      <a:pt x="25" y="6"/>
                      <a:pt x="36" y="5"/>
                    </a:cubicBezTo>
                    <a:cubicBezTo>
                      <a:pt x="38" y="5"/>
                      <a:pt x="38" y="2"/>
                      <a:pt x="36" y="2"/>
                    </a:cubicBezTo>
                    <a:cubicBezTo>
                      <a:pt x="25" y="0"/>
                      <a:pt x="12" y="3"/>
                      <a:pt x="2" y="9"/>
                    </a:cubicBezTo>
                    <a:cubicBezTo>
                      <a:pt x="0" y="9"/>
                      <a:pt x="2" y="12"/>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2"/>
              <p:cNvSpPr>
                <a:spLocks/>
              </p:cNvSpPr>
              <p:nvPr/>
            </p:nvSpPr>
            <p:spPr bwMode="auto">
              <a:xfrm>
                <a:off x="3016" y="2054"/>
                <a:ext cx="74" cy="16"/>
              </a:xfrm>
              <a:custGeom>
                <a:avLst/>
                <a:gdLst>
                  <a:gd name="T0" fmla="*/ 3 w 42"/>
                  <a:gd name="T1" fmla="*/ 8 h 9"/>
                  <a:gd name="T2" fmla="*/ 40 w 42"/>
                  <a:gd name="T3" fmla="*/ 6 h 9"/>
                  <a:gd name="T4" fmla="*/ 40 w 42"/>
                  <a:gd name="T5" fmla="*/ 3 h 9"/>
                  <a:gd name="T6" fmla="*/ 2 w 42"/>
                  <a:gd name="T7" fmla="*/ 5 h 9"/>
                  <a:gd name="T8" fmla="*/ 3 w 42"/>
                  <a:gd name="T9" fmla="*/ 8 h 9"/>
                </a:gdLst>
                <a:ahLst/>
                <a:cxnLst>
                  <a:cxn ang="0">
                    <a:pos x="T0" y="T1"/>
                  </a:cxn>
                  <a:cxn ang="0">
                    <a:pos x="T2" y="T3"/>
                  </a:cxn>
                  <a:cxn ang="0">
                    <a:pos x="T4" y="T5"/>
                  </a:cxn>
                  <a:cxn ang="0">
                    <a:pos x="T6" y="T7"/>
                  </a:cxn>
                  <a:cxn ang="0">
                    <a:pos x="T8" y="T9"/>
                  </a:cxn>
                </a:cxnLst>
                <a:rect l="0" t="0" r="r" b="b"/>
                <a:pathLst>
                  <a:path w="42" h="9">
                    <a:moveTo>
                      <a:pt x="3" y="8"/>
                    </a:moveTo>
                    <a:cubicBezTo>
                      <a:pt x="15" y="6"/>
                      <a:pt x="27" y="6"/>
                      <a:pt x="40" y="6"/>
                    </a:cubicBezTo>
                    <a:cubicBezTo>
                      <a:pt x="41" y="6"/>
                      <a:pt x="42" y="3"/>
                      <a:pt x="40" y="3"/>
                    </a:cubicBezTo>
                    <a:cubicBezTo>
                      <a:pt x="28" y="0"/>
                      <a:pt x="14" y="2"/>
                      <a:pt x="2" y="5"/>
                    </a:cubicBezTo>
                    <a:cubicBezTo>
                      <a:pt x="0" y="5"/>
                      <a:pt x="1" y="9"/>
                      <a:pt x="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3"/>
              <p:cNvSpPr>
                <a:spLocks/>
              </p:cNvSpPr>
              <p:nvPr/>
            </p:nvSpPr>
            <p:spPr bwMode="auto">
              <a:xfrm>
                <a:off x="3059" y="2014"/>
                <a:ext cx="81" cy="24"/>
              </a:xfrm>
              <a:custGeom>
                <a:avLst/>
                <a:gdLst>
                  <a:gd name="T0" fmla="*/ 4 w 46"/>
                  <a:gd name="T1" fmla="*/ 13 h 14"/>
                  <a:gd name="T2" fmla="*/ 44 w 46"/>
                  <a:gd name="T3" fmla="*/ 7 h 14"/>
                  <a:gd name="T4" fmla="*/ 45 w 46"/>
                  <a:gd name="T5" fmla="*/ 4 h 14"/>
                  <a:gd name="T6" fmla="*/ 2 w 46"/>
                  <a:gd name="T7" fmla="*/ 10 h 14"/>
                  <a:gd name="T8" fmla="*/ 4 w 46"/>
                  <a:gd name="T9" fmla="*/ 13 h 14"/>
                </a:gdLst>
                <a:ahLst/>
                <a:cxnLst>
                  <a:cxn ang="0">
                    <a:pos x="T0" y="T1"/>
                  </a:cxn>
                  <a:cxn ang="0">
                    <a:pos x="T2" y="T3"/>
                  </a:cxn>
                  <a:cxn ang="0">
                    <a:pos x="T4" y="T5"/>
                  </a:cxn>
                  <a:cxn ang="0">
                    <a:pos x="T6" y="T7"/>
                  </a:cxn>
                  <a:cxn ang="0">
                    <a:pos x="T8" y="T9"/>
                  </a:cxn>
                </a:cxnLst>
                <a:rect l="0" t="0" r="r" b="b"/>
                <a:pathLst>
                  <a:path w="46" h="14">
                    <a:moveTo>
                      <a:pt x="4" y="13"/>
                    </a:moveTo>
                    <a:cubicBezTo>
                      <a:pt x="17" y="6"/>
                      <a:pt x="30" y="6"/>
                      <a:pt x="44" y="7"/>
                    </a:cubicBezTo>
                    <a:cubicBezTo>
                      <a:pt x="46" y="7"/>
                      <a:pt x="46" y="5"/>
                      <a:pt x="45" y="4"/>
                    </a:cubicBezTo>
                    <a:cubicBezTo>
                      <a:pt x="30" y="0"/>
                      <a:pt x="15" y="3"/>
                      <a:pt x="2" y="10"/>
                    </a:cubicBezTo>
                    <a:cubicBezTo>
                      <a:pt x="0" y="11"/>
                      <a:pt x="1" y="14"/>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4"/>
              <p:cNvSpPr>
                <a:spLocks/>
              </p:cNvSpPr>
              <p:nvPr/>
            </p:nvSpPr>
            <p:spPr bwMode="auto">
              <a:xfrm>
                <a:off x="3103" y="1987"/>
                <a:ext cx="59" cy="14"/>
              </a:xfrm>
              <a:custGeom>
                <a:avLst/>
                <a:gdLst>
                  <a:gd name="T0" fmla="*/ 4 w 34"/>
                  <a:gd name="T1" fmla="*/ 8 h 8"/>
                  <a:gd name="T2" fmla="*/ 32 w 34"/>
                  <a:gd name="T3" fmla="*/ 7 h 8"/>
                  <a:gd name="T4" fmla="*/ 32 w 34"/>
                  <a:gd name="T5" fmla="*/ 3 h 8"/>
                  <a:gd name="T6" fmla="*/ 3 w 34"/>
                  <a:gd name="T7" fmla="*/ 4 h 8"/>
                  <a:gd name="T8" fmla="*/ 4 w 34"/>
                  <a:gd name="T9" fmla="*/ 8 h 8"/>
                </a:gdLst>
                <a:ahLst/>
                <a:cxnLst>
                  <a:cxn ang="0">
                    <a:pos x="T0" y="T1"/>
                  </a:cxn>
                  <a:cxn ang="0">
                    <a:pos x="T2" y="T3"/>
                  </a:cxn>
                  <a:cxn ang="0">
                    <a:pos x="T4" y="T5"/>
                  </a:cxn>
                  <a:cxn ang="0">
                    <a:pos x="T6" y="T7"/>
                  </a:cxn>
                  <a:cxn ang="0">
                    <a:pos x="T8" y="T9"/>
                  </a:cxn>
                </a:cxnLst>
                <a:rect l="0" t="0" r="r" b="b"/>
                <a:pathLst>
                  <a:path w="34" h="8">
                    <a:moveTo>
                      <a:pt x="4" y="8"/>
                    </a:moveTo>
                    <a:cubicBezTo>
                      <a:pt x="13" y="5"/>
                      <a:pt x="22" y="5"/>
                      <a:pt x="32" y="7"/>
                    </a:cubicBezTo>
                    <a:cubicBezTo>
                      <a:pt x="34" y="7"/>
                      <a:pt x="34" y="4"/>
                      <a:pt x="32" y="3"/>
                    </a:cubicBezTo>
                    <a:cubicBezTo>
                      <a:pt x="23" y="0"/>
                      <a:pt x="12" y="1"/>
                      <a:pt x="3" y="4"/>
                    </a:cubicBezTo>
                    <a:cubicBezTo>
                      <a:pt x="0" y="5"/>
                      <a:pt x="1" y="8"/>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5"/>
              <p:cNvSpPr>
                <a:spLocks/>
              </p:cNvSpPr>
              <p:nvPr/>
            </p:nvSpPr>
            <p:spPr bwMode="auto">
              <a:xfrm>
                <a:off x="2491" y="2668"/>
                <a:ext cx="107" cy="46"/>
              </a:xfrm>
              <a:custGeom>
                <a:avLst/>
                <a:gdLst>
                  <a:gd name="T0" fmla="*/ 59 w 61"/>
                  <a:gd name="T1" fmla="*/ 5 h 26"/>
                  <a:gd name="T2" fmla="*/ 1 w 61"/>
                  <a:gd name="T3" fmla="*/ 22 h 26"/>
                  <a:gd name="T4" fmla="*/ 3 w 61"/>
                  <a:gd name="T5" fmla="*/ 25 h 26"/>
                  <a:gd name="T6" fmla="*/ 59 w 61"/>
                  <a:gd name="T7" fmla="*/ 8 h 26"/>
                  <a:gd name="T8" fmla="*/ 59 w 61"/>
                  <a:gd name="T9" fmla="*/ 5 h 26"/>
                </a:gdLst>
                <a:ahLst/>
                <a:cxnLst>
                  <a:cxn ang="0">
                    <a:pos x="T0" y="T1"/>
                  </a:cxn>
                  <a:cxn ang="0">
                    <a:pos x="T2" y="T3"/>
                  </a:cxn>
                  <a:cxn ang="0">
                    <a:pos x="T4" y="T5"/>
                  </a:cxn>
                  <a:cxn ang="0">
                    <a:pos x="T6" y="T7"/>
                  </a:cxn>
                  <a:cxn ang="0">
                    <a:pos x="T8" y="T9"/>
                  </a:cxn>
                </a:cxnLst>
                <a:rect l="0" t="0" r="r" b="b"/>
                <a:pathLst>
                  <a:path w="61" h="26">
                    <a:moveTo>
                      <a:pt x="59" y="5"/>
                    </a:moveTo>
                    <a:cubicBezTo>
                      <a:pt x="38" y="0"/>
                      <a:pt x="16" y="7"/>
                      <a:pt x="1" y="22"/>
                    </a:cubicBezTo>
                    <a:cubicBezTo>
                      <a:pt x="0" y="24"/>
                      <a:pt x="2" y="26"/>
                      <a:pt x="3" y="25"/>
                    </a:cubicBezTo>
                    <a:cubicBezTo>
                      <a:pt x="20" y="12"/>
                      <a:pt x="38" y="6"/>
                      <a:pt x="59" y="8"/>
                    </a:cubicBezTo>
                    <a:cubicBezTo>
                      <a:pt x="60" y="8"/>
                      <a:pt x="61" y="5"/>
                      <a:pt x="59"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86"/>
              <p:cNvSpPr>
                <a:spLocks/>
              </p:cNvSpPr>
              <p:nvPr/>
            </p:nvSpPr>
            <p:spPr bwMode="auto">
              <a:xfrm>
                <a:off x="2515" y="2696"/>
                <a:ext cx="65" cy="32"/>
              </a:xfrm>
              <a:custGeom>
                <a:avLst/>
                <a:gdLst>
                  <a:gd name="T0" fmla="*/ 35 w 37"/>
                  <a:gd name="T1" fmla="*/ 0 h 18"/>
                  <a:gd name="T2" fmla="*/ 1 w 37"/>
                  <a:gd name="T3" fmla="*/ 15 h 18"/>
                  <a:gd name="T4" fmla="*/ 3 w 37"/>
                  <a:gd name="T5" fmla="*/ 17 h 18"/>
                  <a:gd name="T6" fmla="*/ 35 w 37"/>
                  <a:gd name="T7" fmla="*/ 3 h 18"/>
                  <a:gd name="T8" fmla="*/ 35 w 37"/>
                  <a:gd name="T9" fmla="*/ 0 h 18"/>
                </a:gdLst>
                <a:ahLst/>
                <a:cxnLst>
                  <a:cxn ang="0">
                    <a:pos x="T0" y="T1"/>
                  </a:cxn>
                  <a:cxn ang="0">
                    <a:pos x="T2" y="T3"/>
                  </a:cxn>
                  <a:cxn ang="0">
                    <a:pos x="T4" y="T5"/>
                  </a:cxn>
                  <a:cxn ang="0">
                    <a:pos x="T6" y="T7"/>
                  </a:cxn>
                  <a:cxn ang="0">
                    <a:pos x="T8" y="T9"/>
                  </a:cxn>
                </a:cxnLst>
                <a:rect l="0" t="0" r="r" b="b"/>
                <a:pathLst>
                  <a:path w="37" h="18">
                    <a:moveTo>
                      <a:pt x="35" y="0"/>
                    </a:moveTo>
                    <a:cubicBezTo>
                      <a:pt x="22" y="0"/>
                      <a:pt x="10" y="5"/>
                      <a:pt x="1" y="15"/>
                    </a:cubicBezTo>
                    <a:cubicBezTo>
                      <a:pt x="0" y="16"/>
                      <a:pt x="1" y="18"/>
                      <a:pt x="3" y="17"/>
                    </a:cubicBezTo>
                    <a:cubicBezTo>
                      <a:pt x="13" y="10"/>
                      <a:pt x="23" y="5"/>
                      <a:pt x="35" y="3"/>
                    </a:cubicBezTo>
                    <a:cubicBezTo>
                      <a:pt x="37" y="3"/>
                      <a:pt x="37" y="0"/>
                      <a:pt x="3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87"/>
              <p:cNvSpPr>
                <a:spLocks/>
              </p:cNvSpPr>
              <p:nvPr/>
            </p:nvSpPr>
            <p:spPr bwMode="auto">
              <a:xfrm>
                <a:off x="2510" y="2728"/>
                <a:ext cx="41" cy="24"/>
              </a:xfrm>
              <a:custGeom>
                <a:avLst/>
                <a:gdLst>
                  <a:gd name="T0" fmla="*/ 20 w 23"/>
                  <a:gd name="T1" fmla="*/ 0 h 14"/>
                  <a:gd name="T2" fmla="*/ 1 w 23"/>
                  <a:gd name="T3" fmla="*/ 11 h 14"/>
                  <a:gd name="T4" fmla="*/ 3 w 23"/>
                  <a:gd name="T5" fmla="*/ 13 h 14"/>
                  <a:gd name="T6" fmla="*/ 21 w 23"/>
                  <a:gd name="T7" fmla="*/ 4 h 14"/>
                  <a:gd name="T8" fmla="*/ 20 w 23"/>
                  <a:gd name="T9" fmla="*/ 0 h 14"/>
                </a:gdLst>
                <a:ahLst/>
                <a:cxnLst>
                  <a:cxn ang="0">
                    <a:pos x="T0" y="T1"/>
                  </a:cxn>
                  <a:cxn ang="0">
                    <a:pos x="T2" y="T3"/>
                  </a:cxn>
                  <a:cxn ang="0">
                    <a:pos x="T4" y="T5"/>
                  </a:cxn>
                  <a:cxn ang="0">
                    <a:pos x="T6" y="T7"/>
                  </a:cxn>
                  <a:cxn ang="0">
                    <a:pos x="T8" y="T9"/>
                  </a:cxn>
                </a:cxnLst>
                <a:rect l="0" t="0" r="r" b="b"/>
                <a:pathLst>
                  <a:path w="23" h="14">
                    <a:moveTo>
                      <a:pt x="20" y="0"/>
                    </a:moveTo>
                    <a:cubicBezTo>
                      <a:pt x="13" y="3"/>
                      <a:pt x="7" y="6"/>
                      <a:pt x="1" y="11"/>
                    </a:cubicBezTo>
                    <a:cubicBezTo>
                      <a:pt x="0" y="12"/>
                      <a:pt x="1" y="14"/>
                      <a:pt x="3" y="13"/>
                    </a:cubicBezTo>
                    <a:cubicBezTo>
                      <a:pt x="9" y="9"/>
                      <a:pt x="15" y="6"/>
                      <a:pt x="21" y="4"/>
                    </a:cubicBezTo>
                    <a:cubicBezTo>
                      <a:pt x="23" y="3"/>
                      <a:pt x="22"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88"/>
              <p:cNvSpPr>
                <a:spLocks/>
              </p:cNvSpPr>
              <p:nvPr/>
            </p:nvSpPr>
            <p:spPr bwMode="auto">
              <a:xfrm>
                <a:off x="2507" y="2751"/>
                <a:ext cx="42" cy="31"/>
              </a:xfrm>
              <a:custGeom>
                <a:avLst/>
                <a:gdLst>
                  <a:gd name="T0" fmla="*/ 21 w 24"/>
                  <a:gd name="T1" fmla="*/ 1 h 18"/>
                  <a:gd name="T2" fmla="*/ 1 w 24"/>
                  <a:gd name="T3" fmla="*/ 15 h 18"/>
                  <a:gd name="T4" fmla="*/ 3 w 24"/>
                  <a:gd name="T5" fmla="*/ 17 h 18"/>
                  <a:gd name="T6" fmla="*/ 22 w 24"/>
                  <a:gd name="T7" fmla="*/ 4 h 18"/>
                  <a:gd name="T8" fmla="*/ 21 w 24"/>
                  <a:gd name="T9" fmla="*/ 1 h 18"/>
                </a:gdLst>
                <a:ahLst/>
                <a:cxnLst>
                  <a:cxn ang="0">
                    <a:pos x="T0" y="T1"/>
                  </a:cxn>
                  <a:cxn ang="0">
                    <a:pos x="T2" y="T3"/>
                  </a:cxn>
                  <a:cxn ang="0">
                    <a:pos x="T4" y="T5"/>
                  </a:cxn>
                  <a:cxn ang="0">
                    <a:pos x="T6" y="T7"/>
                  </a:cxn>
                  <a:cxn ang="0">
                    <a:pos x="T8" y="T9"/>
                  </a:cxn>
                </a:cxnLst>
                <a:rect l="0" t="0" r="r" b="b"/>
                <a:pathLst>
                  <a:path w="24" h="18">
                    <a:moveTo>
                      <a:pt x="21" y="1"/>
                    </a:moveTo>
                    <a:cubicBezTo>
                      <a:pt x="13" y="3"/>
                      <a:pt x="5" y="8"/>
                      <a:pt x="1" y="15"/>
                    </a:cubicBezTo>
                    <a:cubicBezTo>
                      <a:pt x="0" y="17"/>
                      <a:pt x="2" y="18"/>
                      <a:pt x="3" y="17"/>
                    </a:cubicBezTo>
                    <a:cubicBezTo>
                      <a:pt x="9" y="12"/>
                      <a:pt x="14" y="7"/>
                      <a:pt x="22" y="4"/>
                    </a:cubicBezTo>
                    <a:cubicBezTo>
                      <a:pt x="24" y="4"/>
                      <a:pt x="23" y="0"/>
                      <a:pt x="2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89"/>
              <p:cNvSpPr>
                <a:spLocks/>
              </p:cNvSpPr>
              <p:nvPr/>
            </p:nvSpPr>
            <p:spPr bwMode="auto">
              <a:xfrm>
                <a:off x="2512" y="2650"/>
                <a:ext cx="76" cy="18"/>
              </a:xfrm>
              <a:custGeom>
                <a:avLst/>
                <a:gdLst>
                  <a:gd name="T0" fmla="*/ 41 w 43"/>
                  <a:gd name="T1" fmla="*/ 0 h 10"/>
                  <a:gd name="T2" fmla="*/ 2 w 43"/>
                  <a:gd name="T3" fmla="*/ 7 h 10"/>
                  <a:gd name="T4" fmla="*/ 3 w 43"/>
                  <a:gd name="T5" fmla="*/ 10 h 10"/>
                  <a:gd name="T6" fmla="*/ 41 w 43"/>
                  <a:gd name="T7" fmla="*/ 4 h 10"/>
                  <a:gd name="T8" fmla="*/ 41 w 43"/>
                  <a:gd name="T9" fmla="*/ 0 h 10"/>
                </a:gdLst>
                <a:ahLst/>
                <a:cxnLst>
                  <a:cxn ang="0">
                    <a:pos x="T0" y="T1"/>
                  </a:cxn>
                  <a:cxn ang="0">
                    <a:pos x="T2" y="T3"/>
                  </a:cxn>
                  <a:cxn ang="0">
                    <a:pos x="T4" y="T5"/>
                  </a:cxn>
                  <a:cxn ang="0">
                    <a:pos x="T6" y="T7"/>
                  </a:cxn>
                  <a:cxn ang="0">
                    <a:pos x="T8" y="T9"/>
                  </a:cxn>
                </a:cxnLst>
                <a:rect l="0" t="0" r="r" b="b"/>
                <a:pathLst>
                  <a:path w="43" h="10">
                    <a:moveTo>
                      <a:pt x="41" y="0"/>
                    </a:moveTo>
                    <a:cubicBezTo>
                      <a:pt x="28" y="1"/>
                      <a:pt x="15" y="3"/>
                      <a:pt x="2" y="7"/>
                    </a:cubicBezTo>
                    <a:cubicBezTo>
                      <a:pt x="0" y="8"/>
                      <a:pt x="1" y="10"/>
                      <a:pt x="3" y="10"/>
                    </a:cubicBezTo>
                    <a:cubicBezTo>
                      <a:pt x="16" y="8"/>
                      <a:pt x="28" y="5"/>
                      <a:pt x="41" y="4"/>
                    </a:cubicBezTo>
                    <a:cubicBezTo>
                      <a:pt x="43" y="4"/>
                      <a:pt x="43"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0"/>
              <p:cNvSpPr>
                <a:spLocks/>
              </p:cNvSpPr>
              <p:nvPr/>
            </p:nvSpPr>
            <p:spPr bwMode="auto">
              <a:xfrm>
                <a:off x="2500" y="2620"/>
                <a:ext cx="61" cy="20"/>
              </a:xfrm>
              <a:custGeom>
                <a:avLst/>
                <a:gdLst>
                  <a:gd name="T0" fmla="*/ 33 w 35"/>
                  <a:gd name="T1" fmla="*/ 2 h 11"/>
                  <a:gd name="T2" fmla="*/ 2 w 35"/>
                  <a:gd name="T3" fmla="*/ 7 h 11"/>
                  <a:gd name="T4" fmla="*/ 3 w 35"/>
                  <a:gd name="T5" fmla="*/ 10 h 11"/>
                  <a:gd name="T6" fmla="*/ 32 w 35"/>
                  <a:gd name="T7" fmla="*/ 5 h 11"/>
                  <a:gd name="T8" fmla="*/ 33 w 35"/>
                  <a:gd name="T9" fmla="*/ 2 h 11"/>
                </a:gdLst>
                <a:ahLst/>
                <a:cxnLst>
                  <a:cxn ang="0">
                    <a:pos x="T0" y="T1"/>
                  </a:cxn>
                  <a:cxn ang="0">
                    <a:pos x="T2" y="T3"/>
                  </a:cxn>
                  <a:cxn ang="0">
                    <a:pos x="T4" y="T5"/>
                  </a:cxn>
                  <a:cxn ang="0">
                    <a:pos x="T6" y="T7"/>
                  </a:cxn>
                  <a:cxn ang="0">
                    <a:pos x="T8" y="T9"/>
                  </a:cxn>
                </a:cxnLst>
                <a:rect l="0" t="0" r="r" b="b"/>
                <a:pathLst>
                  <a:path w="35" h="11">
                    <a:moveTo>
                      <a:pt x="33" y="2"/>
                    </a:moveTo>
                    <a:cubicBezTo>
                      <a:pt x="22" y="0"/>
                      <a:pt x="11" y="1"/>
                      <a:pt x="2" y="7"/>
                    </a:cubicBezTo>
                    <a:cubicBezTo>
                      <a:pt x="0" y="8"/>
                      <a:pt x="1" y="11"/>
                      <a:pt x="3" y="10"/>
                    </a:cubicBezTo>
                    <a:cubicBezTo>
                      <a:pt x="13" y="7"/>
                      <a:pt x="22" y="4"/>
                      <a:pt x="32" y="5"/>
                    </a:cubicBezTo>
                    <a:cubicBezTo>
                      <a:pt x="34" y="5"/>
                      <a:pt x="35" y="2"/>
                      <a:pt x="3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1"/>
              <p:cNvSpPr>
                <a:spLocks/>
              </p:cNvSpPr>
              <p:nvPr/>
            </p:nvSpPr>
            <p:spPr bwMode="auto">
              <a:xfrm>
                <a:off x="2482" y="2599"/>
                <a:ext cx="46" cy="13"/>
              </a:xfrm>
              <a:custGeom>
                <a:avLst/>
                <a:gdLst>
                  <a:gd name="T0" fmla="*/ 24 w 26"/>
                  <a:gd name="T1" fmla="*/ 1 h 7"/>
                  <a:gd name="T2" fmla="*/ 2 w 26"/>
                  <a:gd name="T3" fmla="*/ 4 h 7"/>
                  <a:gd name="T4" fmla="*/ 3 w 26"/>
                  <a:gd name="T5" fmla="*/ 7 h 7"/>
                  <a:gd name="T6" fmla="*/ 24 w 26"/>
                  <a:gd name="T7" fmla="*/ 4 h 7"/>
                  <a:gd name="T8" fmla="*/ 24 w 26"/>
                  <a:gd name="T9" fmla="*/ 1 h 7"/>
                </a:gdLst>
                <a:ahLst/>
                <a:cxnLst>
                  <a:cxn ang="0">
                    <a:pos x="T0" y="T1"/>
                  </a:cxn>
                  <a:cxn ang="0">
                    <a:pos x="T2" y="T3"/>
                  </a:cxn>
                  <a:cxn ang="0">
                    <a:pos x="T4" y="T5"/>
                  </a:cxn>
                  <a:cxn ang="0">
                    <a:pos x="T6" y="T7"/>
                  </a:cxn>
                  <a:cxn ang="0">
                    <a:pos x="T8" y="T9"/>
                  </a:cxn>
                </a:cxnLst>
                <a:rect l="0" t="0" r="r" b="b"/>
                <a:pathLst>
                  <a:path w="26" h="7">
                    <a:moveTo>
                      <a:pt x="24" y="1"/>
                    </a:moveTo>
                    <a:cubicBezTo>
                      <a:pt x="17" y="0"/>
                      <a:pt x="8" y="1"/>
                      <a:pt x="2" y="4"/>
                    </a:cubicBezTo>
                    <a:cubicBezTo>
                      <a:pt x="0" y="5"/>
                      <a:pt x="1" y="7"/>
                      <a:pt x="3" y="7"/>
                    </a:cubicBezTo>
                    <a:cubicBezTo>
                      <a:pt x="10" y="7"/>
                      <a:pt x="17" y="5"/>
                      <a:pt x="24" y="4"/>
                    </a:cubicBezTo>
                    <a:cubicBezTo>
                      <a:pt x="26" y="4"/>
                      <a:pt x="26" y="1"/>
                      <a:pt x="2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2"/>
              <p:cNvSpPr>
                <a:spLocks/>
              </p:cNvSpPr>
              <p:nvPr/>
            </p:nvSpPr>
            <p:spPr bwMode="auto">
              <a:xfrm>
                <a:off x="2486" y="2564"/>
                <a:ext cx="29" cy="16"/>
              </a:xfrm>
              <a:custGeom>
                <a:avLst/>
                <a:gdLst>
                  <a:gd name="T0" fmla="*/ 14 w 17"/>
                  <a:gd name="T1" fmla="*/ 1 h 9"/>
                  <a:gd name="T2" fmla="*/ 1 w 17"/>
                  <a:gd name="T3" fmla="*/ 5 h 9"/>
                  <a:gd name="T4" fmla="*/ 2 w 17"/>
                  <a:gd name="T5" fmla="*/ 8 h 9"/>
                  <a:gd name="T6" fmla="*/ 15 w 17"/>
                  <a:gd name="T7" fmla="*/ 4 h 9"/>
                  <a:gd name="T8" fmla="*/ 14 w 17"/>
                  <a:gd name="T9" fmla="*/ 1 h 9"/>
                </a:gdLst>
                <a:ahLst/>
                <a:cxnLst>
                  <a:cxn ang="0">
                    <a:pos x="T0" y="T1"/>
                  </a:cxn>
                  <a:cxn ang="0">
                    <a:pos x="T2" y="T3"/>
                  </a:cxn>
                  <a:cxn ang="0">
                    <a:pos x="T4" y="T5"/>
                  </a:cxn>
                  <a:cxn ang="0">
                    <a:pos x="T6" y="T7"/>
                  </a:cxn>
                  <a:cxn ang="0">
                    <a:pos x="T8" y="T9"/>
                  </a:cxn>
                </a:cxnLst>
                <a:rect l="0" t="0" r="r" b="b"/>
                <a:pathLst>
                  <a:path w="17" h="9">
                    <a:moveTo>
                      <a:pt x="14" y="1"/>
                    </a:moveTo>
                    <a:cubicBezTo>
                      <a:pt x="10" y="2"/>
                      <a:pt x="5" y="3"/>
                      <a:pt x="1" y="5"/>
                    </a:cubicBezTo>
                    <a:cubicBezTo>
                      <a:pt x="0" y="6"/>
                      <a:pt x="0" y="9"/>
                      <a:pt x="2" y="8"/>
                    </a:cubicBezTo>
                    <a:cubicBezTo>
                      <a:pt x="6" y="8"/>
                      <a:pt x="11" y="6"/>
                      <a:pt x="15" y="4"/>
                    </a:cubicBezTo>
                    <a:cubicBezTo>
                      <a:pt x="17" y="3"/>
                      <a:pt x="16" y="0"/>
                      <a:pt x="14"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3"/>
              <p:cNvSpPr>
                <a:spLocks/>
              </p:cNvSpPr>
              <p:nvPr/>
            </p:nvSpPr>
            <p:spPr bwMode="auto">
              <a:xfrm>
                <a:off x="2802" y="948"/>
                <a:ext cx="83" cy="53"/>
              </a:xfrm>
              <a:custGeom>
                <a:avLst/>
                <a:gdLst>
                  <a:gd name="T0" fmla="*/ 2 w 47"/>
                  <a:gd name="T1" fmla="*/ 28 h 30"/>
                  <a:gd name="T2" fmla="*/ 45 w 47"/>
                  <a:gd name="T3" fmla="*/ 2 h 30"/>
                  <a:gd name="T4" fmla="*/ 42 w 47"/>
                  <a:gd name="T5" fmla="*/ 2 h 30"/>
                  <a:gd name="T6" fmla="*/ 2 w 47"/>
                  <a:gd name="T7" fmla="*/ 25 h 30"/>
                  <a:gd name="T8" fmla="*/ 2 w 47"/>
                  <a:gd name="T9" fmla="*/ 28 h 30"/>
                </a:gdLst>
                <a:ahLst/>
                <a:cxnLst>
                  <a:cxn ang="0">
                    <a:pos x="T0" y="T1"/>
                  </a:cxn>
                  <a:cxn ang="0">
                    <a:pos x="T2" y="T3"/>
                  </a:cxn>
                  <a:cxn ang="0">
                    <a:pos x="T4" y="T5"/>
                  </a:cxn>
                  <a:cxn ang="0">
                    <a:pos x="T6" y="T7"/>
                  </a:cxn>
                  <a:cxn ang="0">
                    <a:pos x="T8" y="T9"/>
                  </a:cxn>
                </a:cxnLst>
                <a:rect l="0" t="0" r="r" b="b"/>
                <a:pathLst>
                  <a:path w="47" h="30">
                    <a:moveTo>
                      <a:pt x="2" y="28"/>
                    </a:moveTo>
                    <a:cubicBezTo>
                      <a:pt x="17" y="30"/>
                      <a:pt x="47" y="22"/>
                      <a:pt x="45" y="2"/>
                    </a:cubicBezTo>
                    <a:cubicBezTo>
                      <a:pt x="45" y="0"/>
                      <a:pt x="43" y="0"/>
                      <a:pt x="42" y="2"/>
                    </a:cubicBezTo>
                    <a:cubicBezTo>
                      <a:pt x="41" y="20"/>
                      <a:pt x="16" y="24"/>
                      <a:pt x="2" y="25"/>
                    </a:cubicBezTo>
                    <a:cubicBezTo>
                      <a:pt x="0" y="25"/>
                      <a:pt x="0" y="27"/>
                      <a:pt x="2"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4"/>
              <p:cNvSpPr>
                <a:spLocks/>
              </p:cNvSpPr>
              <p:nvPr/>
            </p:nvSpPr>
            <p:spPr bwMode="auto">
              <a:xfrm>
                <a:off x="2104" y="1074"/>
                <a:ext cx="86" cy="16"/>
              </a:xfrm>
              <a:custGeom>
                <a:avLst/>
                <a:gdLst>
                  <a:gd name="T0" fmla="*/ 2 w 49"/>
                  <a:gd name="T1" fmla="*/ 9 h 9"/>
                  <a:gd name="T2" fmla="*/ 46 w 49"/>
                  <a:gd name="T3" fmla="*/ 7 h 9"/>
                  <a:gd name="T4" fmla="*/ 47 w 49"/>
                  <a:gd name="T5" fmla="*/ 5 h 9"/>
                  <a:gd name="T6" fmla="*/ 2 w 49"/>
                  <a:gd name="T7" fmla="*/ 6 h 9"/>
                  <a:gd name="T8" fmla="*/ 2 w 49"/>
                  <a:gd name="T9" fmla="*/ 9 h 9"/>
                </a:gdLst>
                <a:ahLst/>
                <a:cxnLst>
                  <a:cxn ang="0">
                    <a:pos x="T0" y="T1"/>
                  </a:cxn>
                  <a:cxn ang="0">
                    <a:pos x="T2" y="T3"/>
                  </a:cxn>
                  <a:cxn ang="0">
                    <a:pos x="T4" y="T5"/>
                  </a:cxn>
                  <a:cxn ang="0">
                    <a:pos x="T6" y="T7"/>
                  </a:cxn>
                  <a:cxn ang="0">
                    <a:pos x="T8" y="T9"/>
                  </a:cxn>
                </a:cxnLst>
                <a:rect l="0" t="0" r="r" b="b"/>
                <a:pathLst>
                  <a:path w="49" h="9">
                    <a:moveTo>
                      <a:pt x="2" y="9"/>
                    </a:moveTo>
                    <a:cubicBezTo>
                      <a:pt x="17" y="5"/>
                      <a:pt x="31" y="5"/>
                      <a:pt x="46" y="7"/>
                    </a:cubicBezTo>
                    <a:cubicBezTo>
                      <a:pt x="48" y="8"/>
                      <a:pt x="49" y="5"/>
                      <a:pt x="47" y="5"/>
                    </a:cubicBezTo>
                    <a:cubicBezTo>
                      <a:pt x="32" y="0"/>
                      <a:pt x="16" y="1"/>
                      <a:pt x="2" y="6"/>
                    </a:cubicBezTo>
                    <a:cubicBezTo>
                      <a:pt x="0" y="6"/>
                      <a:pt x="1" y="9"/>
                      <a:pt x="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5"/>
              <p:cNvSpPr>
                <a:spLocks/>
              </p:cNvSpPr>
              <p:nvPr/>
            </p:nvSpPr>
            <p:spPr bwMode="auto">
              <a:xfrm>
                <a:off x="3757" y="1066"/>
                <a:ext cx="33" cy="45"/>
              </a:xfrm>
              <a:custGeom>
                <a:avLst/>
                <a:gdLst>
                  <a:gd name="T0" fmla="*/ 18 w 19"/>
                  <a:gd name="T1" fmla="*/ 23 h 26"/>
                  <a:gd name="T2" fmla="*/ 3 w 19"/>
                  <a:gd name="T3" fmla="*/ 1 h 26"/>
                  <a:gd name="T4" fmla="*/ 1 w 19"/>
                  <a:gd name="T5" fmla="*/ 3 h 26"/>
                  <a:gd name="T6" fmla="*/ 16 w 19"/>
                  <a:gd name="T7" fmla="*/ 25 h 26"/>
                  <a:gd name="T8" fmla="*/ 18 w 19"/>
                  <a:gd name="T9" fmla="*/ 23 h 26"/>
                </a:gdLst>
                <a:ahLst/>
                <a:cxnLst>
                  <a:cxn ang="0">
                    <a:pos x="T0" y="T1"/>
                  </a:cxn>
                  <a:cxn ang="0">
                    <a:pos x="T2" y="T3"/>
                  </a:cxn>
                  <a:cxn ang="0">
                    <a:pos x="T4" y="T5"/>
                  </a:cxn>
                  <a:cxn ang="0">
                    <a:pos x="T6" y="T7"/>
                  </a:cxn>
                  <a:cxn ang="0">
                    <a:pos x="T8" y="T9"/>
                  </a:cxn>
                </a:cxnLst>
                <a:rect l="0" t="0" r="r" b="b"/>
                <a:pathLst>
                  <a:path w="19" h="26">
                    <a:moveTo>
                      <a:pt x="18" y="23"/>
                    </a:moveTo>
                    <a:cubicBezTo>
                      <a:pt x="14" y="15"/>
                      <a:pt x="9" y="8"/>
                      <a:pt x="3" y="1"/>
                    </a:cubicBezTo>
                    <a:cubicBezTo>
                      <a:pt x="2" y="0"/>
                      <a:pt x="0" y="1"/>
                      <a:pt x="1" y="3"/>
                    </a:cubicBezTo>
                    <a:cubicBezTo>
                      <a:pt x="5" y="11"/>
                      <a:pt x="10" y="18"/>
                      <a:pt x="16" y="25"/>
                    </a:cubicBezTo>
                    <a:cubicBezTo>
                      <a:pt x="17" y="26"/>
                      <a:pt x="19" y="24"/>
                      <a:pt x="18"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496"/>
              <p:cNvSpPr>
                <a:spLocks/>
              </p:cNvSpPr>
              <p:nvPr/>
            </p:nvSpPr>
            <p:spPr bwMode="auto">
              <a:xfrm>
                <a:off x="3779" y="1046"/>
                <a:ext cx="32" cy="46"/>
              </a:xfrm>
              <a:custGeom>
                <a:avLst/>
                <a:gdLst>
                  <a:gd name="T0" fmla="*/ 16 w 18"/>
                  <a:gd name="T1" fmla="*/ 23 h 26"/>
                  <a:gd name="T2" fmla="*/ 3 w 18"/>
                  <a:gd name="T3" fmla="*/ 1 h 26"/>
                  <a:gd name="T4" fmla="*/ 1 w 18"/>
                  <a:gd name="T5" fmla="*/ 2 h 26"/>
                  <a:gd name="T6" fmla="*/ 13 w 18"/>
                  <a:gd name="T7" fmla="*/ 24 h 26"/>
                  <a:gd name="T8" fmla="*/ 16 w 18"/>
                  <a:gd name="T9" fmla="*/ 23 h 26"/>
                </a:gdLst>
                <a:ahLst/>
                <a:cxnLst>
                  <a:cxn ang="0">
                    <a:pos x="T0" y="T1"/>
                  </a:cxn>
                  <a:cxn ang="0">
                    <a:pos x="T2" y="T3"/>
                  </a:cxn>
                  <a:cxn ang="0">
                    <a:pos x="T4" y="T5"/>
                  </a:cxn>
                  <a:cxn ang="0">
                    <a:pos x="T6" y="T7"/>
                  </a:cxn>
                  <a:cxn ang="0">
                    <a:pos x="T8" y="T9"/>
                  </a:cxn>
                </a:cxnLst>
                <a:rect l="0" t="0" r="r" b="b"/>
                <a:pathLst>
                  <a:path w="18" h="26">
                    <a:moveTo>
                      <a:pt x="16" y="23"/>
                    </a:moveTo>
                    <a:cubicBezTo>
                      <a:pt x="12" y="15"/>
                      <a:pt x="9" y="8"/>
                      <a:pt x="3" y="1"/>
                    </a:cubicBezTo>
                    <a:cubicBezTo>
                      <a:pt x="3" y="0"/>
                      <a:pt x="0" y="1"/>
                      <a:pt x="1" y="2"/>
                    </a:cubicBezTo>
                    <a:cubicBezTo>
                      <a:pt x="4" y="10"/>
                      <a:pt x="9" y="17"/>
                      <a:pt x="13" y="24"/>
                    </a:cubicBezTo>
                    <a:cubicBezTo>
                      <a:pt x="15" y="26"/>
                      <a:pt x="18" y="25"/>
                      <a:pt x="16"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497"/>
              <p:cNvSpPr>
                <a:spLocks/>
              </p:cNvSpPr>
              <p:nvPr/>
            </p:nvSpPr>
            <p:spPr bwMode="auto">
              <a:xfrm>
                <a:off x="3825" y="1050"/>
                <a:ext cx="23" cy="39"/>
              </a:xfrm>
              <a:custGeom>
                <a:avLst/>
                <a:gdLst>
                  <a:gd name="T0" fmla="*/ 11 w 13"/>
                  <a:gd name="T1" fmla="*/ 18 h 22"/>
                  <a:gd name="T2" fmla="*/ 6 w 13"/>
                  <a:gd name="T3" fmla="*/ 10 h 22"/>
                  <a:gd name="T4" fmla="*/ 3 w 13"/>
                  <a:gd name="T5" fmla="*/ 2 h 22"/>
                  <a:gd name="T6" fmla="*/ 0 w 13"/>
                  <a:gd name="T7" fmla="*/ 2 h 22"/>
                  <a:gd name="T8" fmla="*/ 9 w 13"/>
                  <a:gd name="T9" fmla="*/ 21 h 22"/>
                  <a:gd name="T10" fmla="*/ 11 w 13"/>
                  <a:gd name="T11" fmla="*/ 18 h 22"/>
                </a:gdLst>
                <a:ahLst/>
                <a:cxnLst>
                  <a:cxn ang="0">
                    <a:pos x="T0" y="T1"/>
                  </a:cxn>
                  <a:cxn ang="0">
                    <a:pos x="T2" y="T3"/>
                  </a:cxn>
                  <a:cxn ang="0">
                    <a:pos x="T4" y="T5"/>
                  </a:cxn>
                  <a:cxn ang="0">
                    <a:pos x="T6" y="T7"/>
                  </a:cxn>
                  <a:cxn ang="0">
                    <a:pos x="T8" y="T9"/>
                  </a:cxn>
                  <a:cxn ang="0">
                    <a:pos x="T10" y="T11"/>
                  </a:cxn>
                </a:cxnLst>
                <a:rect l="0" t="0" r="r" b="b"/>
                <a:pathLst>
                  <a:path w="13" h="22">
                    <a:moveTo>
                      <a:pt x="11" y="18"/>
                    </a:moveTo>
                    <a:cubicBezTo>
                      <a:pt x="9" y="16"/>
                      <a:pt x="8" y="13"/>
                      <a:pt x="6" y="10"/>
                    </a:cubicBezTo>
                    <a:cubicBezTo>
                      <a:pt x="5" y="8"/>
                      <a:pt x="4" y="5"/>
                      <a:pt x="3" y="2"/>
                    </a:cubicBezTo>
                    <a:cubicBezTo>
                      <a:pt x="3" y="0"/>
                      <a:pt x="0" y="0"/>
                      <a:pt x="0" y="2"/>
                    </a:cubicBezTo>
                    <a:cubicBezTo>
                      <a:pt x="1" y="9"/>
                      <a:pt x="5" y="16"/>
                      <a:pt x="9" y="21"/>
                    </a:cubicBezTo>
                    <a:cubicBezTo>
                      <a:pt x="10" y="22"/>
                      <a:pt x="13" y="20"/>
                      <a:pt x="11"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498"/>
              <p:cNvSpPr>
                <a:spLocks/>
              </p:cNvSpPr>
              <p:nvPr/>
            </p:nvSpPr>
            <p:spPr bwMode="auto">
              <a:xfrm>
                <a:off x="3860" y="1036"/>
                <a:ext cx="18" cy="51"/>
              </a:xfrm>
              <a:custGeom>
                <a:avLst/>
                <a:gdLst>
                  <a:gd name="T0" fmla="*/ 9 w 10"/>
                  <a:gd name="T1" fmla="*/ 24 h 29"/>
                  <a:gd name="T2" fmla="*/ 3 w 10"/>
                  <a:gd name="T3" fmla="*/ 1 h 29"/>
                  <a:gd name="T4" fmla="*/ 0 w 10"/>
                  <a:gd name="T5" fmla="*/ 2 h 29"/>
                  <a:gd name="T6" fmla="*/ 6 w 10"/>
                  <a:gd name="T7" fmla="*/ 26 h 29"/>
                  <a:gd name="T8" fmla="*/ 9 w 10"/>
                  <a:gd name="T9" fmla="*/ 24 h 29"/>
                </a:gdLst>
                <a:ahLst/>
                <a:cxnLst>
                  <a:cxn ang="0">
                    <a:pos x="T0" y="T1"/>
                  </a:cxn>
                  <a:cxn ang="0">
                    <a:pos x="T2" y="T3"/>
                  </a:cxn>
                  <a:cxn ang="0">
                    <a:pos x="T4" y="T5"/>
                  </a:cxn>
                  <a:cxn ang="0">
                    <a:pos x="T6" y="T7"/>
                  </a:cxn>
                  <a:cxn ang="0">
                    <a:pos x="T8" y="T9"/>
                  </a:cxn>
                </a:cxnLst>
                <a:rect l="0" t="0" r="r" b="b"/>
                <a:pathLst>
                  <a:path w="10" h="29">
                    <a:moveTo>
                      <a:pt x="9" y="24"/>
                    </a:moveTo>
                    <a:cubicBezTo>
                      <a:pt x="6" y="17"/>
                      <a:pt x="4" y="9"/>
                      <a:pt x="3" y="1"/>
                    </a:cubicBezTo>
                    <a:cubicBezTo>
                      <a:pt x="2" y="0"/>
                      <a:pt x="0" y="0"/>
                      <a:pt x="0" y="2"/>
                    </a:cubicBezTo>
                    <a:cubicBezTo>
                      <a:pt x="0" y="10"/>
                      <a:pt x="2" y="18"/>
                      <a:pt x="6" y="26"/>
                    </a:cubicBezTo>
                    <a:cubicBezTo>
                      <a:pt x="7" y="29"/>
                      <a:pt x="10" y="27"/>
                      <a:pt x="9"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499"/>
              <p:cNvSpPr>
                <a:spLocks/>
              </p:cNvSpPr>
              <p:nvPr/>
            </p:nvSpPr>
            <p:spPr bwMode="auto">
              <a:xfrm>
                <a:off x="4001" y="941"/>
                <a:ext cx="42" cy="68"/>
              </a:xfrm>
              <a:custGeom>
                <a:avLst/>
                <a:gdLst>
                  <a:gd name="T0" fmla="*/ 3 w 24"/>
                  <a:gd name="T1" fmla="*/ 37 h 39"/>
                  <a:gd name="T2" fmla="*/ 22 w 24"/>
                  <a:gd name="T3" fmla="*/ 4 h 39"/>
                  <a:gd name="T4" fmla="*/ 20 w 24"/>
                  <a:gd name="T5" fmla="*/ 1 h 39"/>
                  <a:gd name="T6" fmla="*/ 0 w 24"/>
                  <a:gd name="T7" fmla="*/ 37 h 39"/>
                  <a:gd name="T8" fmla="*/ 3 w 24"/>
                  <a:gd name="T9" fmla="*/ 37 h 39"/>
                </a:gdLst>
                <a:ahLst/>
                <a:cxnLst>
                  <a:cxn ang="0">
                    <a:pos x="T0" y="T1"/>
                  </a:cxn>
                  <a:cxn ang="0">
                    <a:pos x="T2" y="T3"/>
                  </a:cxn>
                  <a:cxn ang="0">
                    <a:pos x="T4" y="T5"/>
                  </a:cxn>
                  <a:cxn ang="0">
                    <a:pos x="T6" y="T7"/>
                  </a:cxn>
                  <a:cxn ang="0">
                    <a:pos x="T8" y="T9"/>
                  </a:cxn>
                </a:cxnLst>
                <a:rect l="0" t="0" r="r" b="b"/>
                <a:pathLst>
                  <a:path w="24" h="39">
                    <a:moveTo>
                      <a:pt x="3" y="37"/>
                    </a:moveTo>
                    <a:cubicBezTo>
                      <a:pt x="5" y="23"/>
                      <a:pt x="12" y="13"/>
                      <a:pt x="22" y="4"/>
                    </a:cubicBezTo>
                    <a:cubicBezTo>
                      <a:pt x="24" y="2"/>
                      <a:pt x="22" y="0"/>
                      <a:pt x="20" y="1"/>
                    </a:cubicBezTo>
                    <a:cubicBezTo>
                      <a:pt x="8" y="9"/>
                      <a:pt x="1" y="22"/>
                      <a:pt x="0" y="37"/>
                    </a:cubicBezTo>
                    <a:cubicBezTo>
                      <a:pt x="0" y="38"/>
                      <a:pt x="3" y="39"/>
                      <a:pt x="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0"/>
              <p:cNvSpPr>
                <a:spLocks/>
              </p:cNvSpPr>
              <p:nvPr/>
            </p:nvSpPr>
            <p:spPr bwMode="auto">
              <a:xfrm>
                <a:off x="3978" y="913"/>
                <a:ext cx="35" cy="81"/>
              </a:xfrm>
              <a:custGeom>
                <a:avLst/>
                <a:gdLst>
                  <a:gd name="T0" fmla="*/ 3 w 20"/>
                  <a:gd name="T1" fmla="*/ 44 h 46"/>
                  <a:gd name="T2" fmla="*/ 19 w 20"/>
                  <a:gd name="T3" fmla="*/ 3 h 46"/>
                  <a:gd name="T4" fmla="*/ 17 w 20"/>
                  <a:gd name="T5" fmla="*/ 1 h 46"/>
                  <a:gd name="T6" fmla="*/ 0 w 20"/>
                  <a:gd name="T7" fmla="*/ 44 h 46"/>
                  <a:gd name="T8" fmla="*/ 3 w 20"/>
                  <a:gd name="T9" fmla="*/ 44 h 46"/>
                </a:gdLst>
                <a:ahLst/>
                <a:cxnLst>
                  <a:cxn ang="0">
                    <a:pos x="T0" y="T1"/>
                  </a:cxn>
                  <a:cxn ang="0">
                    <a:pos x="T2" y="T3"/>
                  </a:cxn>
                  <a:cxn ang="0">
                    <a:pos x="T4" y="T5"/>
                  </a:cxn>
                  <a:cxn ang="0">
                    <a:pos x="T6" y="T7"/>
                  </a:cxn>
                  <a:cxn ang="0">
                    <a:pos x="T8" y="T9"/>
                  </a:cxn>
                </a:cxnLst>
                <a:rect l="0" t="0" r="r" b="b"/>
                <a:pathLst>
                  <a:path w="20" h="46">
                    <a:moveTo>
                      <a:pt x="3" y="44"/>
                    </a:moveTo>
                    <a:cubicBezTo>
                      <a:pt x="5" y="29"/>
                      <a:pt x="11" y="16"/>
                      <a:pt x="19" y="3"/>
                    </a:cubicBezTo>
                    <a:cubicBezTo>
                      <a:pt x="20" y="1"/>
                      <a:pt x="18" y="0"/>
                      <a:pt x="17" y="1"/>
                    </a:cubicBezTo>
                    <a:cubicBezTo>
                      <a:pt x="7" y="13"/>
                      <a:pt x="1" y="28"/>
                      <a:pt x="0" y="44"/>
                    </a:cubicBezTo>
                    <a:cubicBezTo>
                      <a:pt x="0" y="46"/>
                      <a:pt x="3" y="46"/>
                      <a:pt x="3"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1"/>
              <p:cNvSpPr>
                <a:spLocks/>
              </p:cNvSpPr>
              <p:nvPr/>
            </p:nvSpPr>
            <p:spPr bwMode="auto">
              <a:xfrm>
                <a:off x="3969" y="874"/>
                <a:ext cx="51" cy="63"/>
              </a:xfrm>
              <a:custGeom>
                <a:avLst/>
                <a:gdLst>
                  <a:gd name="T0" fmla="*/ 3 w 29"/>
                  <a:gd name="T1" fmla="*/ 35 h 36"/>
                  <a:gd name="T2" fmla="*/ 28 w 29"/>
                  <a:gd name="T3" fmla="*/ 3 h 36"/>
                  <a:gd name="T4" fmla="*/ 26 w 29"/>
                  <a:gd name="T5" fmla="*/ 1 h 36"/>
                  <a:gd name="T6" fmla="*/ 1 w 29"/>
                  <a:gd name="T7" fmla="*/ 33 h 36"/>
                  <a:gd name="T8" fmla="*/ 3 w 29"/>
                  <a:gd name="T9" fmla="*/ 35 h 36"/>
                </a:gdLst>
                <a:ahLst/>
                <a:cxnLst>
                  <a:cxn ang="0">
                    <a:pos x="T0" y="T1"/>
                  </a:cxn>
                  <a:cxn ang="0">
                    <a:pos x="T2" y="T3"/>
                  </a:cxn>
                  <a:cxn ang="0">
                    <a:pos x="T4" y="T5"/>
                  </a:cxn>
                  <a:cxn ang="0">
                    <a:pos x="T6" y="T7"/>
                  </a:cxn>
                  <a:cxn ang="0">
                    <a:pos x="T8" y="T9"/>
                  </a:cxn>
                </a:cxnLst>
                <a:rect l="0" t="0" r="r" b="b"/>
                <a:pathLst>
                  <a:path w="29" h="36">
                    <a:moveTo>
                      <a:pt x="3" y="35"/>
                    </a:moveTo>
                    <a:cubicBezTo>
                      <a:pt x="9" y="22"/>
                      <a:pt x="17" y="12"/>
                      <a:pt x="28" y="3"/>
                    </a:cubicBezTo>
                    <a:cubicBezTo>
                      <a:pt x="29" y="2"/>
                      <a:pt x="27" y="0"/>
                      <a:pt x="26" y="1"/>
                    </a:cubicBezTo>
                    <a:cubicBezTo>
                      <a:pt x="14" y="8"/>
                      <a:pt x="5" y="20"/>
                      <a:pt x="1" y="33"/>
                    </a:cubicBezTo>
                    <a:cubicBezTo>
                      <a:pt x="0" y="35"/>
                      <a:pt x="3" y="36"/>
                      <a:pt x="3"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2"/>
              <p:cNvSpPr>
                <a:spLocks/>
              </p:cNvSpPr>
              <p:nvPr/>
            </p:nvSpPr>
            <p:spPr bwMode="auto">
              <a:xfrm>
                <a:off x="4029" y="957"/>
                <a:ext cx="39" cy="52"/>
              </a:xfrm>
              <a:custGeom>
                <a:avLst/>
                <a:gdLst>
                  <a:gd name="T0" fmla="*/ 4 w 22"/>
                  <a:gd name="T1" fmla="*/ 28 h 30"/>
                  <a:gd name="T2" fmla="*/ 21 w 22"/>
                  <a:gd name="T3" fmla="*/ 3 h 30"/>
                  <a:gd name="T4" fmla="*/ 19 w 22"/>
                  <a:gd name="T5" fmla="*/ 1 h 30"/>
                  <a:gd name="T6" fmla="*/ 1 w 22"/>
                  <a:gd name="T7" fmla="*/ 27 h 30"/>
                  <a:gd name="T8" fmla="*/ 4 w 22"/>
                  <a:gd name="T9" fmla="*/ 28 h 30"/>
                </a:gdLst>
                <a:ahLst/>
                <a:cxnLst>
                  <a:cxn ang="0">
                    <a:pos x="T0" y="T1"/>
                  </a:cxn>
                  <a:cxn ang="0">
                    <a:pos x="T2" y="T3"/>
                  </a:cxn>
                  <a:cxn ang="0">
                    <a:pos x="T4" y="T5"/>
                  </a:cxn>
                  <a:cxn ang="0">
                    <a:pos x="T6" y="T7"/>
                  </a:cxn>
                  <a:cxn ang="0">
                    <a:pos x="T8" y="T9"/>
                  </a:cxn>
                </a:cxnLst>
                <a:rect l="0" t="0" r="r" b="b"/>
                <a:pathLst>
                  <a:path w="22" h="30">
                    <a:moveTo>
                      <a:pt x="4" y="28"/>
                    </a:moveTo>
                    <a:cubicBezTo>
                      <a:pt x="8" y="18"/>
                      <a:pt x="14" y="11"/>
                      <a:pt x="21" y="3"/>
                    </a:cubicBezTo>
                    <a:cubicBezTo>
                      <a:pt x="22" y="2"/>
                      <a:pt x="21" y="0"/>
                      <a:pt x="19" y="1"/>
                    </a:cubicBezTo>
                    <a:cubicBezTo>
                      <a:pt x="10" y="7"/>
                      <a:pt x="4" y="17"/>
                      <a:pt x="1" y="27"/>
                    </a:cubicBezTo>
                    <a:cubicBezTo>
                      <a:pt x="0" y="29"/>
                      <a:pt x="3"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3"/>
              <p:cNvSpPr>
                <a:spLocks/>
              </p:cNvSpPr>
              <p:nvPr/>
            </p:nvSpPr>
            <p:spPr bwMode="auto">
              <a:xfrm>
                <a:off x="4052" y="980"/>
                <a:ext cx="35" cy="45"/>
              </a:xfrm>
              <a:custGeom>
                <a:avLst/>
                <a:gdLst>
                  <a:gd name="T0" fmla="*/ 4 w 20"/>
                  <a:gd name="T1" fmla="*/ 24 h 26"/>
                  <a:gd name="T2" fmla="*/ 19 w 20"/>
                  <a:gd name="T3" fmla="*/ 3 h 26"/>
                  <a:gd name="T4" fmla="*/ 17 w 20"/>
                  <a:gd name="T5" fmla="*/ 1 h 26"/>
                  <a:gd name="T6" fmla="*/ 1 w 20"/>
                  <a:gd name="T7" fmla="*/ 22 h 26"/>
                  <a:gd name="T8" fmla="*/ 4 w 20"/>
                  <a:gd name="T9" fmla="*/ 24 h 26"/>
                </a:gdLst>
                <a:ahLst/>
                <a:cxnLst>
                  <a:cxn ang="0">
                    <a:pos x="T0" y="T1"/>
                  </a:cxn>
                  <a:cxn ang="0">
                    <a:pos x="T2" y="T3"/>
                  </a:cxn>
                  <a:cxn ang="0">
                    <a:pos x="T4" y="T5"/>
                  </a:cxn>
                  <a:cxn ang="0">
                    <a:pos x="T6" y="T7"/>
                  </a:cxn>
                  <a:cxn ang="0">
                    <a:pos x="T8" y="T9"/>
                  </a:cxn>
                </a:cxnLst>
                <a:rect l="0" t="0" r="r" b="b"/>
                <a:pathLst>
                  <a:path w="20" h="26">
                    <a:moveTo>
                      <a:pt x="4" y="24"/>
                    </a:moveTo>
                    <a:cubicBezTo>
                      <a:pt x="9" y="17"/>
                      <a:pt x="15" y="10"/>
                      <a:pt x="19" y="3"/>
                    </a:cubicBezTo>
                    <a:cubicBezTo>
                      <a:pt x="20" y="1"/>
                      <a:pt x="18" y="0"/>
                      <a:pt x="17" y="1"/>
                    </a:cubicBezTo>
                    <a:cubicBezTo>
                      <a:pt x="11" y="7"/>
                      <a:pt x="6" y="15"/>
                      <a:pt x="1" y="22"/>
                    </a:cubicBezTo>
                    <a:cubicBezTo>
                      <a:pt x="0" y="24"/>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4"/>
              <p:cNvSpPr>
                <a:spLocks/>
              </p:cNvSpPr>
              <p:nvPr/>
            </p:nvSpPr>
            <p:spPr bwMode="auto">
              <a:xfrm>
                <a:off x="4075" y="1023"/>
                <a:ext cx="23" cy="36"/>
              </a:xfrm>
              <a:custGeom>
                <a:avLst/>
                <a:gdLst>
                  <a:gd name="T0" fmla="*/ 4 w 13"/>
                  <a:gd name="T1" fmla="*/ 18 h 20"/>
                  <a:gd name="T2" fmla="*/ 9 w 13"/>
                  <a:gd name="T3" fmla="*/ 10 h 20"/>
                  <a:gd name="T4" fmla="*/ 12 w 13"/>
                  <a:gd name="T5" fmla="*/ 3 h 20"/>
                  <a:gd name="T6" fmla="*/ 10 w 13"/>
                  <a:gd name="T7" fmla="*/ 1 h 20"/>
                  <a:gd name="T8" fmla="*/ 5 w 13"/>
                  <a:gd name="T9" fmla="*/ 8 h 20"/>
                  <a:gd name="T10" fmla="*/ 1 w 13"/>
                  <a:gd name="T11" fmla="*/ 16 h 20"/>
                  <a:gd name="T12" fmla="*/ 4 w 13"/>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13" h="20">
                    <a:moveTo>
                      <a:pt x="4" y="18"/>
                    </a:moveTo>
                    <a:cubicBezTo>
                      <a:pt x="6" y="16"/>
                      <a:pt x="7" y="13"/>
                      <a:pt x="9" y="10"/>
                    </a:cubicBezTo>
                    <a:cubicBezTo>
                      <a:pt x="10" y="8"/>
                      <a:pt x="12" y="5"/>
                      <a:pt x="12" y="3"/>
                    </a:cubicBezTo>
                    <a:cubicBezTo>
                      <a:pt x="13" y="1"/>
                      <a:pt x="11" y="0"/>
                      <a:pt x="10" y="1"/>
                    </a:cubicBezTo>
                    <a:cubicBezTo>
                      <a:pt x="8" y="3"/>
                      <a:pt x="7" y="6"/>
                      <a:pt x="5" y="8"/>
                    </a:cubicBezTo>
                    <a:cubicBezTo>
                      <a:pt x="4" y="11"/>
                      <a:pt x="2" y="14"/>
                      <a:pt x="1" y="16"/>
                    </a:cubicBezTo>
                    <a:cubicBezTo>
                      <a:pt x="0" y="18"/>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5"/>
              <p:cNvSpPr>
                <a:spLocks/>
              </p:cNvSpPr>
              <p:nvPr/>
            </p:nvSpPr>
            <p:spPr bwMode="auto">
              <a:xfrm>
                <a:off x="4094" y="1039"/>
                <a:ext cx="26" cy="34"/>
              </a:xfrm>
              <a:custGeom>
                <a:avLst/>
                <a:gdLst>
                  <a:gd name="T0" fmla="*/ 4 w 15"/>
                  <a:gd name="T1" fmla="*/ 17 h 19"/>
                  <a:gd name="T2" fmla="*/ 14 w 15"/>
                  <a:gd name="T3" fmla="*/ 3 h 19"/>
                  <a:gd name="T4" fmla="*/ 13 w 15"/>
                  <a:gd name="T5" fmla="*/ 1 h 19"/>
                  <a:gd name="T6" fmla="*/ 1 w 15"/>
                  <a:gd name="T7" fmla="*/ 17 h 19"/>
                  <a:gd name="T8" fmla="*/ 4 w 15"/>
                  <a:gd name="T9" fmla="*/ 17 h 19"/>
                </a:gdLst>
                <a:ahLst/>
                <a:cxnLst>
                  <a:cxn ang="0">
                    <a:pos x="T0" y="T1"/>
                  </a:cxn>
                  <a:cxn ang="0">
                    <a:pos x="T2" y="T3"/>
                  </a:cxn>
                  <a:cxn ang="0">
                    <a:pos x="T4" y="T5"/>
                  </a:cxn>
                  <a:cxn ang="0">
                    <a:pos x="T6" y="T7"/>
                  </a:cxn>
                  <a:cxn ang="0">
                    <a:pos x="T8" y="T9"/>
                  </a:cxn>
                </a:cxnLst>
                <a:rect l="0" t="0" r="r" b="b"/>
                <a:pathLst>
                  <a:path w="15" h="19">
                    <a:moveTo>
                      <a:pt x="4" y="17"/>
                    </a:moveTo>
                    <a:cubicBezTo>
                      <a:pt x="5" y="11"/>
                      <a:pt x="9" y="7"/>
                      <a:pt x="14" y="3"/>
                    </a:cubicBezTo>
                    <a:cubicBezTo>
                      <a:pt x="15" y="2"/>
                      <a:pt x="14" y="0"/>
                      <a:pt x="13" y="1"/>
                    </a:cubicBezTo>
                    <a:cubicBezTo>
                      <a:pt x="6" y="3"/>
                      <a:pt x="1" y="10"/>
                      <a:pt x="1" y="17"/>
                    </a:cubicBezTo>
                    <a:cubicBezTo>
                      <a:pt x="0" y="19"/>
                      <a:pt x="4" y="19"/>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06"/>
              <p:cNvSpPr>
                <a:spLocks/>
              </p:cNvSpPr>
              <p:nvPr/>
            </p:nvSpPr>
            <p:spPr bwMode="auto">
              <a:xfrm>
                <a:off x="4259" y="1106"/>
                <a:ext cx="57" cy="76"/>
              </a:xfrm>
              <a:custGeom>
                <a:avLst/>
                <a:gdLst>
                  <a:gd name="T0" fmla="*/ 3 w 32"/>
                  <a:gd name="T1" fmla="*/ 41 h 43"/>
                  <a:gd name="T2" fmla="*/ 30 w 32"/>
                  <a:gd name="T3" fmla="*/ 3 h 43"/>
                  <a:gd name="T4" fmla="*/ 29 w 32"/>
                  <a:gd name="T5" fmla="*/ 0 h 43"/>
                  <a:gd name="T6" fmla="*/ 0 w 32"/>
                  <a:gd name="T7" fmla="*/ 40 h 43"/>
                  <a:gd name="T8" fmla="*/ 3 w 32"/>
                  <a:gd name="T9" fmla="*/ 41 h 43"/>
                </a:gdLst>
                <a:ahLst/>
                <a:cxnLst>
                  <a:cxn ang="0">
                    <a:pos x="T0" y="T1"/>
                  </a:cxn>
                  <a:cxn ang="0">
                    <a:pos x="T2" y="T3"/>
                  </a:cxn>
                  <a:cxn ang="0">
                    <a:pos x="T4" y="T5"/>
                  </a:cxn>
                  <a:cxn ang="0">
                    <a:pos x="T6" y="T7"/>
                  </a:cxn>
                  <a:cxn ang="0">
                    <a:pos x="T8" y="T9"/>
                  </a:cxn>
                </a:cxnLst>
                <a:rect l="0" t="0" r="r" b="b"/>
                <a:pathLst>
                  <a:path w="32" h="43">
                    <a:moveTo>
                      <a:pt x="3" y="41"/>
                    </a:moveTo>
                    <a:cubicBezTo>
                      <a:pt x="7" y="25"/>
                      <a:pt x="17" y="13"/>
                      <a:pt x="30" y="3"/>
                    </a:cubicBezTo>
                    <a:cubicBezTo>
                      <a:pt x="32" y="2"/>
                      <a:pt x="30" y="0"/>
                      <a:pt x="29" y="0"/>
                    </a:cubicBezTo>
                    <a:cubicBezTo>
                      <a:pt x="13" y="8"/>
                      <a:pt x="3" y="23"/>
                      <a:pt x="0" y="40"/>
                    </a:cubicBezTo>
                    <a:cubicBezTo>
                      <a:pt x="0" y="42"/>
                      <a:pt x="2" y="43"/>
                      <a:pt x="3"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07"/>
              <p:cNvSpPr>
                <a:spLocks/>
              </p:cNvSpPr>
              <p:nvPr/>
            </p:nvSpPr>
            <p:spPr bwMode="auto">
              <a:xfrm>
                <a:off x="4242" y="1085"/>
                <a:ext cx="56" cy="60"/>
              </a:xfrm>
              <a:custGeom>
                <a:avLst/>
                <a:gdLst>
                  <a:gd name="T0" fmla="*/ 4 w 32"/>
                  <a:gd name="T1" fmla="*/ 32 h 34"/>
                  <a:gd name="T2" fmla="*/ 30 w 32"/>
                  <a:gd name="T3" fmla="*/ 3 h 34"/>
                  <a:gd name="T4" fmla="*/ 29 w 32"/>
                  <a:gd name="T5" fmla="*/ 0 h 34"/>
                  <a:gd name="T6" fmla="*/ 1 w 32"/>
                  <a:gd name="T7" fmla="*/ 31 h 34"/>
                  <a:gd name="T8" fmla="*/ 4 w 32"/>
                  <a:gd name="T9" fmla="*/ 32 h 34"/>
                </a:gdLst>
                <a:ahLst/>
                <a:cxnLst>
                  <a:cxn ang="0">
                    <a:pos x="T0" y="T1"/>
                  </a:cxn>
                  <a:cxn ang="0">
                    <a:pos x="T2" y="T3"/>
                  </a:cxn>
                  <a:cxn ang="0">
                    <a:pos x="T4" y="T5"/>
                  </a:cxn>
                  <a:cxn ang="0">
                    <a:pos x="T6" y="T7"/>
                  </a:cxn>
                  <a:cxn ang="0">
                    <a:pos x="T8" y="T9"/>
                  </a:cxn>
                </a:cxnLst>
                <a:rect l="0" t="0" r="r" b="b"/>
                <a:pathLst>
                  <a:path w="32" h="34">
                    <a:moveTo>
                      <a:pt x="4" y="32"/>
                    </a:moveTo>
                    <a:cubicBezTo>
                      <a:pt x="9" y="19"/>
                      <a:pt x="18" y="10"/>
                      <a:pt x="30" y="3"/>
                    </a:cubicBezTo>
                    <a:cubicBezTo>
                      <a:pt x="32" y="2"/>
                      <a:pt x="31" y="0"/>
                      <a:pt x="29" y="0"/>
                    </a:cubicBezTo>
                    <a:cubicBezTo>
                      <a:pt x="15" y="5"/>
                      <a:pt x="5" y="17"/>
                      <a:pt x="1" y="31"/>
                    </a:cubicBezTo>
                    <a:cubicBezTo>
                      <a:pt x="0" y="33"/>
                      <a:pt x="4"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08"/>
              <p:cNvSpPr>
                <a:spLocks/>
              </p:cNvSpPr>
              <p:nvPr/>
            </p:nvSpPr>
            <p:spPr bwMode="auto">
              <a:xfrm>
                <a:off x="4240" y="1050"/>
                <a:ext cx="60" cy="56"/>
              </a:xfrm>
              <a:custGeom>
                <a:avLst/>
                <a:gdLst>
                  <a:gd name="T0" fmla="*/ 3 w 34"/>
                  <a:gd name="T1" fmla="*/ 31 h 32"/>
                  <a:gd name="T2" fmla="*/ 33 w 34"/>
                  <a:gd name="T3" fmla="*/ 3 h 32"/>
                  <a:gd name="T4" fmla="*/ 32 w 34"/>
                  <a:gd name="T5" fmla="*/ 1 h 32"/>
                  <a:gd name="T6" fmla="*/ 1 w 34"/>
                  <a:gd name="T7" fmla="*/ 29 h 32"/>
                  <a:gd name="T8" fmla="*/ 3 w 34"/>
                  <a:gd name="T9" fmla="*/ 31 h 32"/>
                </a:gdLst>
                <a:ahLst/>
                <a:cxnLst>
                  <a:cxn ang="0">
                    <a:pos x="T0" y="T1"/>
                  </a:cxn>
                  <a:cxn ang="0">
                    <a:pos x="T2" y="T3"/>
                  </a:cxn>
                  <a:cxn ang="0">
                    <a:pos x="T4" y="T5"/>
                  </a:cxn>
                  <a:cxn ang="0">
                    <a:pos x="T6" y="T7"/>
                  </a:cxn>
                  <a:cxn ang="0">
                    <a:pos x="T8" y="T9"/>
                  </a:cxn>
                </a:cxnLst>
                <a:rect l="0" t="0" r="r" b="b"/>
                <a:pathLst>
                  <a:path w="34" h="32">
                    <a:moveTo>
                      <a:pt x="3" y="31"/>
                    </a:moveTo>
                    <a:cubicBezTo>
                      <a:pt x="9" y="18"/>
                      <a:pt x="20" y="9"/>
                      <a:pt x="33" y="3"/>
                    </a:cubicBezTo>
                    <a:cubicBezTo>
                      <a:pt x="34" y="3"/>
                      <a:pt x="34" y="0"/>
                      <a:pt x="32" y="1"/>
                    </a:cubicBezTo>
                    <a:cubicBezTo>
                      <a:pt x="18" y="5"/>
                      <a:pt x="7" y="15"/>
                      <a:pt x="1" y="29"/>
                    </a:cubicBezTo>
                    <a:cubicBezTo>
                      <a:pt x="0" y="31"/>
                      <a:pt x="2" y="32"/>
                      <a:pt x="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09"/>
              <p:cNvSpPr>
                <a:spLocks/>
              </p:cNvSpPr>
              <p:nvPr/>
            </p:nvSpPr>
            <p:spPr bwMode="auto">
              <a:xfrm>
                <a:off x="4266" y="1154"/>
                <a:ext cx="57" cy="65"/>
              </a:xfrm>
              <a:custGeom>
                <a:avLst/>
                <a:gdLst>
                  <a:gd name="T0" fmla="*/ 3 w 32"/>
                  <a:gd name="T1" fmla="*/ 35 h 37"/>
                  <a:gd name="T2" fmla="*/ 31 w 32"/>
                  <a:gd name="T3" fmla="*/ 4 h 37"/>
                  <a:gd name="T4" fmla="*/ 29 w 32"/>
                  <a:gd name="T5" fmla="*/ 1 h 37"/>
                  <a:gd name="T6" fmla="*/ 0 w 32"/>
                  <a:gd name="T7" fmla="*/ 35 h 37"/>
                  <a:gd name="T8" fmla="*/ 3 w 32"/>
                  <a:gd name="T9" fmla="*/ 35 h 37"/>
                </a:gdLst>
                <a:ahLst/>
                <a:cxnLst>
                  <a:cxn ang="0">
                    <a:pos x="T0" y="T1"/>
                  </a:cxn>
                  <a:cxn ang="0">
                    <a:pos x="T2" y="T3"/>
                  </a:cxn>
                  <a:cxn ang="0">
                    <a:pos x="T4" y="T5"/>
                  </a:cxn>
                  <a:cxn ang="0">
                    <a:pos x="T6" y="T7"/>
                  </a:cxn>
                  <a:cxn ang="0">
                    <a:pos x="T8" y="T9"/>
                  </a:cxn>
                </a:cxnLst>
                <a:rect l="0" t="0" r="r" b="b"/>
                <a:pathLst>
                  <a:path w="32" h="37">
                    <a:moveTo>
                      <a:pt x="3" y="35"/>
                    </a:moveTo>
                    <a:cubicBezTo>
                      <a:pt x="8" y="21"/>
                      <a:pt x="17" y="11"/>
                      <a:pt x="31" y="4"/>
                    </a:cubicBezTo>
                    <a:cubicBezTo>
                      <a:pt x="32" y="3"/>
                      <a:pt x="31" y="0"/>
                      <a:pt x="29" y="1"/>
                    </a:cubicBezTo>
                    <a:cubicBezTo>
                      <a:pt x="14" y="5"/>
                      <a:pt x="2" y="20"/>
                      <a:pt x="0" y="35"/>
                    </a:cubicBezTo>
                    <a:cubicBezTo>
                      <a:pt x="0" y="37"/>
                      <a:pt x="3" y="37"/>
                      <a:pt x="3"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0"/>
              <p:cNvSpPr>
                <a:spLocks/>
              </p:cNvSpPr>
              <p:nvPr/>
            </p:nvSpPr>
            <p:spPr bwMode="auto">
              <a:xfrm>
                <a:off x="4275" y="1203"/>
                <a:ext cx="44" cy="54"/>
              </a:xfrm>
              <a:custGeom>
                <a:avLst/>
                <a:gdLst>
                  <a:gd name="T0" fmla="*/ 4 w 25"/>
                  <a:gd name="T1" fmla="*/ 29 h 31"/>
                  <a:gd name="T2" fmla="*/ 12 w 25"/>
                  <a:gd name="T3" fmla="*/ 15 h 31"/>
                  <a:gd name="T4" fmla="*/ 24 w 25"/>
                  <a:gd name="T5" fmla="*/ 3 h 31"/>
                  <a:gd name="T6" fmla="*/ 22 w 25"/>
                  <a:gd name="T7" fmla="*/ 1 h 31"/>
                  <a:gd name="T8" fmla="*/ 0 w 25"/>
                  <a:gd name="T9" fmla="*/ 28 h 31"/>
                  <a:gd name="T10" fmla="*/ 4 w 25"/>
                  <a:gd name="T11" fmla="*/ 29 h 31"/>
                </a:gdLst>
                <a:ahLst/>
                <a:cxnLst>
                  <a:cxn ang="0">
                    <a:pos x="T0" y="T1"/>
                  </a:cxn>
                  <a:cxn ang="0">
                    <a:pos x="T2" y="T3"/>
                  </a:cxn>
                  <a:cxn ang="0">
                    <a:pos x="T4" y="T5"/>
                  </a:cxn>
                  <a:cxn ang="0">
                    <a:pos x="T6" y="T7"/>
                  </a:cxn>
                  <a:cxn ang="0">
                    <a:pos x="T8" y="T9"/>
                  </a:cxn>
                  <a:cxn ang="0">
                    <a:pos x="T10" y="T11"/>
                  </a:cxn>
                </a:cxnLst>
                <a:rect l="0" t="0" r="r" b="b"/>
                <a:pathLst>
                  <a:path w="25" h="31">
                    <a:moveTo>
                      <a:pt x="4" y="29"/>
                    </a:moveTo>
                    <a:cubicBezTo>
                      <a:pt x="6" y="24"/>
                      <a:pt x="9" y="19"/>
                      <a:pt x="12" y="15"/>
                    </a:cubicBezTo>
                    <a:cubicBezTo>
                      <a:pt x="16" y="11"/>
                      <a:pt x="20" y="7"/>
                      <a:pt x="24" y="3"/>
                    </a:cubicBezTo>
                    <a:cubicBezTo>
                      <a:pt x="25" y="2"/>
                      <a:pt x="23" y="0"/>
                      <a:pt x="22" y="1"/>
                    </a:cubicBezTo>
                    <a:cubicBezTo>
                      <a:pt x="12" y="6"/>
                      <a:pt x="4" y="18"/>
                      <a:pt x="0" y="28"/>
                    </a:cubicBezTo>
                    <a:cubicBezTo>
                      <a:pt x="0" y="30"/>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1"/>
              <p:cNvSpPr>
                <a:spLocks/>
              </p:cNvSpPr>
              <p:nvPr/>
            </p:nvSpPr>
            <p:spPr bwMode="auto">
              <a:xfrm>
                <a:off x="4284" y="1257"/>
                <a:ext cx="42" cy="50"/>
              </a:xfrm>
              <a:custGeom>
                <a:avLst/>
                <a:gdLst>
                  <a:gd name="T0" fmla="*/ 4 w 24"/>
                  <a:gd name="T1" fmla="*/ 25 h 28"/>
                  <a:gd name="T2" fmla="*/ 11 w 24"/>
                  <a:gd name="T3" fmla="*/ 12 h 28"/>
                  <a:gd name="T4" fmla="*/ 23 w 24"/>
                  <a:gd name="T5" fmla="*/ 3 h 28"/>
                  <a:gd name="T6" fmla="*/ 22 w 24"/>
                  <a:gd name="T7" fmla="*/ 0 h 28"/>
                  <a:gd name="T8" fmla="*/ 1 w 24"/>
                  <a:gd name="T9" fmla="*/ 24 h 28"/>
                  <a:gd name="T10" fmla="*/ 4 w 24"/>
                  <a:gd name="T11" fmla="*/ 25 h 28"/>
                </a:gdLst>
                <a:ahLst/>
                <a:cxnLst>
                  <a:cxn ang="0">
                    <a:pos x="T0" y="T1"/>
                  </a:cxn>
                  <a:cxn ang="0">
                    <a:pos x="T2" y="T3"/>
                  </a:cxn>
                  <a:cxn ang="0">
                    <a:pos x="T4" y="T5"/>
                  </a:cxn>
                  <a:cxn ang="0">
                    <a:pos x="T6" y="T7"/>
                  </a:cxn>
                  <a:cxn ang="0">
                    <a:pos x="T8" y="T9"/>
                  </a:cxn>
                  <a:cxn ang="0">
                    <a:pos x="T10" y="T11"/>
                  </a:cxn>
                </a:cxnLst>
                <a:rect l="0" t="0" r="r" b="b"/>
                <a:pathLst>
                  <a:path w="24" h="28">
                    <a:moveTo>
                      <a:pt x="4" y="25"/>
                    </a:moveTo>
                    <a:cubicBezTo>
                      <a:pt x="6" y="20"/>
                      <a:pt x="8" y="16"/>
                      <a:pt x="11" y="12"/>
                    </a:cubicBezTo>
                    <a:cubicBezTo>
                      <a:pt x="15" y="8"/>
                      <a:pt x="19" y="6"/>
                      <a:pt x="23" y="3"/>
                    </a:cubicBezTo>
                    <a:cubicBezTo>
                      <a:pt x="24" y="2"/>
                      <a:pt x="24" y="0"/>
                      <a:pt x="22" y="0"/>
                    </a:cubicBezTo>
                    <a:cubicBezTo>
                      <a:pt x="11" y="2"/>
                      <a:pt x="3" y="14"/>
                      <a:pt x="1" y="24"/>
                    </a:cubicBezTo>
                    <a:cubicBezTo>
                      <a:pt x="0" y="27"/>
                      <a:pt x="4" y="28"/>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2"/>
              <p:cNvSpPr>
                <a:spLocks/>
              </p:cNvSpPr>
              <p:nvPr/>
            </p:nvSpPr>
            <p:spPr bwMode="auto">
              <a:xfrm>
                <a:off x="4284" y="1312"/>
                <a:ext cx="51" cy="54"/>
              </a:xfrm>
              <a:custGeom>
                <a:avLst/>
                <a:gdLst>
                  <a:gd name="T0" fmla="*/ 4 w 29"/>
                  <a:gd name="T1" fmla="*/ 28 h 31"/>
                  <a:gd name="T2" fmla="*/ 27 w 29"/>
                  <a:gd name="T3" fmla="*/ 3 h 31"/>
                  <a:gd name="T4" fmla="*/ 26 w 29"/>
                  <a:gd name="T5" fmla="*/ 0 h 31"/>
                  <a:gd name="T6" fmla="*/ 1 w 29"/>
                  <a:gd name="T7" fmla="*/ 28 h 31"/>
                  <a:gd name="T8" fmla="*/ 4 w 29"/>
                  <a:gd name="T9" fmla="*/ 28 h 31"/>
                </a:gdLst>
                <a:ahLst/>
                <a:cxnLst>
                  <a:cxn ang="0">
                    <a:pos x="T0" y="T1"/>
                  </a:cxn>
                  <a:cxn ang="0">
                    <a:pos x="T2" y="T3"/>
                  </a:cxn>
                  <a:cxn ang="0">
                    <a:pos x="T4" y="T5"/>
                  </a:cxn>
                  <a:cxn ang="0">
                    <a:pos x="T6" y="T7"/>
                  </a:cxn>
                  <a:cxn ang="0">
                    <a:pos x="T8" y="T9"/>
                  </a:cxn>
                </a:cxnLst>
                <a:rect l="0" t="0" r="r" b="b"/>
                <a:pathLst>
                  <a:path w="29" h="31">
                    <a:moveTo>
                      <a:pt x="4" y="28"/>
                    </a:moveTo>
                    <a:cubicBezTo>
                      <a:pt x="8" y="16"/>
                      <a:pt x="16" y="9"/>
                      <a:pt x="27" y="3"/>
                    </a:cubicBezTo>
                    <a:cubicBezTo>
                      <a:pt x="29" y="2"/>
                      <a:pt x="27" y="0"/>
                      <a:pt x="26" y="0"/>
                    </a:cubicBezTo>
                    <a:cubicBezTo>
                      <a:pt x="13" y="3"/>
                      <a:pt x="4" y="15"/>
                      <a:pt x="1" y="28"/>
                    </a:cubicBezTo>
                    <a:cubicBezTo>
                      <a:pt x="0" y="30"/>
                      <a:pt x="4" y="31"/>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3"/>
              <p:cNvSpPr>
                <a:spLocks/>
              </p:cNvSpPr>
              <p:nvPr/>
            </p:nvSpPr>
            <p:spPr bwMode="auto">
              <a:xfrm>
                <a:off x="4284" y="1354"/>
                <a:ext cx="58" cy="60"/>
              </a:xfrm>
              <a:custGeom>
                <a:avLst/>
                <a:gdLst>
                  <a:gd name="T0" fmla="*/ 3 w 33"/>
                  <a:gd name="T1" fmla="*/ 32 h 34"/>
                  <a:gd name="T2" fmla="*/ 17 w 33"/>
                  <a:gd name="T3" fmla="*/ 17 h 34"/>
                  <a:gd name="T4" fmla="*/ 32 w 33"/>
                  <a:gd name="T5" fmla="*/ 3 h 34"/>
                  <a:gd name="T6" fmla="*/ 30 w 33"/>
                  <a:gd name="T7" fmla="*/ 1 h 34"/>
                  <a:gd name="T8" fmla="*/ 1 w 33"/>
                  <a:gd name="T9" fmla="*/ 30 h 34"/>
                  <a:gd name="T10" fmla="*/ 3 w 33"/>
                  <a:gd name="T11" fmla="*/ 32 h 34"/>
                </a:gdLst>
                <a:ahLst/>
                <a:cxnLst>
                  <a:cxn ang="0">
                    <a:pos x="T0" y="T1"/>
                  </a:cxn>
                  <a:cxn ang="0">
                    <a:pos x="T2" y="T3"/>
                  </a:cxn>
                  <a:cxn ang="0">
                    <a:pos x="T4" y="T5"/>
                  </a:cxn>
                  <a:cxn ang="0">
                    <a:pos x="T6" y="T7"/>
                  </a:cxn>
                  <a:cxn ang="0">
                    <a:pos x="T8" y="T9"/>
                  </a:cxn>
                  <a:cxn ang="0">
                    <a:pos x="T10" y="T11"/>
                  </a:cxn>
                </a:cxnLst>
                <a:rect l="0" t="0" r="r" b="b"/>
                <a:pathLst>
                  <a:path w="33" h="34">
                    <a:moveTo>
                      <a:pt x="3" y="32"/>
                    </a:moveTo>
                    <a:cubicBezTo>
                      <a:pt x="8" y="27"/>
                      <a:pt x="12" y="22"/>
                      <a:pt x="17" y="17"/>
                    </a:cubicBezTo>
                    <a:cubicBezTo>
                      <a:pt x="22" y="12"/>
                      <a:pt x="27" y="8"/>
                      <a:pt x="32" y="3"/>
                    </a:cubicBezTo>
                    <a:cubicBezTo>
                      <a:pt x="33" y="2"/>
                      <a:pt x="32" y="0"/>
                      <a:pt x="30" y="1"/>
                    </a:cubicBezTo>
                    <a:cubicBezTo>
                      <a:pt x="18" y="7"/>
                      <a:pt x="8" y="19"/>
                      <a:pt x="1" y="30"/>
                    </a:cubicBezTo>
                    <a:cubicBezTo>
                      <a:pt x="0" y="32"/>
                      <a:pt x="2" y="34"/>
                      <a:pt x="3"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514"/>
              <p:cNvSpPr>
                <a:spLocks/>
              </p:cNvSpPr>
              <p:nvPr/>
            </p:nvSpPr>
            <p:spPr bwMode="auto">
              <a:xfrm>
                <a:off x="4287" y="1396"/>
                <a:ext cx="55" cy="55"/>
              </a:xfrm>
              <a:custGeom>
                <a:avLst/>
                <a:gdLst>
                  <a:gd name="T0" fmla="*/ 4 w 31"/>
                  <a:gd name="T1" fmla="*/ 30 h 31"/>
                  <a:gd name="T2" fmla="*/ 30 w 31"/>
                  <a:gd name="T3" fmla="*/ 3 h 31"/>
                  <a:gd name="T4" fmla="*/ 28 w 31"/>
                  <a:gd name="T5" fmla="*/ 1 h 31"/>
                  <a:gd name="T6" fmla="*/ 1 w 31"/>
                  <a:gd name="T7" fmla="*/ 28 h 31"/>
                  <a:gd name="T8" fmla="*/ 4 w 31"/>
                  <a:gd name="T9" fmla="*/ 30 h 31"/>
                </a:gdLst>
                <a:ahLst/>
                <a:cxnLst>
                  <a:cxn ang="0">
                    <a:pos x="T0" y="T1"/>
                  </a:cxn>
                  <a:cxn ang="0">
                    <a:pos x="T2" y="T3"/>
                  </a:cxn>
                  <a:cxn ang="0">
                    <a:pos x="T4" y="T5"/>
                  </a:cxn>
                  <a:cxn ang="0">
                    <a:pos x="T6" y="T7"/>
                  </a:cxn>
                  <a:cxn ang="0">
                    <a:pos x="T8" y="T9"/>
                  </a:cxn>
                </a:cxnLst>
                <a:rect l="0" t="0" r="r" b="b"/>
                <a:pathLst>
                  <a:path w="31" h="31">
                    <a:moveTo>
                      <a:pt x="4" y="30"/>
                    </a:moveTo>
                    <a:cubicBezTo>
                      <a:pt x="11" y="19"/>
                      <a:pt x="20" y="11"/>
                      <a:pt x="30" y="3"/>
                    </a:cubicBezTo>
                    <a:cubicBezTo>
                      <a:pt x="31" y="2"/>
                      <a:pt x="30" y="0"/>
                      <a:pt x="28" y="1"/>
                    </a:cubicBezTo>
                    <a:cubicBezTo>
                      <a:pt x="17" y="7"/>
                      <a:pt x="7" y="17"/>
                      <a:pt x="1" y="28"/>
                    </a:cubicBezTo>
                    <a:cubicBezTo>
                      <a:pt x="0" y="30"/>
                      <a:pt x="3" y="31"/>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15"/>
              <p:cNvSpPr>
                <a:spLocks/>
              </p:cNvSpPr>
              <p:nvPr/>
            </p:nvSpPr>
            <p:spPr bwMode="auto">
              <a:xfrm>
                <a:off x="4319" y="1428"/>
                <a:ext cx="42" cy="65"/>
              </a:xfrm>
              <a:custGeom>
                <a:avLst/>
                <a:gdLst>
                  <a:gd name="T0" fmla="*/ 4 w 24"/>
                  <a:gd name="T1" fmla="*/ 35 h 37"/>
                  <a:gd name="T2" fmla="*/ 23 w 24"/>
                  <a:gd name="T3" fmla="*/ 3 h 37"/>
                  <a:gd name="T4" fmla="*/ 20 w 24"/>
                  <a:gd name="T5" fmla="*/ 2 h 37"/>
                  <a:gd name="T6" fmla="*/ 0 w 24"/>
                  <a:gd name="T7" fmla="*/ 34 h 37"/>
                  <a:gd name="T8" fmla="*/ 4 w 24"/>
                  <a:gd name="T9" fmla="*/ 35 h 37"/>
                </a:gdLst>
                <a:ahLst/>
                <a:cxnLst>
                  <a:cxn ang="0">
                    <a:pos x="T0" y="T1"/>
                  </a:cxn>
                  <a:cxn ang="0">
                    <a:pos x="T2" y="T3"/>
                  </a:cxn>
                  <a:cxn ang="0">
                    <a:pos x="T4" y="T5"/>
                  </a:cxn>
                  <a:cxn ang="0">
                    <a:pos x="T6" y="T7"/>
                  </a:cxn>
                  <a:cxn ang="0">
                    <a:pos x="T8" y="T9"/>
                  </a:cxn>
                </a:cxnLst>
                <a:rect l="0" t="0" r="r" b="b"/>
                <a:pathLst>
                  <a:path w="24" h="37">
                    <a:moveTo>
                      <a:pt x="4" y="35"/>
                    </a:moveTo>
                    <a:cubicBezTo>
                      <a:pt x="9" y="24"/>
                      <a:pt x="16" y="14"/>
                      <a:pt x="23" y="3"/>
                    </a:cubicBezTo>
                    <a:cubicBezTo>
                      <a:pt x="24" y="2"/>
                      <a:pt x="22" y="0"/>
                      <a:pt x="20" y="2"/>
                    </a:cubicBezTo>
                    <a:cubicBezTo>
                      <a:pt x="11" y="10"/>
                      <a:pt x="5" y="22"/>
                      <a:pt x="0" y="34"/>
                    </a:cubicBezTo>
                    <a:cubicBezTo>
                      <a:pt x="0" y="36"/>
                      <a:pt x="3" y="37"/>
                      <a:pt x="4"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16"/>
              <p:cNvSpPr>
                <a:spLocks/>
              </p:cNvSpPr>
              <p:nvPr/>
            </p:nvSpPr>
            <p:spPr bwMode="auto">
              <a:xfrm>
                <a:off x="4340" y="1472"/>
                <a:ext cx="39" cy="51"/>
              </a:xfrm>
              <a:custGeom>
                <a:avLst/>
                <a:gdLst>
                  <a:gd name="T0" fmla="*/ 4 w 22"/>
                  <a:gd name="T1" fmla="*/ 27 h 29"/>
                  <a:gd name="T2" fmla="*/ 21 w 22"/>
                  <a:gd name="T3" fmla="*/ 4 h 29"/>
                  <a:gd name="T4" fmla="*/ 18 w 22"/>
                  <a:gd name="T5" fmla="*/ 2 h 29"/>
                  <a:gd name="T6" fmla="*/ 1 w 22"/>
                  <a:gd name="T7" fmla="*/ 26 h 29"/>
                  <a:gd name="T8" fmla="*/ 4 w 22"/>
                  <a:gd name="T9" fmla="*/ 27 h 29"/>
                </a:gdLst>
                <a:ahLst/>
                <a:cxnLst>
                  <a:cxn ang="0">
                    <a:pos x="T0" y="T1"/>
                  </a:cxn>
                  <a:cxn ang="0">
                    <a:pos x="T2" y="T3"/>
                  </a:cxn>
                  <a:cxn ang="0">
                    <a:pos x="T4" y="T5"/>
                  </a:cxn>
                  <a:cxn ang="0">
                    <a:pos x="T6" y="T7"/>
                  </a:cxn>
                  <a:cxn ang="0">
                    <a:pos x="T8" y="T9"/>
                  </a:cxn>
                </a:cxnLst>
                <a:rect l="0" t="0" r="r" b="b"/>
                <a:pathLst>
                  <a:path w="22" h="29">
                    <a:moveTo>
                      <a:pt x="4" y="27"/>
                    </a:moveTo>
                    <a:cubicBezTo>
                      <a:pt x="10" y="20"/>
                      <a:pt x="17" y="12"/>
                      <a:pt x="21" y="4"/>
                    </a:cubicBezTo>
                    <a:cubicBezTo>
                      <a:pt x="22" y="2"/>
                      <a:pt x="20" y="0"/>
                      <a:pt x="18" y="2"/>
                    </a:cubicBezTo>
                    <a:cubicBezTo>
                      <a:pt x="12" y="9"/>
                      <a:pt x="7" y="18"/>
                      <a:pt x="1" y="26"/>
                    </a:cubicBezTo>
                    <a:cubicBezTo>
                      <a:pt x="0" y="28"/>
                      <a:pt x="3" y="29"/>
                      <a:pt x="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17"/>
              <p:cNvSpPr>
                <a:spLocks/>
              </p:cNvSpPr>
              <p:nvPr/>
            </p:nvSpPr>
            <p:spPr bwMode="auto">
              <a:xfrm>
                <a:off x="4368" y="1497"/>
                <a:ext cx="23" cy="56"/>
              </a:xfrm>
              <a:custGeom>
                <a:avLst/>
                <a:gdLst>
                  <a:gd name="T0" fmla="*/ 3 w 13"/>
                  <a:gd name="T1" fmla="*/ 30 h 32"/>
                  <a:gd name="T2" fmla="*/ 12 w 13"/>
                  <a:gd name="T3" fmla="*/ 3 h 32"/>
                  <a:gd name="T4" fmla="*/ 10 w 13"/>
                  <a:gd name="T5" fmla="*/ 1 h 32"/>
                  <a:gd name="T6" fmla="*/ 0 w 13"/>
                  <a:gd name="T7" fmla="*/ 30 h 32"/>
                  <a:gd name="T8" fmla="*/ 3 w 13"/>
                  <a:gd name="T9" fmla="*/ 30 h 32"/>
                </a:gdLst>
                <a:ahLst/>
                <a:cxnLst>
                  <a:cxn ang="0">
                    <a:pos x="T0" y="T1"/>
                  </a:cxn>
                  <a:cxn ang="0">
                    <a:pos x="T2" y="T3"/>
                  </a:cxn>
                  <a:cxn ang="0">
                    <a:pos x="T4" y="T5"/>
                  </a:cxn>
                  <a:cxn ang="0">
                    <a:pos x="T6" y="T7"/>
                  </a:cxn>
                  <a:cxn ang="0">
                    <a:pos x="T8" y="T9"/>
                  </a:cxn>
                </a:cxnLst>
                <a:rect l="0" t="0" r="r" b="b"/>
                <a:pathLst>
                  <a:path w="13" h="32">
                    <a:moveTo>
                      <a:pt x="3" y="30"/>
                    </a:moveTo>
                    <a:cubicBezTo>
                      <a:pt x="4" y="20"/>
                      <a:pt x="7" y="12"/>
                      <a:pt x="12" y="3"/>
                    </a:cubicBezTo>
                    <a:cubicBezTo>
                      <a:pt x="13" y="1"/>
                      <a:pt x="11" y="0"/>
                      <a:pt x="10" y="1"/>
                    </a:cubicBezTo>
                    <a:cubicBezTo>
                      <a:pt x="3" y="9"/>
                      <a:pt x="0" y="19"/>
                      <a:pt x="0" y="30"/>
                    </a:cubicBezTo>
                    <a:cubicBezTo>
                      <a:pt x="0" y="32"/>
                      <a:pt x="3" y="32"/>
                      <a:pt x="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518"/>
              <p:cNvSpPr>
                <a:spLocks/>
              </p:cNvSpPr>
              <p:nvPr/>
            </p:nvSpPr>
            <p:spPr bwMode="auto">
              <a:xfrm>
                <a:off x="4402" y="1505"/>
                <a:ext cx="35" cy="51"/>
              </a:xfrm>
              <a:custGeom>
                <a:avLst/>
                <a:gdLst>
                  <a:gd name="T0" fmla="*/ 3 w 20"/>
                  <a:gd name="T1" fmla="*/ 27 h 29"/>
                  <a:gd name="T2" fmla="*/ 18 w 20"/>
                  <a:gd name="T3" fmla="*/ 3 h 29"/>
                  <a:gd name="T4" fmla="*/ 17 w 20"/>
                  <a:gd name="T5" fmla="*/ 0 h 29"/>
                  <a:gd name="T6" fmla="*/ 0 w 20"/>
                  <a:gd name="T7" fmla="*/ 26 h 29"/>
                  <a:gd name="T8" fmla="*/ 3 w 20"/>
                  <a:gd name="T9" fmla="*/ 27 h 29"/>
                </a:gdLst>
                <a:ahLst/>
                <a:cxnLst>
                  <a:cxn ang="0">
                    <a:pos x="T0" y="T1"/>
                  </a:cxn>
                  <a:cxn ang="0">
                    <a:pos x="T2" y="T3"/>
                  </a:cxn>
                  <a:cxn ang="0">
                    <a:pos x="T4" y="T5"/>
                  </a:cxn>
                  <a:cxn ang="0">
                    <a:pos x="T6" y="T7"/>
                  </a:cxn>
                  <a:cxn ang="0">
                    <a:pos x="T8" y="T9"/>
                  </a:cxn>
                </a:cxnLst>
                <a:rect l="0" t="0" r="r" b="b"/>
                <a:pathLst>
                  <a:path w="20" h="29">
                    <a:moveTo>
                      <a:pt x="3" y="27"/>
                    </a:moveTo>
                    <a:cubicBezTo>
                      <a:pt x="6" y="17"/>
                      <a:pt x="11" y="10"/>
                      <a:pt x="18" y="3"/>
                    </a:cubicBezTo>
                    <a:cubicBezTo>
                      <a:pt x="20" y="2"/>
                      <a:pt x="18" y="0"/>
                      <a:pt x="17" y="0"/>
                    </a:cubicBezTo>
                    <a:cubicBezTo>
                      <a:pt x="7" y="6"/>
                      <a:pt x="1" y="16"/>
                      <a:pt x="0" y="26"/>
                    </a:cubicBezTo>
                    <a:cubicBezTo>
                      <a:pt x="0" y="28"/>
                      <a:pt x="3" y="29"/>
                      <a:pt x="3"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519"/>
              <p:cNvSpPr>
                <a:spLocks/>
              </p:cNvSpPr>
              <p:nvPr/>
            </p:nvSpPr>
            <p:spPr bwMode="auto">
              <a:xfrm>
                <a:off x="4437" y="1500"/>
                <a:ext cx="40" cy="42"/>
              </a:xfrm>
              <a:custGeom>
                <a:avLst/>
                <a:gdLst>
                  <a:gd name="T0" fmla="*/ 4 w 23"/>
                  <a:gd name="T1" fmla="*/ 22 h 24"/>
                  <a:gd name="T2" fmla="*/ 22 w 23"/>
                  <a:gd name="T3" fmla="*/ 3 h 24"/>
                  <a:gd name="T4" fmla="*/ 20 w 23"/>
                  <a:gd name="T5" fmla="*/ 1 h 24"/>
                  <a:gd name="T6" fmla="*/ 2 w 23"/>
                  <a:gd name="T7" fmla="*/ 20 h 24"/>
                  <a:gd name="T8" fmla="*/ 4 w 23"/>
                  <a:gd name="T9" fmla="*/ 22 h 24"/>
                </a:gdLst>
                <a:ahLst/>
                <a:cxnLst>
                  <a:cxn ang="0">
                    <a:pos x="T0" y="T1"/>
                  </a:cxn>
                  <a:cxn ang="0">
                    <a:pos x="T2" y="T3"/>
                  </a:cxn>
                  <a:cxn ang="0">
                    <a:pos x="T4" y="T5"/>
                  </a:cxn>
                  <a:cxn ang="0">
                    <a:pos x="T6" y="T7"/>
                  </a:cxn>
                  <a:cxn ang="0">
                    <a:pos x="T8" y="T9"/>
                  </a:cxn>
                </a:cxnLst>
                <a:rect l="0" t="0" r="r" b="b"/>
                <a:pathLst>
                  <a:path w="23" h="24">
                    <a:moveTo>
                      <a:pt x="4" y="22"/>
                    </a:moveTo>
                    <a:cubicBezTo>
                      <a:pt x="11" y="16"/>
                      <a:pt x="17" y="10"/>
                      <a:pt x="22" y="3"/>
                    </a:cubicBezTo>
                    <a:cubicBezTo>
                      <a:pt x="23" y="2"/>
                      <a:pt x="22" y="0"/>
                      <a:pt x="20" y="1"/>
                    </a:cubicBezTo>
                    <a:cubicBezTo>
                      <a:pt x="13" y="6"/>
                      <a:pt x="8" y="13"/>
                      <a:pt x="2" y="20"/>
                    </a:cubicBezTo>
                    <a:cubicBezTo>
                      <a:pt x="0" y="22"/>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0"/>
              <p:cNvSpPr>
                <a:spLocks/>
              </p:cNvSpPr>
              <p:nvPr/>
            </p:nvSpPr>
            <p:spPr bwMode="auto">
              <a:xfrm>
                <a:off x="4251" y="960"/>
                <a:ext cx="28" cy="83"/>
              </a:xfrm>
              <a:custGeom>
                <a:avLst/>
                <a:gdLst>
                  <a:gd name="T0" fmla="*/ 4 w 16"/>
                  <a:gd name="T1" fmla="*/ 45 h 47"/>
                  <a:gd name="T2" fmla="*/ 15 w 16"/>
                  <a:gd name="T3" fmla="*/ 3 h 47"/>
                  <a:gd name="T4" fmla="*/ 12 w 16"/>
                  <a:gd name="T5" fmla="*/ 1 h 47"/>
                  <a:gd name="T6" fmla="*/ 0 w 16"/>
                  <a:gd name="T7" fmla="*/ 45 h 47"/>
                  <a:gd name="T8" fmla="*/ 4 w 16"/>
                  <a:gd name="T9" fmla="*/ 45 h 47"/>
                </a:gdLst>
                <a:ahLst/>
                <a:cxnLst>
                  <a:cxn ang="0">
                    <a:pos x="T0" y="T1"/>
                  </a:cxn>
                  <a:cxn ang="0">
                    <a:pos x="T2" y="T3"/>
                  </a:cxn>
                  <a:cxn ang="0">
                    <a:pos x="T4" y="T5"/>
                  </a:cxn>
                  <a:cxn ang="0">
                    <a:pos x="T6" y="T7"/>
                  </a:cxn>
                  <a:cxn ang="0">
                    <a:pos x="T8" y="T9"/>
                  </a:cxn>
                </a:cxnLst>
                <a:rect l="0" t="0" r="r" b="b"/>
                <a:pathLst>
                  <a:path w="16" h="47">
                    <a:moveTo>
                      <a:pt x="4" y="45"/>
                    </a:moveTo>
                    <a:cubicBezTo>
                      <a:pt x="6" y="30"/>
                      <a:pt x="10" y="17"/>
                      <a:pt x="15" y="3"/>
                    </a:cubicBezTo>
                    <a:cubicBezTo>
                      <a:pt x="16" y="1"/>
                      <a:pt x="13" y="0"/>
                      <a:pt x="12" y="1"/>
                    </a:cubicBezTo>
                    <a:cubicBezTo>
                      <a:pt x="5" y="14"/>
                      <a:pt x="1" y="30"/>
                      <a:pt x="0" y="45"/>
                    </a:cubicBezTo>
                    <a:cubicBezTo>
                      <a:pt x="0" y="47"/>
                      <a:pt x="4" y="47"/>
                      <a:pt x="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1"/>
              <p:cNvSpPr>
                <a:spLocks/>
              </p:cNvSpPr>
              <p:nvPr/>
            </p:nvSpPr>
            <p:spPr bwMode="auto">
              <a:xfrm>
                <a:off x="4222" y="967"/>
                <a:ext cx="20" cy="62"/>
              </a:xfrm>
              <a:custGeom>
                <a:avLst/>
                <a:gdLst>
                  <a:gd name="T0" fmla="*/ 8 w 11"/>
                  <a:gd name="T1" fmla="*/ 32 h 35"/>
                  <a:gd name="T2" fmla="*/ 10 w 11"/>
                  <a:gd name="T3" fmla="*/ 3 h 35"/>
                  <a:gd name="T4" fmla="*/ 7 w 11"/>
                  <a:gd name="T5" fmla="*/ 2 h 35"/>
                  <a:gd name="T6" fmla="*/ 5 w 11"/>
                  <a:gd name="T7" fmla="*/ 33 h 35"/>
                  <a:gd name="T8" fmla="*/ 8 w 11"/>
                  <a:gd name="T9" fmla="*/ 32 h 35"/>
                </a:gdLst>
                <a:ahLst/>
                <a:cxnLst>
                  <a:cxn ang="0">
                    <a:pos x="T0" y="T1"/>
                  </a:cxn>
                  <a:cxn ang="0">
                    <a:pos x="T2" y="T3"/>
                  </a:cxn>
                  <a:cxn ang="0">
                    <a:pos x="T4" y="T5"/>
                  </a:cxn>
                  <a:cxn ang="0">
                    <a:pos x="T6" y="T7"/>
                  </a:cxn>
                  <a:cxn ang="0">
                    <a:pos x="T8" y="T9"/>
                  </a:cxn>
                </a:cxnLst>
                <a:rect l="0" t="0" r="r" b="b"/>
                <a:pathLst>
                  <a:path w="11" h="35">
                    <a:moveTo>
                      <a:pt x="8" y="32"/>
                    </a:moveTo>
                    <a:cubicBezTo>
                      <a:pt x="5" y="22"/>
                      <a:pt x="5" y="13"/>
                      <a:pt x="10" y="3"/>
                    </a:cubicBezTo>
                    <a:cubicBezTo>
                      <a:pt x="11" y="2"/>
                      <a:pt x="8" y="0"/>
                      <a:pt x="7" y="2"/>
                    </a:cubicBezTo>
                    <a:cubicBezTo>
                      <a:pt x="1" y="11"/>
                      <a:pt x="0" y="23"/>
                      <a:pt x="5" y="33"/>
                    </a:cubicBezTo>
                    <a:cubicBezTo>
                      <a:pt x="6" y="35"/>
                      <a:pt x="8" y="33"/>
                      <a:pt x="8"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2"/>
              <p:cNvSpPr>
                <a:spLocks/>
              </p:cNvSpPr>
              <p:nvPr/>
            </p:nvSpPr>
            <p:spPr bwMode="auto">
              <a:xfrm>
                <a:off x="4272" y="987"/>
                <a:ext cx="24" cy="52"/>
              </a:xfrm>
              <a:custGeom>
                <a:avLst/>
                <a:gdLst>
                  <a:gd name="T0" fmla="*/ 4 w 14"/>
                  <a:gd name="T1" fmla="*/ 28 h 30"/>
                  <a:gd name="T2" fmla="*/ 13 w 14"/>
                  <a:gd name="T3" fmla="*/ 3 h 30"/>
                  <a:gd name="T4" fmla="*/ 11 w 14"/>
                  <a:gd name="T5" fmla="*/ 1 h 30"/>
                  <a:gd name="T6" fmla="*/ 1 w 14"/>
                  <a:gd name="T7" fmla="*/ 28 h 30"/>
                  <a:gd name="T8" fmla="*/ 4 w 14"/>
                  <a:gd name="T9" fmla="*/ 28 h 30"/>
                </a:gdLst>
                <a:ahLst/>
                <a:cxnLst>
                  <a:cxn ang="0">
                    <a:pos x="T0" y="T1"/>
                  </a:cxn>
                  <a:cxn ang="0">
                    <a:pos x="T2" y="T3"/>
                  </a:cxn>
                  <a:cxn ang="0">
                    <a:pos x="T4" y="T5"/>
                  </a:cxn>
                  <a:cxn ang="0">
                    <a:pos x="T6" y="T7"/>
                  </a:cxn>
                  <a:cxn ang="0">
                    <a:pos x="T8" y="T9"/>
                  </a:cxn>
                </a:cxnLst>
                <a:rect l="0" t="0" r="r" b="b"/>
                <a:pathLst>
                  <a:path w="14" h="30">
                    <a:moveTo>
                      <a:pt x="4" y="28"/>
                    </a:moveTo>
                    <a:cubicBezTo>
                      <a:pt x="5" y="18"/>
                      <a:pt x="9" y="11"/>
                      <a:pt x="13" y="3"/>
                    </a:cubicBezTo>
                    <a:cubicBezTo>
                      <a:pt x="14" y="1"/>
                      <a:pt x="12" y="0"/>
                      <a:pt x="11" y="1"/>
                    </a:cubicBezTo>
                    <a:cubicBezTo>
                      <a:pt x="4" y="8"/>
                      <a:pt x="1" y="18"/>
                      <a:pt x="1" y="28"/>
                    </a:cubicBezTo>
                    <a:cubicBezTo>
                      <a:pt x="0" y="30"/>
                      <a:pt x="4"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523"/>
              <p:cNvSpPr>
                <a:spLocks/>
              </p:cNvSpPr>
              <p:nvPr/>
            </p:nvSpPr>
            <p:spPr bwMode="auto">
              <a:xfrm>
                <a:off x="4300" y="997"/>
                <a:ext cx="28" cy="49"/>
              </a:xfrm>
              <a:custGeom>
                <a:avLst/>
                <a:gdLst>
                  <a:gd name="T0" fmla="*/ 4 w 16"/>
                  <a:gd name="T1" fmla="*/ 26 h 28"/>
                  <a:gd name="T2" fmla="*/ 14 w 16"/>
                  <a:gd name="T3" fmla="*/ 4 h 28"/>
                  <a:gd name="T4" fmla="*/ 13 w 16"/>
                  <a:gd name="T5" fmla="*/ 1 h 28"/>
                  <a:gd name="T6" fmla="*/ 1 w 16"/>
                  <a:gd name="T7" fmla="*/ 26 h 28"/>
                  <a:gd name="T8" fmla="*/ 4 w 16"/>
                  <a:gd name="T9" fmla="*/ 26 h 28"/>
                </a:gdLst>
                <a:ahLst/>
                <a:cxnLst>
                  <a:cxn ang="0">
                    <a:pos x="T0" y="T1"/>
                  </a:cxn>
                  <a:cxn ang="0">
                    <a:pos x="T2" y="T3"/>
                  </a:cxn>
                  <a:cxn ang="0">
                    <a:pos x="T4" y="T5"/>
                  </a:cxn>
                  <a:cxn ang="0">
                    <a:pos x="T6" y="T7"/>
                  </a:cxn>
                  <a:cxn ang="0">
                    <a:pos x="T8" y="T9"/>
                  </a:cxn>
                </a:cxnLst>
                <a:rect l="0" t="0" r="r" b="b"/>
                <a:pathLst>
                  <a:path w="16" h="28">
                    <a:moveTo>
                      <a:pt x="4" y="26"/>
                    </a:moveTo>
                    <a:cubicBezTo>
                      <a:pt x="5" y="17"/>
                      <a:pt x="9" y="10"/>
                      <a:pt x="14" y="4"/>
                    </a:cubicBezTo>
                    <a:cubicBezTo>
                      <a:pt x="16" y="3"/>
                      <a:pt x="14" y="0"/>
                      <a:pt x="13" y="1"/>
                    </a:cubicBezTo>
                    <a:cubicBezTo>
                      <a:pt x="5" y="7"/>
                      <a:pt x="1" y="16"/>
                      <a:pt x="1" y="26"/>
                    </a:cubicBezTo>
                    <a:cubicBezTo>
                      <a:pt x="0" y="28"/>
                      <a:pt x="4" y="28"/>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24"/>
              <p:cNvSpPr>
                <a:spLocks/>
              </p:cNvSpPr>
              <p:nvPr/>
            </p:nvSpPr>
            <p:spPr bwMode="auto">
              <a:xfrm>
                <a:off x="4367" y="1567"/>
                <a:ext cx="65" cy="42"/>
              </a:xfrm>
              <a:custGeom>
                <a:avLst/>
                <a:gdLst>
                  <a:gd name="T0" fmla="*/ 4 w 37"/>
                  <a:gd name="T1" fmla="*/ 22 h 24"/>
                  <a:gd name="T2" fmla="*/ 35 w 37"/>
                  <a:gd name="T3" fmla="*/ 6 h 24"/>
                  <a:gd name="T4" fmla="*/ 35 w 37"/>
                  <a:gd name="T5" fmla="*/ 3 h 24"/>
                  <a:gd name="T6" fmla="*/ 1 w 37"/>
                  <a:gd name="T7" fmla="*/ 21 h 24"/>
                  <a:gd name="T8" fmla="*/ 4 w 37"/>
                  <a:gd name="T9" fmla="*/ 22 h 24"/>
                </a:gdLst>
                <a:ahLst/>
                <a:cxnLst>
                  <a:cxn ang="0">
                    <a:pos x="T0" y="T1"/>
                  </a:cxn>
                  <a:cxn ang="0">
                    <a:pos x="T2" y="T3"/>
                  </a:cxn>
                  <a:cxn ang="0">
                    <a:pos x="T4" y="T5"/>
                  </a:cxn>
                  <a:cxn ang="0">
                    <a:pos x="T6" y="T7"/>
                  </a:cxn>
                  <a:cxn ang="0">
                    <a:pos x="T8" y="T9"/>
                  </a:cxn>
                </a:cxnLst>
                <a:rect l="0" t="0" r="r" b="b"/>
                <a:pathLst>
                  <a:path w="37" h="24">
                    <a:moveTo>
                      <a:pt x="4" y="22"/>
                    </a:moveTo>
                    <a:cubicBezTo>
                      <a:pt x="12" y="12"/>
                      <a:pt x="22" y="7"/>
                      <a:pt x="35" y="6"/>
                    </a:cubicBezTo>
                    <a:cubicBezTo>
                      <a:pt x="37" y="6"/>
                      <a:pt x="37" y="3"/>
                      <a:pt x="35" y="3"/>
                    </a:cubicBezTo>
                    <a:cubicBezTo>
                      <a:pt x="22" y="0"/>
                      <a:pt x="7" y="9"/>
                      <a:pt x="1" y="21"/>
                    </a:cubicBezTo>
                    <a:cubicBezTo>
                      <a:pt x="0" y="23"/>
                      <a:pt x="3" y="24"/>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25"/>
              <p:cNvSpPr>
                <a:spLocks/>
              </p:cNvSpPr>
              <p:nvPr/>
            </p:nvSpPr>
            <p:spPr bwMode="auto">
              <a:xfrm>
                <a:off x="4340" y="1620"/>
                <a:ext cx="48" cy="33"/>
              </a:xfrm>
              <a:custGeom>
                <a:avLst/>
                <a:gdLst>
                  <a:gd name="T0" fmla="*/ 3 w 27"/>
                  <a:gd name="T1" fmla="*/ 18 h 19"/>
                  <a:gd name="T2" fmla="*/ 25 w 27"/>
                  <a:gd name="T3" fmla="*/ 3 h 19"/>
                  <a:gd name="T4" fmla="*/ 24 w 27"/>
                  <a:gd name="T5" fmla="*/ 1 h 19"/>
                  <a:gd name="T6" fmla="*/ 2 w 27"/>
                  <a:gd name="T7" fmla="*/ 15 h 19"/>
                  <a:gd name="T8" fmla="*/ 3 w 27"/>
                  <a:gd name="T9" fmla="*/ 18 h 19"/>
                </a:gdLst>
                <a:ahLst/>
                <a:cxnLst>
                  <a:cxn ang="0">
                    <a:pos x="T0" y="T1"/>
                  </a:cxn>
                  <a:cxn ang="0">
                    <a:pos x="T2" y="T3"/>
                  </a:cxn>
                  <a:cxn ang="0">
                    <a:pos x="T4" y="T5"/>
                  </a:cxn>
                  <a:cxn ang="0">
                    <a:pos x="T6" y="T7"/>
                  </a:cxn>
                  <a:cxn ang="0">
                    <a:pos x="T8" y="T9"/>
                  </a:cxn>
                </a:cxnLst>
                <a:rect l="0" t="0" r="r" b="b"/>
                <a:pathLst>
                  <a:path w="27" h="19">
                    <a:moveTo>
                      <a:pt x="3" y="18"/>
                    </a:moveTo>
                    <a:cubicBezTo>
                      <a:pt x="11" y="14"/>
                      <a:pt x="18" y="9"/>
                      <a:pt x="25" y="3"/>
                    </a:cubicBezTo>
                    <a:cubicBezTo>
                      <a:pt x="27" y="2"/>
                      <a:pt x="25" y="0"/>
                      <a:pt x="24" y="1"/>
                    </a:cubicBezTo>
                    <a:cubicBezTo>
                      <a:pt x="16" y="5"/>
                      <a:pt x="9" y="10"/>
                      <a:pt x="2" y="15"/>
                    </a:cubicBezTo>
                    <a:cubicBezTo>
                      <a:pt x="0" y="17"/>
                      <a:pt x="2"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26"/>
              <p:cNvSpPr>
                <a:spLocks/>
              </p:cNvSpPr>
              <p:nvPr/>
            </p:nvSpPr>
            <p:spPr bwMode="auto">
              <a:xfrm>
                <a:off x="4323" y="1669"/>
                <a:ext cx="42" cy="26"/>
              </a:xfrm>
              <a:custGeom>
                <a:avLst/>
                <a:gdLst>
                  <a:gd name="T0" fmla="*/ 4 w 24"/>
                  <a:gd name="T1" fmla="*/ 14 h 15"/>
                  <a:gd name="T2" fmla="*/ 22 w 24"/>
                  <a:gd name="T3" fmla="*/ 3 h 15"/>
                  <a:gd name="T4" fmla="*/ 21 w 24"/>
                  <a:gd name="T5" fmla="*/ 0 h 15"/>
                  <a:gd name="T6" fmla="*/ 1 w 24"/>
                  <a:gd name="T7" fmla="*/ 12 h 15"/>
                  <a:gd name="T8" fmla="*/ 4 w 24"/>
                  <a:gd name="T9" fmla="*/ 14 h 15"/>
                </a:gdLst>
                <a:ahLst/>
                <a:cxnLst>
                  <a:cxn ang="0">
                    <a:pos x="T0" y="T1"/>
                  </a:cxn>
                  <a:cxn ang="0">
                    <a:pos x="T2" y="T3"/>
                  </a:cxn>
                  <a:cxn ang="0">
                    <a:pos x="T4" y="T5"/>
                  </a:cxn>
                  <a:cxn ang="0">
                    <a:pos x="T6" y="T7"/>
                  </a:cxn>
                  <a:cxn ang="0">
                    <a:pos x="T8" y="T9"/>
                  </a:cxn>
                </a:cxnLst>
                <a:rect l="0" t="0" r="r" b="b"/>
                <a:pathLst>
                  <a:path w="24" h="15">
                    <a:moveTo>
                      <a:pt x="4" y="14"/>
                    </a:moveTo>
                    <a:cubicBezTo>
                      <a:pt x="8" y="8"/>
                      <a:pt x="15" y="5"/>
                      <a:pt x="22" y="3"/>
                    </a:cubicBezTo>
                    <a:cubicBezTo>
                      <a:pt x="24" y="3"/>
                      <a:pt x="23" y="0"/>
                      <a:pt x="21" y="0"/>
                    </a:cubicBezTo>
                    <a:cubicBezTo>
                      <a:pt x="13" y="0"/>
                      <a:pt x="5" y="5"/>
                      <a:pt x="1" y="12"/>
                    </a:cubicBezTo>
                    <a:cubicBezTo>
                      <a:pt x="0" y="14"/>
                      <a:pt x="3" y="15"/>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527"/>
              <p:cNvSpPr>
                <a:spLocks/>
              </p:cNvSpPr>
              <p:nvPr/>
            </p:nvSpPr>
            <p:spPr bwMode="auto">
              <a:xfrm>
                <a:off x="4300" y="1713"/>
                <a:ext cx="38" cy="24"/>
              </a:xfrm>
              <a:custGeom>
                <a:avLst/>
                <a:gdLst>
                  <a:gd name="T0" fmla="*/ 4 w 22"/>
                  <a:gd name="T1" fmla="*/ 12 h 14"/>
                  <a:gd name="T2" fmla="*/ 20 w 22"/>
                  <a:gd name="T3" fmla="*/ 4 h 14"/>
                  <a:gd name="T4" fmla="*/ 20 w 22"/>
                  <a:gd name="T5" fmla="*/ 1 h 14"/>
                  <a:gd name="T6" fmla="*/ 1 w 22"/>
                  <a:gd name="T7" fmla="*/ 10 h 14"/>
                  <a:gd name="T8" fmla="*/ 4 w 22"/>
                  <a:gd name="T9" fmla="*/ 12 h 14"/>
                </a:gdLst>
                <a:ahLst/>
                <a:cxnLst>
                  <a:cxn ang="0">
                    <a:pos x="T0" y="T1"/>
                  </a:cxn>
                  <a:cxn ang="0">
                    <a:pos x="T2" y="T3"/>
                  </a:cxn>
                  <a:cxn ang="0">
                    <a:pos x="T4" y="T5"/>
                  </a:cxn>
                  <a:cxn ang="0">
                    <a:pos x="T6" y="T7"/>
                  </a:cxn>
                  <a:cxn ang="0">
                    <a:pos x="T8" y="T9"/>
                  </a:cxn>
                </a:cxnLst>
                <a:rect l="0" t="0" r="r" b="b"/>
                <a:pathLst>
                  <a:path w="22" h="14">
                    <a:moveTo>
                      <a:pt x="4" y="12"/>
                    </a:moveTo>
                    <a:cubicBezTo>
                      <a:pt x="8" y="7"/>
                      <a:pt x="14" y="5"/>
                      <a:pt x="20" y="4"/>
                    </a:cubicBezTo>
                    <a:cubicBezTo>
                      <a:pt x="21" y="4"/>
                      <a:pt x="22" y="1"/>
                      <a:pt x="20" y="1"/>
                    </a:cubicBezTo>
                    <a:cubicBezTo>
                      <a:pt x="13" y="0"/>
                      <a:pt x="5" y="4"/>
                      <a:pt x="1" y="10"/>
                    </a:cubicBezTo>
                    <a:cubicBezTo>
                      <a:pt x="0" y="12"/>
                      <a:pt x="3" y="14"/>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28"/>
              <p:cNvSpPr>
                <a:spLocks/>
              </p:cNvSpPr>
              <p:nvPr/>
            </p:nvSpPr>
            <p:spPr bwMode="auto">
              <a:xfrm>
                <a:off x="4265" y="1767"/>
                <a:ext cx="51" cy="21"/>
              </a:xfrm>
              <a:custGeom>
                <a:avLst/>
                <a:gdLst>
                  <a:gd name="T0" fmla="*/ 4 w 29"/>
                  <a:gd name="T1" fmla="*/ 11 h 12"/>
                  <a:gd name="T2" fmla="*/ 27 w 29"/>
                  <a:gd name="T3" fmla="*/ 5 h 12"/>
                  <a:gd name="T4" fmla="*/ 27 w 29"/>
                  <a:gd name="T5" fmla="*/ 2 h 12"/>
                  <a:gd name="T6" fmla="*/ 2 w 29"/>
                  <a:gd name="T7" fmla="*/ 8 h 12"/>
                  <a:gd name="T8" fmla="*/ 4 w 29"/>
                  <a:gd name="T9" fmla="*/ 11 h 12"/>
                </a:gdLst>
                <a:ahLst/>
                <a:cxnLst>
                  <a:cxn ang="0">
                    <a:pos x="T0" y="T1"/>
                  </a:cxn>
                  <a:cxn ang="0">
                    <a:pos x="T2" y="T3"/>
                  </a:cxn>
                  <a:cxn ang="0">
                    <a:pos x="T4" y="T5"/>
                  </a:cxn>
                  <a:cxn ang="0">
                    <a:pos x="T6" y="T7"/>
                  </a:cxn>
                  <a:cxn ang="0">
                    <a:pos x="T8" y="T9"/>
                  </a:cxn>
                </a:cxnLst>
                <a:rect l="0" t="0" r="r" b="b"/>
                <a:pathLst>
                  <a:path w="29" h="12">
                    <a:moveTo>
                      <a:pt x="4" y="11"/>
                    </a:moveTo>
                    <a:cubicBezTo>
                      <a:pt x="11" y="7"/>
                      <a:pt x="19" y="6"/>
                      <a:pt x="27" y="5"/>
                    </a:cubicBezTo>
                    <a:cubicBezTo>
                      <a:pt x="28" y="5"/>
                      <a:pt x="29" y="3"/>
                      <a:pt x="27" y="2"/>
                    </a:cubicBezTo>
                    <a:cubicBezTo>
                      <a:pt x="19" y="0"/>
                      <a:pt x="9" y="3"/>
                      <a:pt x="2" y="8"/>
                    </a:cubicBezTo>
                    <a:cubicBezTo>
                      <a:pt x="0" y="9"/>
                      <a:pt x="2" y="12"/>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529"/>
              <p:cNvSpPr>
                <a:spLocks/>
              </p:cNvSpPr>
              <p:nvPr/>
            </p:nvSpPr>
            <p:spPr bwMode="auto">
              <a:xfrm>
                <a:off x="4235" y="1803"/>
                <a:ext cx="51" cy="22"/>
              </a:xfrm>
              <a:custGeom>
                <a:avLst/>
                <a:gdLst>
                  <a:gd name="T0" fmla="*/ 4 w 29"/>
                  <a:gd name="T1" fmla="*/ 12 h 13"/>
                  <a:gd name="T2" fmla="*/ 27 w 29"/>
                  <a:gd name="T3" fmla="*/ 7 h 13"/>
                  <a:gd name="T4" fmla="*/ 27 w 29"/>
                  <a:gd name="T5" fmla="*/ 4 h 13"/>
                  <a:gd name="T6" fmla="*/ 2 w 29"/>
                  <a:gd name="T7" fmla="*/ 10 h 13"/>
                  <a:gd name="T8" fmla="*/ 4 w 29"/>
                  <a:gd name="T9" fmla="*/ 12 h 13"/>
                </a:gdLst>
                <a:ahLst/>
                <a:cxnLst>
                  <a:cxn ang="0">
                    <a:pos x="T0" y="T1"/>
                  </a:cxn>
                  <a:cxn ang="0">
                    <a:pos x="T2" y="T3"/>
                  </a:cxn>
                  <a:cxn ang="0">
                    <a:pos x="T4" y="T5"/>
                  </a:cxn>
                  <a:cxn ang="0">
                    <a:pos x="T6" y="T7"/>
                  </a:cxn>
                  <a:cxn ang="0">
                    <a:pos x="T8" y="T9"/>
                  </a:cxn>
                </a:cxnLst>
                <a:rect l="0" t="0" r="r" b="b"/>
                <a:pathLst>
                  <a:path w="29" h="13">
                    <a:moveTo>
                      <a:pt x="4" y="12"/>
                    </a:moveTo>
                    <a:cubicBezTo>
                      <a:pt x="11" y="7"/>
                      <a:pt x="18" y="7"/>
                      <a:pt x="27" y="7"/>
                    </a:cubicBezTo>
                    <a:cubicBezTo>
                      <a:pt x="28" y="7"/>
                      <a:pt x="29" y="4"/>
                      <a:pt x="27" y="4"/>
                    </a:cubicBezTo>
                    <a:cubicBezTo>
                      <a:pt x="19" y="0"/>
                      <a:pt x="8" y="4"/>
                      <a:pt x="2" y="10"/>
                    </a:cubicBezTo>
                    <a:cubicBezTo>
                      <a:pt x="0" y="11"/>
                      <a:pt x="2" y="13"/>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530"/>
              <p:cNvSpPr>
                <a:spLocks/>
              </p:cNvSpPr>
              <p:nvPr/>
            </p:nvSpPr>
            <p:spPr bwMode="auto">
              <a:xfrm>
                <a:off x="4198" y="1843"/>
                <a:ext cx="54" cy="16"/>
              </a:xfrm>
              <a:custGeom>
                <a:avLst/>
                <a:gdLst>
                  <a:gd name="T0" fmla="*/ 3 w 31"/>
                  <a:gd name="T1" fmla="*/ 9 h 9"/>
                  <a:gd name="T2" fmla="*/ 29 w 31"/>
                  <a:gd name="T3" fmla="*/ 5 h 9"/>
                  <a:gd name="T4" fmla="*/ 29 w 31"/>
                  <a:gd name="T5" fmla="*/ 2 h 9"/>
                  <a:gd name="T6" fmla="*/ 2 w 31"/>
                  <a:gd name="T7" fmla="*/ 5 h 9"/>
                  <a:gd name="T8" fmla="*/ 3 w 31"/>
                  <a:gd name="T9" fmla="*/ 9 h 9"/>
                </a:gdLst>
                <a:ahLst/>
                <a:cxnLst>
                  <a:cxn ang="0">
                    <a:pos x="T0" y="T1"/>
                  </a:cxn>
                  <a:cxn ang="0">
                    <a:pos x="T2" y="T3"/>
                  </a:cxn>
                  <a:cxn ang="0">
                    <a:pos x="T4" y="T5"/>
                  </a:cxn>
                  <a:cxn ang="0">
                    <a:pos x="T6" y="T7"/>
                  </a:cxn>
                  <a:cxn ang="0">
                    <a:pos x="T8" y="T9"/>
                  </a:cxn>
                </a:cxnLst>
                <a:rect l="0" t="0" r="r" b="b"/>
                <a:pathLst>
                  <a:path w="31" h="9">
                    <a:moveTo>
                      <a:pt x="3" y="9"/>
                    </a:moveTo>
                    <a:cubicBezTo>
                      <a:pt x="12" y="6"/>
                      <a:pt x="20" y="6"/>
                      <a:pt x="29" y="5"/>
                    </a:cubicBezTo>
                    <a:cubicBezTo>
                      <a:pt x="30" y="5"/>
                      <a:pt x="31" y="2"/>
                      <a:pt x="29" y="2"/>
                    </a:cubicBezTo>
                    <a:cubicBezTo>
                      <a:pt x="20" y="0"/>
                      <a:pt x="10" y="2"/>
                      <a:pt x="2" y="5"/>
                    </a:cubicBezTo>
                    <a:cubicBezTo>
                      <a:pt x="0" y="6"/>
                      <a:pt x="1" y="9"/>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531"/>
              <p:cNvSpPr>
                <a:spLocks/>
              </p:cNvSpPr>
              <p:nvPr/>
            </p:nvSpPr>
            <p:spPr bwMode="auto">
              <a:xfrm>
                <a:off x="4175" y="1876"/>
                <a:ext cx="47" cy="15"/>
              </a:xfrm>
              <a:custGeom>
                <a:avLst/>
                <a:gdLst>
                  <a:gd name="T0" fmla="*/ 4 w 27"/>
                  <a:gd name="T1" fmla="*/ 7 h 8"/>
                  <a:gd name="T2" fmla="*/ 24 w 27"/>
                  <a:gd name="T3" fmla="*/ 5 h 8"/>
                  <a:gd name="T4" fmla="*/ 25 w 27"/>
                  <a:gd name="T5" fmla="*/ 2 h 8"/>
                  <a:gd name="T6" fmla="*/ 2 w 27"/>
                  <a:gd name="T7" fmla="*/ 3 h 8"/>
                  <a:gd name="T8" fmla="*/ 4 w 27"/>
                  <a:gd name="T9" fmla="*/ 7 h 8"/>
                </a:gdLst>
                <a:ahLst/>
                <a:cxnLst>
                  <a:cxn ang="0">
                    <a:pos x="T0" y="T1"/>
                  </a:cxn>
                  <a:cxn ang="0">
                    <a:pos x="T2" y="T3"/>
                  </a:cxn>
                  <a:cxn ang="0">
                    <a:pos x="T4" y="T5"/>
                  </a:cxn>
                  <a:cxn ang="0">
                    <a:pos x="T6" y="T7"/>
                  </a:cxn>
                  <a:cxn ang="0">
                    <a:pos x="T8" y="T9"/>
                  </a:cxn>
                </a:cxnLst>
                <a:rect l="0" t="0" r="r" b="b"/>
                <a:pathLst>
                  <a:path w="27" h="8">
                    <a:moveTo>
                      <a:pt x="4" y="7"/>
                    </a:moveTo>
                    <a:cubicBezTo>
                      <a:pt x="11" y="5"/>
                      <a:pt x="17" y="5"/>
                      <a:pt x="24" y="5"/>
                    </a:cubicBezTo>
                    <a:cubicBezTo>
                      <a:pt x="26" y="5"/>
                      <a:pt x="27" y="3"/>
                      <a:pt x="25" y="2"/>
                    </a:cubicBezTo>
                    <a:cubicBezTo>
                      <a:pt x="18" y="0"/>
                      <a:pt x="10" y="1"/>
                      <a:pt x="2" y="3"/>
                    </a:cubicBezTo>
                    <a:cubicBezTo>
                      <a:pt x="0" y="4"/>
                      <a:pt x="1" y="8"/>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532"/>
              <p:cNvSpPr>
                <a:spLocks/>
              </p:cNvSpPr>
              <p:nvPr/>
            </p:nvSpPr>
            <p:spPr bwMode="auto">
              <a:xfrm>
                <a:off x="4178" y="1898"/>
                <a:ext cx="48" cy="17"/>
              </a:xfrm>
              <a:custGeom>
                <a:avLst/>
                <a:gdLst>
                  <a:gd name="T0" fmla="*/ 4 w 27"/>
                  <a:gd name="T1" fmla="*/ 10 h 10"/>
                  <a:gd name="T2" fmla="*/ 25 w 27"/>
                  <a:gd name="T3" fmla="*/ 3 h 10"/>
                  <a:gd name="T4" fmla="*/ 24 w 27"/>
                  <a:gd name="T5" fmla="*/ 0 h 10"/>
                  <a:gd name="T6" fmla="*/ 3 w 27"/>
                  <a:gd name="T7" fmla="*/ 6 h 10"/>
                  <a:gd name="T8" fmla="*/ 4 w 27"/>
                  <a:gd name="T9" fmla="*/ 10 h 10"/>
                </a:gdLst>
                <a:ahLst/>
                <a:cxnLst>
                  <a:cxn ang="0">
                    <a:pos x="T0" y="T1"/>
                  </a:cxn>
                  <a:cxn ang="0">
                    <a:pos x="T2" y="T3"/>
                  </a:cxn>
                  <a:cxn ang="0">
                    <a:pos x="T4" y="T5"/>
                  </a:cxn>
                  <a:cxn ang="0">
                    <a:pos x="T6" y="T7"/>
                  </a:cxn>
                  <a:cxn ang="0">
                    <a:pos x="T8" y="T9"/>
                  </a:cxn>
                </a:cxnLst>
                <a:rect l="0" t="0" r="r" b="b"/>
                <a:pathLst>
                  <a:path w="27" h="10">
                    <a:moveTo>
                      <a:pt x="4" y="10"/>
                    </a:moveTo>
                    <a:cubicBezTo>
                      <a:pt x="11" y="8"/>
                      <a:pt x="18" y="6"/>
                      <a:pt x="25" y="3"/>
                    </a:cubicBezTo>
                    <a:cubicBezTo>
                      <a:pt x="27" y="2"/>
                      <a:pt x="26" y="0"/>
                      <a:pt x="24" y="0"/>
                    </a:cubicBezTo>
                    <a:cubicBezTo>
                      <a:pt x="17" y="1"/>
                      <a:pt x="10" y="4"/>
                      <a:pt x="3" y="6"/>
                    </a:cubicBezTo>
                    <a:cubicBezTo>
                      <a:pt x="0" y="7"/>
                      <a:pt x="1" y="10"/>
                      <a:pt x="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533"/>
              <p:cNvSpPr>
                <a:spLocks/>
              </p:cNvSpPr>
              <p:nvPr/>
            </p:nvSpPr>
            <p:spPr bwMode="auto">
              <a:xfrm>
                <a:off x="4187" y="1929"/>
                <a:ext cx="35" cy="37"/>
              </a:xfrm>
              <a:custGeom>
                <a:avLst/>
                <a:gdLst>
                  <a:gd name="T0" fmla="*/ 4 w 20"/>
                  <a:gd name="T1" fmla="*/ 19 h 21"/>
                  <a:gd name="T2" fmla="*/ 10 w 20"/>
                  <a:gd name="T3" fmla="*/ 9 h 21"/>
                  <a:gd name="T4" fmla="*/ 19 w 20"/>
                  <a:gd name="T5" fmla="*/ 3 h 21"/>
                  <a:gd name="T6" fmla="*/ 17 w 20"/>
                  <a:gd name="T7" fmla="*/ 0 h 21"/>
                  <a:gd name="T8" fmla="*/ 0 w 20"/>
                  <a:gd name="T9" fmla="*/ 18 h 21"/>
                  <a:gd name="T10" fmla="*/ 4 w 20"/>
                  <a:gd name="T11" fmla="*/ 19 h 21"/>
                </a:gdLst>
                <a:ahLst/>
                <a:cxnLst>
                  <a:cxn ang="0">
                    <a:pos x="T0" y="T1"/>
                  </a:cxn>
                  <a:cxn ang="0">
                    <a:pos x="T2" y="T3"/>
                  </a:cxn>
                  <a:cxn ang="0">
                    <a:pos x="T4" y="T5"/>
                  </a:cxn>
                  <a:cxn ang="0">
                    <a:pos x="T6" y="T7"/>
                  </a:cxn>
                  <a:cxn ang="0">
                    <a:pos x="T8" y="T9"/>
                  </a:cxn>
                  <a:cxn ang="0">
                    <a:pos x="T10" y="T11"/>
                  </a:cxn>
                </a:cxnLst>
                <a:rect l="0" t="0" r="r" b="b"/>
                <a:pathLst>
                  <a:path w="20" h="21">
                    <a:moveTo>
                      <a:pt x="4" y="19"/>
                    </a:moveTo>
                    <a:cubicBezTo>
                      <a:pt x="5" y="16"/>
                      <a:pt x="8" y="12"/>
                      <a:pt x="10" y="9"/>
                    </a:cubicBezTo>
                    <a:cubicBezTo>
                      <a:pt x="13" y="7"/>
                      <a:pt x="16" y="5"/>
                      <a:pt x="19" y="3"/>
                    </a:cubicBezTo>
                    <a:cubicBezTo>
                      <a:pt x="20" y="2"/>
                      <a:pt x="19" y="0"/>
                      <a:pt x="17" y="0"/>
                    </a:cubicBezTo>
                    <a:cubicBezTo>
                      <a:pt x="9" y="2"/>
                      <a:pt x="3" y="10"/>
                      <a:pt x="0" y="18"/>
                    </a:cubicBezTo>
                    <a:cubicBezTo>
                      <a:pt x="0" y="20"/>
                      <a:pt x="3" y="21"/>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534"/>
              <p:cNvSpPr>
                <a:spLocks/>
              </p:cNvSpPr>
              <p:nvPr/>
            </p:nvSpPr>
            <p:spPr bwMode="auto">
              <a:xfrm>
                <a:off x="4210" y="1950"/>
                <a:ext cx="30" cy="35"/>
              </a:xfrm>
              <a:custGeom>
                <a:avLst/>
                <a:gdLst>
                  <a:gd name="T0" fmla="*/ 4 w 17"/>
                  <a:gd name="T1" fmla="*/ 17 h 20"/>
                  <a:gd name="T2" fmla="*/ 16 w 17"/>
                  <a:gd name="T3" fmla="*/ 3 h 20"/>
                  <a:gd name="T4" fmla="*/ 15 w 17"/>
                  <a:gd name="T5" fmla="*/ 0 h 20"/>
                  <a:gd name="T6" fmla="*/ 0 w 17"/>
                  <a:gd name="T7" fmla="*/ 16 h 20"/>
                  <a:gd name="T8" fmla="*/ 4 w 17"/>
                  <a:gd name="T9" fmla="*/ 17 h 20"/>
                </a:gdLst>
                <a:ahLst/>
                <a:cxnLst>
                  <a:cxn ang="0">
                    <a:pos x="T0" y="T1"/>
                  </a:cxn>
                  <a:cxn ang="0">
                    <a:pos x="T2" y="T3"/>
                  </a:cxn>
                  <a:cxn ang="0">
                    <a:pos x="T4" y="T5"/>
                  </a:cxn>
                  <a:cxn ang="0">
                    <a:pos x="T6" y="T7"/>
                  </a:cxn>
                  <a:cxn ang="0">
                    <a:pos x="T8" y="T9"/>
                  </a:cxn>
                </a:cxnLst>
                <a:rect l="0" t="0" r="r" b="b"/>
                <a:pathLst>
                  <a:path w="17" h="20">
                    <a:moveTo>
                      <a:pt x="4" y="17"/>
                    </a:moveTo>
                    <a:cubicBezTo>
                      <a:pt x="6" y="11"/>
                      <a:pt x="10" y="7"/>
                      <a:pt x="16" y="3"/>
                    </a:cubicBezTo>
                    <a:cubicBezTo>
                      <a:pt x="17" y="2"/>
                      <a:pt x="17" y="0"/>
                      <a:pt x="15" y="0"/>
                    </a:cubicBezTo>
                    <a:cubicBezTo>
                      <a:pt x="7" y="2"/>
                      <a:pt x="2" y="9"/>
                      <a:pt x="0" y="16"/>
                    </a:cubicBezTo>
                    <a:cubicBezTo>
                      <a:pt x="0" y="19"/>
                      <a:pt x="3" y="20"/>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535"/>
              <p:cNvSpPr>
                <a:spLocks/>
              </p:cNvSpPr>
              <p:nvPr/>
            </p:nvSpPr>
            <p:spPr bwMode="auto">
              <a:xfrm>
                <a:off x="4242" y="1968"/>
                <a:ext cx="24" cy="32"/>
              </a:xfrm>
              <a:custGeom>
                <a:avLst/>
                <a:gdLst>
                  <a:gd name="T0" fmla="*/ 4 w 14"/>
                  <a:gd name="T1" fmla="*/ 16 h 18"/>
                  <a:gd name="T2" fmla="*/ 14 w 14"/>
                  <a:gd name="T3" fmla="*/ 3 h 18"/>
                  <a:gd name="T4" fmla="*/ 11 w 14"/>
                  <a:gd name="T5" fmla="*/ 1 h 18"/>
                  <a:gd name="T6" fmla="*/ 2 w 14"/>
                  <a:gd name="T7" fmla="*/ 14 h 18"/>
                  <a:gd name="T8" fmla="*/ 4 w 14"/>
                  <a:gd name="T9" fmla="*/ 16 h 18"/>
                </a:gdLst>
                <a:ahLst/>
                <a:cxnLst>
                  <a:cxn ang="0">
                    <a:pos x="T0" y="T1"/>
                  </a:cxn>
                  <a:cxn ang="0">
                    <a:pos x="T2" y="T3"/>
                  </a:cxn>
                  <a:cxn ang="0">
                    <a:pos x="T4" y="T5"/>
                  </a:cxn>
                  <a:cxn ang="0">
                    <a:pos x="T6" y="T7"/>
                  </a:cxn>
                  <a:cxn ang="0">
                    <a:pos x="T8" y="T9"/>
                  </a:cxn>
                </a:cxnLst>
                <a:rect l="0" t="0" r="r" b="b"/>
                <a:pathLst>
                  <a:path w="14" h="18">
                    <a:moveTo>
                      <a:pt x="4" y="16"/>
                    </a:moveTo>
                    <a:cubicBezTo>
                      <a:pt x="8" y="12"/>
                      <a:pt x="11" y="8"/>
                      <a:pt x="14" y="3"/>
                    </a:cubicBezTo>
                    <a:cubicBezTo>
                      <a:pt x="14" y="2"/>
                      <a:pt x="12" y="0"/>
                      <a:pt x="11" y="1"/>
                    </a:cubicBezTo>
                    <a:cubicBezTo>
                      <a:pt x="7" y="5"/>
                      <a:pt x="4" y="10"/>
                      <a:pt x="2" y="14"/>
                    </a:cubicBezTo>
                    <a:cubicBezTo>
                      <a:pt x="0" y="16"/>
                      <a:pt x="3" y="18"/>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36"/>
              <p:cNvSpPr>
                <a:spLocks/>
              </p:cNvSpPr>
              <p:nvPr/>
            </p:nvSpPr>
            <p:spPr bwMode="auto">
              <a:xfrm>
                <a:off x="4094" y="1862"/>
                <a:ext cx="86" cy="18"/>
              </a:xfrm>
              <a:custGeom>
                <a:avLst/>
                <a:gdLst>
                  <a:gd name="T0" fmla="*/ 47 w 49"/>
                  <a:gd name="T1" fmla="*/ 1 h 10"/>
                  <a:gd name="T2" fmla="*/ 25 w 49"/>
                  <a:gd name="T3" fmla="*/ 3 h 10"/>
                  <a:gd name="T4" fmla="*/ 2 w 49"/>
                  <a:gd name="T5" fmla="*/ 1 h 10"/>
                  <a:gd name="T6" fmla="*/ 2 w 49"/>
                  <a:gd name="T7" fmla="*/ 4 h 10"/>
                  <a:gd name="T8" fmla="*/ 48 w 49"/>
                  <a:gd name="T9" fmla="*/ 4 h 10"/>
                  <a:gd name="T10" fmla="*/ 47 w 49"/>
                  <a:gd name="T11" fmla="*/ 1 h 10"/>
                </a:gdLst>
                <a:ahLst/>
                <a:cxnLst>
                  <a:cxn ang="0">
                    <a:pos x="T0" y="T1"/>
                  </a:cxn>
                  <a:cxn ang="0">
                    <a:pos x="T2" y="T3"/>
                  </a:cxn>
                  <a:cxn ang="0">
                    <a:pos x="T4" y="T5"/>
                  </a:cxn>
                  <a:cxn ang="0">
                    <a:pos x="T6" y="T7"/>
                  </a:cxn>
                  <a:cxn ang="0">
                    <a:pos x="T8" y="T9"/>
                  </a:cxn>
                  <a:cxn ang="0">
                    <a:pos x="T10" y="T11"/>
                  </a:cxn>
                </a:cxnLst>
                <a:rect l="0" t="0" r="r" b="b"/>
                <a:pathLst>
                  <a:path w="49" h="10">
                    <a:moveTo>
                      <a:pt x="47" y="1"/>
                    </a:moveTo>
                    <a:cubicBezTo>
                      <a:pt x="39" y="2"/>
                      <a:pt x="32" y="3"/>
                      <a:pt x="25" y="3"/>
                    </a:cubicBezTo>
                    <a:cubicBezTo>
                      <a:pt x="17" y="3"/>
                      <a:pt x="10" y="1"/>
                      <a:pt x="2" y="1"/>
                    </a:cubicBezTo>
                    <a:cubicBezTo>
                      <a:pt x="1" y="0"/>
                      <a:pt x="0" y="3"/>
                      <a:pt x="2" y="4"/>
                    </a:cubicBezTo>
                    <a:cubicBezTo>
                      <a:pt x="15" y="10"/>
                      <a:pt x="34" y="10"/>
                      <a:pt x="48" y="4"/>
                    </a:cubicBezTo>
                    <a:cubicBezTo>
                      <a:pt x="49" y="3"/>
                      <a:pt x="48" y="1"/>
                      <a:pt x="4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37"/>
              <p:cNvSpPr>
                <a:spLocks/>
              </p:cNvSpPr>
              <p:nvPr/>
            </p:nvSpPr>
            <p:spPr bwMode="auto">
              <a:xfrm>
                <a:off x="4108" y="1883"/>
                <a:ext cx="58" cy="20"/>
              </a:xfrm>
              <a:custGeom>
                <a:avLst/>
                <a:gdLst>
                  <a:gd name="T0" fmla="*/ 31 w 33"/>
                  <a:gd name="T1" fmla="*/ 7 h 11"/>
                  <a:gd name="T2" fmla="*/ 17 w 33"/>
                  <a:gd name="T3" fmla="*/ 4 h 11"/>
                  <a:gd name="T4" fmla="*/ 3 w 33"/>
                  <a:gd name="T5" fmla="*/ 0 h 11"/>
                  <a:gd name="T6" fmla="*/ 2 w 33"/>
                  <a:gd name="T7" fmla="*/ 3 h 11"/>
                  <a:gd name="T8" fmla="*/ 31 w 33"/>
                  <a:gd name="T9" fmla="*/ 10 h 11"/>
                  <a:gd name="T10" fmla="*/ 31 w 33"/>
                  <a:gd name="T11" fmla="*/ 7 h 11"/>
                </a:gdLst>
                <a:ahLst/>
                <a:cxnLst>
                  <a:cxn ang="0">
                    <a:pos x="T0" y="T1"/>
                  </a:cxn>
                  <a:cxn ang="0">
                    <a:pos x="T2" y="T3"/>
                  </a:cxn>
                  <a:cxn ang="0">
                    <a:pos x="T4" y="T5"/>
                  </a:cxn>
                  <a:cxn ang="0">
                    <a:pos x="T6" y="T7"/>
                  </a:cxn>
                  <a:cxn ang="0">
                    <a:pos x="T8" y="T9"/>
                  </a:cxn>
                  <a:cxn ang="0">
                    <a:pos x="T10" y="T11"/>
                  </a:cxn>
                </a:cxnLst>
                <a:rect l="0" t="0" r="r" b="b"/>
                <a:pathLst>
                  <a:path w="33" h="11">
                    <a:moveTo>
                      <a:pt x="31" y="7"/>
                    </a:moveTo>
                    <a:cubicBezTo>
                      <a:pt x="26" y="6"/>
                      <a:pt x="22" y="5"/>
                      <a:pt x="17" y="4"/>
                    </a:cubicBezTo>
                    <a:cubicBezTo>
                      <a:pt x="12" y="3"/>
                      <a:pt x="8" y="1"/>
                      <a:pt x="3" y="0"/>
                    </a:cubicBezTo>
                    <a:cubicBezTo>
                      <a:pt x="2" y="0"/>
                      <a:pt x="0" y="2"/>
                      <a:pt x="2" y="3"/>
                    </a:cubicBezTo>
                    <a:cubicBezTo>
                      <a:pt x="9" y="9"/>
                      <a:pt x="21" y="11"/>
                      <a:pt x="31" y="10"/>
                    </a:cubicBezTo>
                    <a:cubicBezTo>
                      <a:pt x="32" y="9"/>
                      <a:pt x="33" y="7"/>
                      <a:pt x="3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538"/>
              <p:cNvSpPr>
                <a:spLocks/>
              </p:cNvSpPr>
              <p:nvPr/>
            </p:nvSpPr>
            <p:spPr bwMode="auto">
              <a:xfrm>
                <a:off x="4127" y="1834"/>
                <a:ext cx="62" cy="13"/>
              </a:xfrm>
              <a:custGeom>
                <a:avLst/>
                <a:gdLst>
                  <a:gd name="T0" fmla="*/ 32 w 35"/>
                  <a:gd name="T1" fmla="*/ 2 h 7"/>
                  <a:gd name="T2" fmla="*/ 2 w 35"/>
                  <a:gd name="T3" fmla="*/ 0 h 7"/>
                  <a:gd name="T4" fmla="*/ 2 w 35"/>
                  <a:gd name="T5" fmla="*/ 4 h 7"/>
                  <a:gd name="T6" fmla="*/ 33 w 35"/>
                  <a:gd name="T7" fmla="*/ 6 h 7"/>
                  <a:gd name="T8" fmla="*/ 32 w 35"/>
                  <a:gd name="T9" fmla="*/ 2 h 7"/>
                </a:gdLst>
                <a:ahLst/>
                <a:cxnLst>
                  <a:cxn ang="0">
                    <a:pos x="T0" y="T1"/>
                  </a:cxn>
                  <a:cxn ang="0">
                    <a:pos x="T2" y="T3"/>
                  </a:cxn>
                  <a:cxn ang="0">
                    <a:pos x="T4" y="T5"/>
                  </a:cxn>
                  <a:cxn ang="0">
                    <a:pos x="T6" y="T7"/>
                  </a:cxn>
                  <a:cxn ang="0">
                    <a:pos x="T8" y="T9"/>
                  </a:cxn>
                </a:cxnLst>
                <a:rect l="0" t="0" r="r" b="b"/>
                <a:pathLst>
                  <a:path w="35" h="7">
                    <a:moveTo>
                      <a:pt x="32" y="2"/>
                    </a:moveTo>
                    <a:cubicBezTo>
                      <a:pt x="22" y="2"/>
                      <a:pt x="12" y="1"/>
                      <a:pt x="2" y="0"/>
                    </a:cubicBezTo>
                    <a:cubicBezTo>
                      <a:pt x="0" y="0"/>
                      <a:pt x="0" y="3"/>
                      <a:pt x="2" y="4"/>
                    </a:cubicBezTo>
                    <a:cubicBezTo>
                      <a:pt x="12" y="7"/>
                      <a:pt x="23" y="7"/>
                      <a:pt x="33" y="6"/>
                    </a:cubicBezTo>
                    <a:cubicBezTo>
                      <a:pt x="35" y="5"/>
                      <a:pt x="34" y="2"/>
                      <a:pt x="3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539"/>
              <p:cNvSpPr>
                <a:spLocks/>
              </p:cNvSpPr>
              <p:nvPr/>
            </p:nvSpPr>
            <p:spPr bwMode="auto">
              <a:xfrm>
                <a:off x="3723" y="2035"/>
                <a:ext cx="99" cy="30"/>
              </a:xfrm>
              <a:custGeom>
                <a:avLst/>
                <a:gdLst>
                  <a:gd name="T0" fmla="*/ 53 w 56"/>
                  <a:gd name="T1" fmla="*/ 1 h 17"/>
                  <a:gd name="T2" fmla="*/ 2 w 56"/>
                  <a:gd name="T3" fmla="*/ 12 h 17"/>
                  <a:gd name="T4" fmla="*/ 2 w 56"/>
                  <a:gd name="T5" fmla="*/ 15 h 17"/>
                  <a:gd name="T6" fmla="*/ 54 w 56"/>
                  <a:gd name="T7" fmla="*/ 4 h 17"/>
                  <a:gd name="T8" fmla="*/ 53 w 56"/>
                  <a:gd name="T9" fmla="*/ 1 h 17"/>
                </a:gdLst>
                <a:ahLst/>
                <a:cxnLst>
                  <a:cxn ang="0">
                    <a:pos x="T0" y="T1"/>
                  </a:cxn>
                  <a:cxn ang="0">
                    <a:pos x="T2" y="T3"/>
                  </a:cxn>
                  <a:cxn ang="0">
                    <a:pos x="T4" y="T5"/>
                  </a:cxn>
                  <a:cxn ang="0">
                    <a:pos x="T6" y="T7"/>
                  </a:cxn>
                  <a:cxn ang="0">
                    <a:pos x="T8" y="T9"/>
                  </a:cxn>
                </a:cxnLst>
                <a:rect l="0" t="0" r="r" b="b"/>
                <a:pathLst>
                  <a:path w="56" h="17">
                    <a:moveTo>
                      <a:pt x="53" y="1"/>
                    </a:moveTo>
                    <a:cubicBezTo>
                      <a:pt x="36" y="7"/>
                      <a:pt x="20" y="11"/>
                      <a:pt x="2" y="12"/>
                    </a:cubicBezTo>
                    <a:cubicBezTo>
                      <a:pt x="0" y="12"/>
                      <a:pt x="0" y="15"/>
                      <a:pt x="2" y="15"/>
                    </a:cubicBezTo>
                    <a:cubicBezTo>
                      <a:pt x="20" y="17"/>
                      <a:pt x="38" y="13"/>
                      <a:pt x="54" y="4"/>
                    </a:cubicBezTo>
                    <a:cubicBezTo>
                      <a:pt x="56" y="3"/>
                      <a:pt x="55" y="0"/>
                      <a:pt x="5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0"/>
              <p:cNvSpPr>
                <a:spLocks/>
              </p:cNvSpPr>
              <p:nvPr/>
            </p:nvSpPr>
            <p:spPr bwMode="auto">
              <a:xfrm>
                <a:off x="3769" y="2035"/>
                <a:ext cx="68" cy="58"/>
              </a:xfrm>
              <a:custGeom>
                <a:avLst/>
                <a:gdLst>
                  <a:gd name="T0" fmla="*/ 36 w 39"/>
                  <a:gd name="T1" fmla="*/ 1 h 33"/>
                  <a:gd name="T2" fmla="*/ 1 w 39"/>
                  <a:gd name="T3" fmla="*/ 29 h 33"/>
                  <a:gd name="T4" fmla="*/ 2 w 39"/>
                  <a:gd name="T5" fmla="*/ 32 h 33"/>
                  <a:gd name="T6" fmla="*/ 38 w 39"/>
                  <a:gd name="T7" fmla="*/ 3 h 33"/>
                  <a:gd name="T8" fmla="*/ 36 w 39"/>
                  <a:gd name="T9" fmla="*/ 1 h 33"/>
                </a:gdLst>
                <a:ahLst/>
                <a:cxnLst>
                  <a:cxn ang="0">
                    <a:pos x="T0" y="T1"/>
                  </a:cxn>
                  <a:cxn ang="0">
                    <a:pos x="T2" y="T3"/>
                  </a:cxn>
                  <a:cxn ang="0">
                    <a:pos x="T4" y="T5"/>
                  </a:cxn>
                  <a:cxn ang="0">
                    <a:pos x="T6" y="T7"/>
                  </a:cxn>
                  <a:cxn ang="0">
                    <a:pos x="T8" y="T9"/>
                  </a:cxn>
                </a:cxnLst>
                <a:rect l="0" t="0" r="r" b="b"/>
                <a:pathLst>
                  <a:path w="39" h="33">
                    <a:moveTo>
                      <a:pt x="36" y="1"/>
                    </a:moveTo>
                    <a:cubicBezTo>
                      <a:pt x="25" y="13"/>
                      <a:pt x="14" y="21"/>
                      <a:pt x="1" y="29"/>
                    </a:cubicBezTo>
                    <a:cubicBezTo>
                      <a:pt x="0" y="30"/>
                      <a:pt x="1" y="33"/>
                      <a:pt x="2" y="32"/>
                    </a:cubicBezTo>
                    <a:cubicBezTo>
                      <a:pt x="17" y="27"/>
                      <a:pt x="30" y="15"/>
                      <a:pt x="38" y="3"/>
                    </a:cubicBezTo>
                    <a:cubicBezTo>
                      <a:pt x="39" y="1"/>
                      <a:pt x="37" y="0"/>
                      <a:pt x="36"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1"/>
              <p:cNvSpPr>
                <a:spLocks/>
              </p:cNvSpPr>
              <p:nvPr/>
            </p:nvSpPr>
            <p:spPr bwMode="auto">
              <a:xfrm>
                <a:off x="3767" y="2100"/>
                <a:ext cx="48" cy="31"/>
              </a:xfrm>
              <a:custGeom>
                <a:avLst/>
                <a:gdLst>
                  <a:gd name="T0" fmla="*/ 23 w 27"/>
                  <a:gd name="T1" fmla="*/ 1 h 18"/>
                  <a:gd name="T2" fmla="*/ 2 w 27"/>
                  <a:gd name="T3" fmla="*/ 14 h 18"/>
                  <a:gd name="T4" fmla="*/ 4 w 27"/>
                  <a:gd name="T5" fmla="*/ 17 h 18"/>
                  <a:gd name="T6" fmla="*/ 25 w 27"/>
                  <a:gd name="T7" fmla="*/ 4 h 18"/>
                  <a:gd name="T8" fmla="*/ 23 w 27"/>
                  <a:gd name="T9" fmla="*/ 1 h 18"/>
                </a:gdLst>
                <a:ahLst/>
                <a:cxnLst>
                  <a:cxn ang="0">
                    <a:pos x="T0" y="T1"/>
                  </a:cxn>
                  <a:cxn ang="0">
                    <a:pos x="T2" y="T3"/>
                  </a:cxn>
                  <a:cxn ang="0">
                    <a:pos x="T4" y="T5"/>
                  </a:cxn>
                  <a:cxn ang="0">
                    <a:pos x="T6" y="T7"/>
                  </a:cxn>
                  <a:cxn ang="0">
                    <a:pos x="T8" y="T9"/>
                  </a:cxn>
                </a:cxnLst>
                <a:rect l="0" t="0" r="r" b="b"/>
                <a:pathLst>
                  <a:path w="27" h="18">
                    <a:moveTo>
                      <a:pt x="23" y="1"/>
                    </a:moveTo>
                    <a:cubicBezTo>
                      <a:pt x="16" y="5"/>
                      <a:pt x="8" y="9"/>
                      <a:pt x="2" y="14"/>
                    </a:cubicBezTo>
                    <a:cubicBezTo>
                      <a:pt x="0" y="16"/>
                      <a:pt x="2" y="18"/>
                      <a:pt x="4" y="17"/>
                    </a:cubicBezTo>
                    <a:cubicBezTo>
                      <a:pt x="11" y="14"/>
                      <a:pt x="18" y="8"/>
                      <a:pt x="25" y="4"/>
                    </a:cubicBezTo>
                    <a:cubicBezTo>
                      <a:pt x="27" y="3"/>
                      <a:pt x="25" y="0"/>
                      <a:pt x="2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542"/>
              <p:cNvSpPr>
                <a:spLocks/>
              </p:cNvSpPr>
              <p:nvPr/>
            </p:nvSpPr>
            <p:spPr bwMode="auto">
              <a:xfrm>
                <a:off x="3732" y="2017"/>
                <a:ext cx="54" cy="16"/>
              </a:xfrm>
              <a:custGeom>
                <a:avLst/>
                <a:gdLst>
                  <a:gd name="T0" fmla="*/ 29 w 31"/>
                  <a:gd name="T1" fmla="*/ 0 h 9"/>
                  <a:gd name="T2" fmla="*/ 15 w 31"/>
                  <a:gd name="T3" fmla="*/ 2 h 9"/>
                  <a:gd name="T4" fmla="*/ 1 w 31"/>
                  <a:gd name="T5" fmla="*/ 6 h 9"/>
                  <a:gd name="T6" fmla="*/ 2 w 31"/>
                  <a:gd name="T7" fmla="*/ 9 h 9"/>
                  <a:gd name="T8" fmla="*/ 15 w 31"/>
                  <a:gd name="T9" fmla="*/ 7 h 9"/>
                  <a:gd name="T10" fmla="*/ 29 w 31"/>
                  <a:gd name="T11" fmla="*/ 2 h 9"/>
                  <a:gd name="T12" fmla="*/ 29 w 3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1" h="9">
                    <a:moveTo>
                      <a:pt x="29" y="0"/>
                    </a:moveTo>
                    <a:cubicBezTo>
                      <a:pt x="24" y="1"/>
                      <a:pt x="19" y="1"/>
                      <a:pt x="15" y="2"/>
                    </a:cubicBezTo>
                    <a:cubicBezTo>
                      <a:pt x="10" y="3"/>
                      <a:pt x="6" y="4"/>
                      <a:pt x="1" y="6"/>
                    </a:cubicBezTo>
                    <a:cubicBezTo>
                      <a:pt x="0" y="7"/>
                      <a:pt x="0" y="9"/>
                      <a:pt x="2" y="9"/>
                    </a:cubicBezTo>
                    <a:cubicBezTo>
                      <a:pt x="6" y="9"/>
                      <a:pt x="10" y="8"/>
                      <a:pt x="15" y="7"/>
                    </a:cubicBezTo>
                    <a:cubicBezTo>
                      <a:pt x="20" y="5"/>
                      <a:pt x="24" y="3"/>
                      <a:pt x="29" y="2"/>
                    </a:cubicBezTo>
                    <a:cubicBezTo>
                      <a:pt x="31" y="2"/>
                      <a:pt x="30" y="0"/>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543"/>
              <p:cNvSpPr>
                <a:spLocks/>
              </p:cNvSpPr>
              <p:nvPr/>
            </p:nvSpPr>
            <p:spPr bwMode="auto">
              <a:xfrm>
                <a:off x="3704" y="1987"/>
                <a:ext cx="54" cy="16"/>
              </a:xfrm>
              <a:custGeom>
                <a:avLst/>
                <a:gdLst>
                  <a:gd name="T0" fmla="*/ 28 w 31"/>
                  <a:gd name="T1" fmla="*/ 0 h 9"/>
                  <a:gd name="T2" fmla="*/ 2 w 31"/>
                  <a:gd name="T3" fmla="*/ 5 h 9"/>
                  <a:gd name="T4" fmla="*/ 3 w 31"/>
                  <a:gd name="T5" fmla="*/ 8 h 9"/>
                  <a:gd name="T6" fmla="*/ 28 w 31"/>
                  <a:gd name="T7" fmla="*/ 3 h 9"/>
                  <a:gd name="T8" fmla="*/ 28 w 31"/>
                  <a:gd name="T9" fmla="*/ 0 h 9"/>
                </a:gdLst>
                <a:ahLst/>
                <a:cxnLst>
                  <a:cxn ang="0">
                    <a:pos x="T0" y="T1"/>
                  </a:cxn>
                  <a:cxn ang="0">
                    <a:pos x="T2" y="T3"/>
                  </a:cxn>
                  <a:cxn ang="0">
                    <a:pos x="T4" y="T5"/>
                  </a:cxn>
                  <a:cxn ang="0">
                    <a:pos x="T6" y="T7"/>
                  </a:cxn>
                  <a:cxn ang="0">
                    <a:pos x="T8" y="T9"/>
                  </a:cxn>
                </a:cxnLst>
                <a:rect l="0" t="0" r="r" b="b"/>
                <a:pathLst>
                  <a:path w="31" h="9">
                    <a:moveTo>
                      <a:pt x="28" y="0"/>
                    </a:moveTo>
                    <a:cubicBezTo>
                      <a:pt x="19" y="1"/>
                      <a:pt x="10" y="2"/>
                      <a:pt x="2" y="5"/>
                    </a:cubicBezTo>
                    <a:cubicBezTo>
                      <a:pt x="0" y="6"/>
                      <a:pt x="1" y="9"/>
                      <a:pt x="3" y="8"/>
                    </a:cubicBezTo>
                    <a:cubicBezTo>
                      <a:pt x="11" y="8"/>
                      <a:pt x="20" y="5"/>
                      <a:pt x="28" y="3"/>
                    </a:cubicBezTo>
                    <a:cubicBezTo>
                      <a:pt x="31" y="3"/>
                      <a:pt x="30"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544"/>
              <p:cNvSpPr>
                <a:spLocks/>
              </p:cNvSpPr>
              <p:nvPr/>
            </p:nvSpPr>
            <p:spPr bwMode="auto">
              <a:xfrm>
                <a:off x="3820" y="2045"/>
                <a:ext cx="82" cy="28"/>
              </a:xfrm>
              <a:custGeom>
                <a:avLst/>
                <a:gdLst>
                  <a:gd name="T0" fmla="*/ 2 w 47"/>
                  <a:gd name="T1" fmla="*/ 5 h 16"/>
                  <a:gd name="T2" fmla="*/ 46 w 47"/>
                  <a:gd name="T3" fmla="*/ 13 h 16"/>
                  <a:gd name="T4" fmla="*/ 45 w 47"/>
                  <a:gd name="T5" fmla="*/ 10 h 16"/>
                  <a:gd name="T6" fmla="*/ 4 w 47"/>
                  <a:gd name="T7" fmla="*/ 1 h 16"/>
                  <a:gd name="T8" fmla="*/ 2 w 47"/>
                  <a:gd name="T9" fmla="*/ 5 h 16"/>
                </a:gdLst>
                <a:ahLst/>
                <a:cxnLst>
                  <a:cxn ang="0">
                    <a:pos x="T0" y="T1"/>
                  </a:cxn>
                  <a:cxn ang="0">
                    <a:pos x="T2" y="T3"/>
                  </a:cxn>
                  <a:cxn ang="0">
                    <a:pos x="T4" y="T5"/>
                  </a:cxn>
                  <a:cxn ang="0">
                    <a:pos x="T6" y="T7"/>
                  </a:cxn>
                  <a:cxn ang="0">
                    <a:pos x="T8" y="T9"/>
                  </a:cxn>
                </a:cxnLst>
                <a:rect l="0" t="0" r="r" b="b"/>
                <a:pathLst>
                  <a:path w="47" h="16">
                    <a:moveTo>
                      <a:pt x="2" y="5"/>
                    </a:moveTo>
                    <a:cubicBezTo>
                      <a:pt x="15" y="13"/>
                      <a:pt x="31" y="16"/>
                      <a:pt x="46" y="13"/>
                    </a:cubicBezTo>
                    <a:cubicBezTo>
                      <a:pt x="47" y="13"/>
                      <a:pt x="47" y="10"/>
                      <a:pt x="45" y="10"/>
                    </a:cubicBezTo>
                    <a:cubicBezTo>
                      <a:pt x="30" y="10"/>
                      <a:pt x="17" y="8"/>
                      <a:pt x="4" y="1"/>
                    </a:cubicBezTo>
                    <a:cubicBezTo>
                      <a:pt x="2" y="0"/>
                      <a:pt x="0" y="3"/>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545"/>
              <p:cNvSpPr>
                <a:spLocks/>
              </p:cNvSpPr>
              <p:nvPr/>
            </p:nvSpPr>
            <p:spPr bwMode="auto">
              <a:xfrm>
                <a:off x="3816" y="2080"/>
                <a:ext cx="53" cy="30"/>
              </a:xfrm>
              <a:custGeom>
                <a:avLst/>
                <a:gdLst>
                  <a:gd name="T0" fmla="*/ 1 w 30"/>
                  <a:gd name="T1" fmla="*/ 4 h 17"/>
                  <a:gd name="T2" fmla="*/ 28 w 30"/>
                  <a:gd name="T3" fmla="*/ 17 h 17"/>
                  <a:gd name="T4" fmla="*/ 29 w 30"/>
                  <a:gd name="T5" fmla="*/ 14 h 17"/>
                  <a:gd name="T6" fmla="*/ 4 w 30"/>
                  <a:gd name="T7" fmla="*/ 2 h 17"/>
                  <a:gd name="T8" fmla="*/ 1 w 30"/>
                  <a:gd name="T9" fmla="*/ 4 h 17"/>
                </a:gdLst>
                <a:ahLst/>
                <a:cxnLst>
                  <a:cxn ang="0">
                    <a:pos x="T0" y="T1"/>
                  </a:cxn>
                  <a:cxn ang="0">
                    <a:pos x="T2" y="T3"/>
                  </a:cxn>
                  <a:cxn ang="0">
                    <a:pos x="T4" y="T5"/>
                  </a:cxn>
                  <a:cxn ang="0">
                    <a:pos x="T6" y="T7"/>
                  </a:cxn>
                  <a:cxn ang="0">
                    <a:pos x="T8" y="T9"/>
                  </a:cxn>
                </a:cxnLst>
                <a:rect l="0" t="0" r="r" b="b"/>
                <a:pathLst>
                  <a:path w="30" h="17">
                    <a:moveTo>
                      <a:pt x="1" y="4"/>
                    </a:moveTo>
                    <a:cubicBezTo>
                      <a:pt x="8" y="11"/>
                      <a:pt x="18" y="17"/>
                      <a:pt x="28" y="17"/>
                    </a:cubicBezTo>
                    <a:cubicBezTo>
                      <a:pt x="30" y="17"/>
                      <a:pt x="30" y="14"/>
                      <a:pt x="29" y="14"/>
                    </a:cubicBezTo>
                    <a:cubicBezTo>
                      <a:pt x="19" y="11"/>
                      <a:pt x="11" y="8"/>
                      <a:pt x="4" y="2"/>
                    </a:cubicBezTo>
                    <a:cubicBezTo>
                      <a:pt x="2"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546"/>
              <p:cNvSpPr>
                <a:spLocks/>
              </p:cNvSpPr>
              <p:nvPr/>
            </p:nvSpPr>
            <p:spPr bwMode="auto">
              <a:xfrm>
                <a:off x="3797" y="2114"/>
                <a:ext cx="44" cy="23"/>
              </a:xfrm>
              <a:custGeom>
                <a:avLst/>
                <a:gdLst>
                  <a:gd name="T0" fmla="*/ 2 w 25"/>
                  <a:gd name="T1" fmla="*/ 4 h 13"/>
                  <a:gd name="T2" fmla="*/ 22 w 25"/>
                  <a:gd name="T3" fmla="*/ 13 h 13"/>
                  <a:gd name="T4" fmla="*/ 23 w 25"/>
                  <a:gd name="T5" fmla="*/ 10 h 13"/>
                  <a:gd name="T6" fmla="*/ 4 w 25"/>
                  <a:gd name="T7" fmla="*/ 1 h 13"/>
                  <a:gd name="T8" fmla="*/ 2 w 25"/>
                  <a:gd name="T9" fmla="*/ 4 h 13"/>
                </a:gdLst>
                <a:ahLst/>
                <a:cxnLst>
                  <a:cxn ang="0">
                    <a:pos x="T0" y="T1"/>
                  </a:cxn>
                  <a:cxn ang="0">
                    <a:pos x="T2" y="T3"/>
                  </a:cxn>
                  <a:cxn ang="0">
                    <a:pos x="T4" y="T5"/>
                  </a:cxn>
                  <a:cxn ang="0">
                    <a:pos x="T6" y="T7"/>
                  </a:cxn>
                  <a:cxn ang="0">
                    <a:pos x="T8" y="T9"/>
                  </a:cxn>
                </a:cxnLst>
                <a:rect l="0" t="0" r="r" b="b"/>
                <a:pathLst>
                  <a:path w="25" h="13">
                    <a:moveTo>
                      <a:pt x="2" y="4"/>
                    </a:moveTo>
                    <a:cubicBezTo>
                      <a:pt x="8" y="8"/>
                      <a:pt x="15" y="11"/>
                      <a:pt x="22" y="13"/>
                    </a:cubicBezTo>
                    <a:cubicBezTo>
                      <a:pt x="23" y="13"/>
                      <a:pt x="25" y="11"/>
                      <a:pt x="23" y="10"/>
                    </a:cubicBezTo>
                    <a:cubicBezTo>
                      <a:pt x="17" y="7"/>
                      <a:pt x="10" y="5"/>
                      <a:pt x="4" y="1"/>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47"/>
              <p:cNvSpPr>
                <a:spLocks/>
              </p:cNvSpPr>
              <p:nvPr/>
            </p:nvSpPr>
            <p:spPr bwMode="auto">
              <a:xfrm>
                <a:off x="3533" y="2098"/>
                <a:ext cx="48" cy="100"/>
              </a:xfrm>
              <a:custGeom>
                <a:avLst/>
                <a:gdLst>
                  <a:gd name="T0" fmla="*/ 4 w 27"/>
                  <a:gd name="T1" fmla="*/ 55 h 57"/>
                  <a:gd name="T2" fmla="*/ 26 w 27"/>
                  <a:gd name="T3" fmla="*/ 4 h 57"/>
                  <a:gd name="T4" fmla="*/ 23 w 27"/>
                  <a:gd name="T5" fmla="*/ 2 h 57"/>
                  <a:gd name="T6" fmla="*/ 0 w 27"/>
                  <a:gd name="T7" fmla="*/ 54 h 57"/>
                  <a:gd name="T8" fmla="*/ 4 w 27"/>
                  <a:gd name="T9" fmla="*/ 55 h 57"/>
                </a:gdLst>
                <a:ahLst/>
                <a:cxnLst>
                  <a:cxn ang="0">
                    <a:pos x="T0" y="T1"/>
                  </a:cxn>
                  <a:cxn ang="0">
                    <a:pos x="T2" y="T3"/>
                  </a:cxn>
                  <a:cxn ang="0">
                    <a:pos x="T4" y="T5"/>
                  </a:cxn>
                  <a:cxn ang="0">
                    <a:pos x="T6" y="T7"/>
                  </a:cxn>
                  <a:cxn ang="0">
                    <a:pos x="T8" y="T9"/>
                  </a:cxn>
                </a:cxnLst>
                <a:rect l="0" t="0" r="r" b="b"/>
                <a:pathLst>
                  <a:path w="27" h="57">
                    <a:moveTo>
                      <a:pt x="4" y="55"/>
                    </a:moveTo>
                    <a:cubicBezTo>
                      <a:pt x="8" y="36"/>
                      <a:pt x="16" y="20"/>
                      <a:pt x="26" y="4"/>
                    </a:cubicBezTo>
                    <a:cubicBezTo>
                      <a:pt x="27" y="2"/>
                      <a:pt x="24" y="0"/>
                      <a:pt x="23" y="2"/>
                    </a:cubicBezTo>
                    <a:cubicBezTo>
                      <a:pt x="11" y="16"/>
                      <a:pt x="3" y="35"/>
                      <a:pt x="0" y="54"/>
                    </a:cubicBezTo>
                    <a:cubicBezTo>
                      <a:pt x="0" y="56"/>
                      <a:pt x="3" y="57"/>
                      <a:pt x="4"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548"/>
              <p:cNvSpPr>
                <a:spLocks/>
              </p:cNvSpPr>
              <p:nvPr/>
            </p:nvSpPr>
            <p:spPr bwMode="auto">
              <a:xfrm>
                <a:off x="3570" y="2123"/>
                <a:ext cx="49" cy="77"/>
              </a:xfrm>
              <a:custGeom>
                <a:avLst/>
                <a:gdLst>
                  <a:gd name="T0" fmla="*/ 4 w 28"/>
                  <a:gd name="T1" fmla="*/ 43 h 44"/>
                  <a:gd name="T2" fmla="*/ 27 w 28"/>
                  <a:gd name="T3" fmla="*/ 3 h 44"/>
                  <a:gd name="T4" fmla="*/ 25 w 28"/>
                  <a:gd name="T5" fmla="*/ 1 h 44"/>
                  <a:gd name="T6" fmla="*/ 1 w 28"/>
                  <a:gd name="T7" fmla="*/ 42 h 44"/>
                  <a:gd name="T8" fmla="*/ 4 w 28"/>
                  <a:gd name="T9" fmla="*/ 43 h 44"/>
                </a:gdLst>
                <a:ahLst/>
                <a:cxnLst>
                  <a:cxn ang="0">
                    <a:pos x="T0" y="T1"/>
                  </a:cxn>
                  <a:cxn ang="0">
                    <a:pos x="T2" y="T3"/>
                  </a:cxn>
                  <a:cxn ang="0">
                    <a:pos x="T4" y="T5"/>
                  </a:cxn>
                  <a:cxn ang="0">
                    <a:pos x="T6" y="T7"/>
                  </a:cxn>
                  <a:cxn ang="0">
                    <a:pos x="T8" y="T9"/>
                  </a:cxn>
                </a:cxnLst>
                <a:rect l="0" t="0" r="r" b="b"/>
                <a:pathLst>
                  <a:path w="28" h="44">
                    <a:moveTo>
                      <a:pt x="4" y="43"/>
                    </a:moveTo>
                    <a:cubicBezTo>
                      <a:pt x="11" y="29"/>
                      <a:pt x="18" y="16"/>
                      <a:pt x="27" y="3"/>
                    </a:cubicBezTo>
                    <a:cubicBezTo>
                      <a:pt x="28" y="2"/>
                      <a:pt x="26" y="0"/>
                      <a:pt x="25" y="1"/>
                    </a:cubicBezTo>
                    <a:cubicBezTo>
                      <a:pt x="14" y="12"/>
                      <a:pt x="5" y="27"/>
                      <a:pt x="1" y="42"/>
                    </a:cubicBezTo>
                    <a:cubicBezTo>
                      <a:pt x="0" y="43"/>
                      <a:pt x="3" y="44"/>
                      <a:pt x="4"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49"/>
              <p:cNvSpPr>
                <a:spLocks/>
              </p:cNvSpPr>
              <p:nvPr/>
            </p:nvSpPr>
            <p:spPr bwMode="auto">
              <a:xfrm>
                <a:off x="3605" y="2149"/>
                <a:ext cx="37" cy="60"/>
              </a:xfrm>
              <a:custGeom>
                <a:avLst/>
                <a:gdLst>
                  <a:gd name="T0" fmla="*/ 4 w 21"/>
                  <a:gd name="T1" fmla="*/ 32 h 34"/>
                  <a:gd name="T2" fmla="*/ 20 w 21"/>
                  <a:gd name="T3" fmla="*/ 3 h 34"/>
                  <a:gd name="T4" fmla="*/ 17 w 21"/>
                  <a:gd name="T5" fmla="*/ 1 h 34"/>
                  <a:gd name="T6" fmla="*/ 1 w 21"/>
                  <a:gd name="T7" fmla="*/ 31 h 34"/>
                  <a:gd name="T8" fmla="*/ 4 w 21"/>
                  <a:gd name="T9" fmla="*/ 32 h 34"/>
                </a:gdLst>
                <a:ahLst/>
                <a:cxnLst>
                  <a:cxn ang="0">
                    <a:pos x="T0" y="T1"/>
                  </a:cxn>
                  <a:cxn ang="0">
                    <a:pos x="T2" y="T3"/>
                  </a:cxn>
                  <a:cxn ang="0">
                    <a:pos x="T4" y="T5"/>
                  </a:cxn>
                  <a:cxn ang="0">
                    <a:pos x="T6" y="T7"/>
                  </a:cxn>
                  <a:cxn ang="0">
                    <a:pos x="T8" y="T9"/>
                  </a:cxn>
                </a:cxnLst>
                <a:rect l="0" t="0" r="r" b="b"/>
                <a:pathLst>
                  <a:path w="21" h="34">
                    <a:moveTo>
                      <a:pt x="4" y="32"/>
                    </a:moveTo>
                    <a:cubicBezTo>
                      <a:pt x="8" y="21"/>
                      <a:pt x="13" y="12"/>
                      <a:pt x="20" y="3"/>
                    </a:cubicBezTo>
                    <a:cubicBezTo>
                      <a:pt x="21" y="2"/>
                      <a:pt x="19" y="0"/>
                      <a:pt x="17" y="1"/>
                    </a:cubicBezTo>
                    <a:cubicBezTo>
                      <a:pt x="9" y="9"/>
                      <a:pt x="3" y="20"/>
                      <a:pt x="1" y="31"/>
                    </a:cubicBezTo>
                    <a:cubicBezTo>
                      <a:pt x="0" y="33"/>
                      <a:pt x="3"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0"/>
              <p:cNvSpPr>
                <a:spLocks/>
              </p:cNvSpPr>
              <p:nvPr/>
            </p:nvSpPr>
            <p:spPr bwMode="auto">
              <a:xfrm>
                <a:off x="3649" y="2172"/>
                <a:ext cx="27" cy="47"/>
              </a:xfrm>
              <a:custGeom>
                <a:avLst/>
                <a:gdLst>
                  <a:gd name="T0" fmla="*/ 3 w 15"/>
                  <a:gd name="T1" fmla="*/ 26 h 27"/>
                  <a:gd name="T2" fmla="*/ 13 w 15"/>
                  <a:gd name="T3" fmla="*/ 3 h 27"/>
                  <a:gd name="T4" fmla="*/ 11 w 15"/>
                  <a:gd name="T5" fmla="*/ 1 h 27"/>
                  <a:gd name="T6" fmla="*/ 0 w 15"/>
                  <a:gd name="T7" fmla="*/ 25 h 27"/>
                  <a:gd name="T8" fmla="*/ 3 w 15"/>
                  <a:gd name="T9" fmla="*/ 26 h 27"/>
                </a:gdLst>
                <a:ahLst/>
                <a:cxnLst>
                  <a:cxn ang="0">
                    <a:pos x="T0" y="T1"/>
                  </a:cxn>
                  <a:cxn ang="0">
                    <a:pos x="T2" y="T3"/>
                  </a:cxn>
                  <a:cxn ang="0">
                    <a:pos x="T4" y="T5"/>
                  </a:cxn>
                  <a:cxn ang="0">
                    <a:pos x="T6" y="T7"/>
                  </a:cxn>
                  <a:cxn ang="0">
                    <a:pos x="T8" y="T9"/>
                  </a:cxn>
                </a:cxnLst>
                <a:rect l="0" t="0" r="r" b="b"/>
                <a:pathLst>
                  <a:path w="15" h="27">
                    <a:moveTo>
                      <a:pt x="3" y="26"/>
                    </a:moveTo>
                    <a:cubicBezTo>
                      <a:pt x="4" y="17"/>
                      <a:pt x="8" y="10"/>
                      <a:pt x="13" y="3"/>
                    </a:cubicBezTo>
                    <a:cubicBezTo>
                      <a:pt x="15" y="1"/>
                      <a:pt x="13" y="0"/>
                      <a:pt x="11" y="1"/>
                    </a:cubicBezTo>
                    <a:cubicBezTo>
                      <a:pt x="4" y="7"/>
                      <a:pt x="0" y="16"/>
                      <a:pt x="0" y="25"/>
                    </a:cubicBezTo>
                    <a:cubicBezTo>
                      <a:pt x="0" y="27"/>
                      <a:pt x="2" y="27"/>
                      <a:pt x="3"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551"/>
              <p:cNvSpPr>
                <a:spLocks/>
              </p:cNvSpPr>
              <p:nvPr/>
            </p:nvSpPr>
            <p:spPr bwMode="auto">
              <a:xfrm>
                <a:off x="3670" y="2186"/>
                <a:ext cx="20" cy="39"/>
              </a:xfrm>
              <a:custGeom>
                <a:avLst/>
                <a:gdLst>
                  <a:gd name="T0" fmla="*/ 4 w 11"/>
                  <a:gd name="T1" fmla="*/ 19 h 22"/>
                  <a:gd name="T2" fmla="*/ 11 w 11"/>
                  <a:gd name="T3" fmla="*/ 4 h 22"/>
                  <a:gd name="T4" fmla="*/ 8 w 11"/>
                  <a:gd name="T5" fmla="*/ 1 h 22"/>
                  <a:gd name="T6" fmla="*/ 0 w 11"/>
                  <a:gd name="T7" fmla="*/ 19 h 22"/>
                  <a:gd name="T8" fmla="*/ 4 w 11"/>
                  <a:gd name="T9" fmla="*/ 19 h 22"/>
                </a:gdLst>
                <a:ahLst/>
                <a:cxnLst>
                  <a:cxn ang="0">
                    <a:pos x="T0" y="T1"/>
                  </a:cxn>
                  <a:cxn ang="0">
                    <a:pos x="T2" y="T3"/>
                  </a:cxn>
                  <a:cxn ang="0">
                    <a:pos x="T4" y="T5"/>
                  </a:cxn>
                  <a:cxn ang="0">
                    <a:pos x="T6" y="T7"/>
                  </a:cxn>
                  <a:cxn ang="0">
                    <a:pos x="T8" y="T9"/>
                  </a:cxn>
                </a:cxnLst>
                <a:rect l="0" t="0" r="r" b="b"/>
                <a:pathLst>
                  <a:path w="11" h="22">
                    <a:moveTo>
                      <a:pt x="4" y="19"/>
                    </a:moveTo>
                    <a:cubicBezTo>
                      <a:pt x="5" y="13"/>
                      <a:pt x="7" y="8"/>
                      <a:pt x="11" y="4"/>
                    </a:cubicBezTo>
                    <a:cubicBezTo>
                      <a:pt x="11" y="2"/>
                      <a:pt x="10" y="0"/>
                      <a:pt x="8" y="1"/>
                    </a:cubicBezTo>
                    <a:cubicBezTo>
                      <a:pt x="3" y="6"/>
                      <a:pt x="0" y="12"/>
                      <a:pt x="0" y="19"/>
                    </a:cubicBezTo>
                    <a:cubicBezTo>
                      <a:pt x="0" y="22"/>
                      <a:pt x="4" y="22"/>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2"/>
              <p:cNvSpPr>
                <a:spLocks/>
              </p:cNvSpPr>
              <p:nvPr/>
            </p:nvSpPr>
            <p:spPr bwMode="auto">
              <a:xfrm>
                <a:off x="3699" y="2186"/>
                <a:ext cx="24" cy="42"/>
              </a:xfrm>
              <a:custGeom>
                <a:avLst/>
                <a:gdLst>
                  <a:gd name="T0" fmla="*/ 5 w 14"/>
                  <a:gd name="T1" fmla="*/ 22 h 24"/>
                  <a:gd name="T2" fmla="*/ 14 w 14"/>
                  <a:gd name="T3" fmla="*/ 3 h 24"/>
                  <a:gd name="T4" fmla="*/ 11 w 14"/>
                  <a:gd name="T5" fmla="*/ 2 h 24"/>
                  <a:gd name="T6" fmla="*/ 1 w 14"/>
                  <a:gd name="T7" fmla="*/ 21 h 24"/>
                  <a:gd name="T8" fmla="*/ 5 w 14"/>
                  <a:gd name="T9" fmla="*/ 22 h 24"/>
                </a:gdLst>
                <a:ahLst/>
                <a:cxnLst>
                  <a:cxn ang="0">
                    <a:pos x="T0" y="T1"/>
                  </a:cxn>
                  <a:cxn ang="0">
                    <a:pos x="T2" y="T3"/>
                  </a:cxn>
                  <a:cxn ang="0">
                    <a:pos x="T4" y="T5"/>
                  </a:cxn>
                  <a:cxn ang="0">
                    <a:pos x="T6" y="T7"/>
                  </a:cxn>
                  <a:cxn ang="0">
                    <a:pos x="T8" y="T9"/>
                  </a:cxn>
                </a:cxnLst>
                <a:rect l="0" t="0" r="r" b="b"/>
                <a:pathLst>
                  <a:path w="14" h="24">
                    <a:moveTo>
                      <a:pt x="5" y="22"/>
                    </a:moveTo>
                    <a:cubicBezTo>
                      <a:pt x="8" y="16"/>
                      <a:pt x="12" y="10"/>
                      <a:pt x="14" y="3"/>
                    </a:cubicBezTo>
                    <a:cubicBezTo>
                      <a:pt x="14" y="1"/>
                      <a:pt x="12" y="0"/>
                      <a:pt x="11" y="2"/>
                    </a:cubicBezTo>
                    <a:cubicBezTo>
                      <a:pt x="7" y="8"/>
                      <a:pt x="4" y="14"/>
                      <a:pt x="1" y="21"/>
                    </a:cubicBezTo>
                    <a:cubicBezTo>
                      <a:pt x="0" y="23"/>
                      <a:pt x="4" y="24"/>
                      <a:pt x="5"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3"/>
              <p:cNvSpPr>
                <a:spLocks/>
              </p:cNvSpPr>
              <p:nvPr/>
            </p:nvSpPr>
            <p:spPr bwMode="auto">
              <a:xfrm>
                <a:off x="3512" y="2080"/>
                <a:ext cx="46" cy="81"/>
              </a:xfrm>
              <a:custGeom>
                <a:avLst/>
                <a:gdLst>
                  <a:gd name="T0" fmla="*/ 5 w 26"/>
                  <a:gd name="T1" fmla="*/ 44 h 46"/>
                  <a:gd name="T2" fmla="*/ 26 w 26"/>
                  <a:gd name="T3" fmla="*/ 3 h 46"/>
                  <a:gd name="T4" fmla="*/ 23 w 26"/>
                  <a:gd name="T5" fmla="*/ 2 h 46"/>
                  <a:gd name="T6" fmla="*/ 1 w 26"/>
                  <a:gd name="T7" fmla="*/ 43 h 46"/>
                  <a:gd name="T8" fmla="*/ 5 w 26"/>
                  <a:gd name="T9" fmla="*/ 44 h 46"/>
                </a:gdLst>
                <a:ahLst/>
                <a:cxnLst>
                  <a:cxn ang="0">
                    <a:pos x="T0" y="T1"/>
                  </a:cxn>
                  <a:cxn ang="0">
                    <a:pos x="T2" y="T3"/>
                  </a:cxn>
                  <a:cxn ang="0">
                    <a:pos x="T4" y="T5"/>
                  </a:cxn>
                  <a:cxn ang="0">
                    <a:pos x="T6" y="T7"/>
                  </a:cxn>
                  <a:cxn ang="0">
                    <a:pos x="T8" y="T9"/>
                  </a:cxn>
                </a:cxnLst>
                <a:rect l="0" t="0" r="r" b="b"/>
                <a:pathLst>
                  <a:path w="26" h="46">
                    <a:moveTo>
                      <a:pt x="5" y="44"/>
                    </a:moveTo>
                    <a:cubicBezTo>
                      <a:pt x="10" y="29"/>
                      <a:pt x="17" y="16"/>
                      <a:pt x="26" y="3"/>
                    </a:cubicBezTo>
                    <a:cubicBezTo>
                      <a:pt x="26" y="2"/>
                      <a:pt x="24" y="0"/>
                      <a:pt x="23" y="2"/>
                    </a:cubicBezTo>
                    <a:cubicBezTo>
                      <a:pt x="13" y="13"/>
                      <a:pt x="5" y="28"/>
                      <a:pt x="1" y="43"/>
                    </a:cubicBezTo>
                    <a:cubicBezTo>
                      <a:pt x="0" y="45"/>
                      <a:pt x="4" y="46"/>
                      <a:pt x="5"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554"/>
              <p:cNvSpPr>
                <a:spLocks/>
              </p:cNvSpPr>
              <p:nvPr/>
            </p:nvSpPr>
            <p:spPr bwMode="auto">
              <a:xfrm>
                <a:off x="3498" y="2066"/>
                <a:ext cx="19" cy="46"/>
              </a:xfrm>
              <a:custGeom>
                <a:avLst/>
                <a:gdLst>
                  <a:gd name="T0" fmla="*/ 4 w 11"/>
                  <a:gd name="T1" fmla="*/ 24 h 26"/>
                  <a:gd name="T2" fmla="*/ 10 w 11"/>
                  <a:gd name="T3" fmla="*/ 3 h 26"/>
                  <a:gd name="T4" fmla="*/ 7 w 11"/>
                  <a:gd name="T5" fmla="*/ 1 h 26"/>
                  <a:gd name="T6" fmla="*/ 0 w 11"/>
                  <a:gd name="T7" fmla="*/ 23 h 26"/>
                  <a:gd name="T8" fmla="*/ 4 w 11"/>
                  <a:gd name="T9" fmla="*/ 24 h 26"/>
                </a:gdLst>
                <a:ahLst/>
                <a:cxnLst>
                  <a:cxn ang="0">
                    <a:pos x="T0" y="T1"/>
                  </a:cxn>
                  <a:cxn ang="0">
                    <a:pos x="T2" y="T3"/>
                  </a:cxn>
                  <a:cxn ang="0">
                    <a:pos x="T4" y="T5"/>
                  </a:cxn>
                  <a:cxn ang="0">
                    <a:pos x="T6" y="T7"/>
                  </a:cxn>
                  <a:cxn ang="0">
                    <a:pos x="T8" y="T9"/>
                  </a:cxn>
                </a:cxnLst>
                <a:rect l="0" t="0" r="r" b="b"/>
                <a:pathLst>
                  <a:path w="11" h="26">
                    <a:moveTo>
                      <a:pt x="4" y="24"/>
                    </a:moveTo>
                    <a:cubicBezTo>
                      <a:pt x="5" y="16"/>
                      <a:pt x="8" y="10"/>
                      <a:pt x="10" y="3"/>
                    </a:cubicBezTo>
                    <a:cubicBezTo>
                      <a:pt x="11" y="1"/>
                      <a:pt x="8" y="0"/>
                      <a:pt x="7" y="1"/>
                    </a:cubicBezTo>
                    <a:cubicBezTo>
                      <a:pt x="3" y="8"/>
                      <a:pt x="2" y="16"/>
                      <a:pt x="0" y="23"/>
                    </a:cubicBezTo>
                    <a:cubicBezTo>
                      <a:pt x="0" y="25"/>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555"/>
              <p:cNvSpPr>
                <a:spLocks/>
              </p:cNvSpPr>
              <p:nvPr/>
            </p:nvSpPr>
            <p:spPr bwMode="auto">
              <a:xfrm>
                <a:off x="3482" y="2029"/>
                <a:ext cx="35" cy="37"/>
              </a:xfrm>
              <a:custGeom>
                <a:avLst/>
                <a:gdLst>
                  <a:gd name="T0" fmla="*/ 4 w 20"/>
                  <a:gd name="T1" fmla="*/ 20 h 21"/>
                  <a:gd name="T2" fmla="*/ 18 w 20"/>
                  <a:gd name="T3" fmla="*/ 3 h 21"/>
                  <a:gd name="T4" fmla="*/ 17 w 20"/>
                  <a:gd name="T5" fmla="*/ 0 h 21"/>
                  <a:gd name="T6" fmla="*/ 1 w 20"/>
                  <a:gd name="T7" fmla="*/ 18 h 21"/>
                  <a:gd name="T8" fmla="*/ 4 w 20"/>
                  <a:gd name="T9" fmla="*/ 20 h 21"/>
                </a:gdLst>
                <a:ahLst/>
                <a:cxnLst>
                  <a:cxn ang="0">
                    <a:pos x="T0" y="T1"/>
                  </a:cxn>
                  <a:cxn ang="0">
                    <a:pos x="T2" y="T3"/>
                  </a:cxn>
                  <a:cxn ang="0">
                    <a:pos x="T4" y="T5"/>
                  </a:cxn>
                  <a:cxn ang="0">
                    <a:pos x="T6" y="T7"/>
                  </a:cxn>
                  <a:cxn ang="0">
                    <a:pos x="T8" y="T9"/>
                  </a:cxn>
                </a:cxnLst>
                <a:rect l="0" t="0" r="r" b="b"/>
                <a:pathLst>
                  <a:path w="20" h="21">
                    <a:moveTo>
                      <a:pt x="4" y="20"/>
                    </a:moveTo>
                    <a:cubicBezTo>
                      <a:pt x="7" y="13"/>
                      <a:pt x="12" y="8"/>
                      <a:pt x="18" y="3"/>
                    </a:cubicBezTo>
                    <a:cubicBezTo>
                      <a:pt x="20" y="2"/>
                      <a:pt x="19" y="0"/>
                      <a:pt x="17" y="0"/>
                    </a:cubicBezTo>
                    <a:cubicBezTo>
                      <a:pt x="9" y="4"/>
                      <a:pt x="4" y="11"/>
                      <a:pt x="1" y="18"/>
                    </a:cubicBezTo>
                    <a:cubicBezTo>
                      <a:pt x="0" y="20"/>
                      <a:pt x="3" y="21"/>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56"/>
              <p:cNvSpPr>
                <a:spLocks/>
              </p:cNvSpPr>
              <p:nvPr/>
            </p:nvSpPr>
            <p:spPr bwMode="auto">
              <a:xfrm>
                <a:off x="3252" y="2369"/>
                <a:ext cx="104" cy="109"/>
              </a:xfrm>
              <a:custGeom>
                <a:avLst/>
                <a:gdLst>
                  <a:gd name="T0" fmla="*/ 4 w 59"/>
                  <a:gd name="T1" fmla="*/ 60 h 62"/>
                  <a:gd name="T2" fmla="*/ 58 w 59"/>
                  <a:gd name="T3" fmla="*/ 4 h 62"/>
                  <a:gd name="T4" fmla="*/ 56 w 59"/>
                  <a:gd name="T5" fmla="*/ 1 h 62"/>
                  <a:gd name="T6" fmla="*/ 1 w 59"/>
                  <a:gd name="T7" fmla="*/ 59 h 62"/>
                  <a:gd name="T8" fmla="*/ 4 w 59"/>
                  <a:gd name="T9" fmla="*/ 60 h 62"/>
                </a:gdLst>
                <a:ahLst/>
                <a:cxnLst>
                  <a:cxn ang="0">
                    <a:pos x="T0" y="T1"/>
                  </a:cxn>
                  <a:cxn ang="0">
                    <a:pos x="T2" y="T3"/>
                  </a:cxn>
                  <a:cxn ang="0">
                    <a:pos x="T4" y="T5"/>
                  </a:cxn>
                  <a:cxn ang="0">
                    <a:pos x="T6" y="T7"/>
                  </a:cxn>
                  <a:cxn ang="0">
                    <a:pos x="T8" y="T9"/>
                  </a:cxn>
                </a:cxnLst>
                <a:rect l="0" t="0" r="r" b="b"/>
                <a:pathLst>
                  <a:path w="59" h="62">
                    <a:moveTo>
                      <a:pt x="4" y="60"/>
                    </a:moveTo>
                    <a:cubicBezTo>
                      <a:pt x="21" y="40"/>
                      <a:pt x="40" y="23"/>
                      <a:pt x="58" y="4"/>
                    </a:cubicBezTo>
                    <a:cubicBezTo>
                      <a:pt x="59" y="2"/>
                      <a:pt x="58" y="0"/>
                      <a:pt x="56" y="1"/>
                    </a:cubicBezTo>
                    <a:cubicBezTo>
                      <a:pt x="34" y="15"/>
                      <a:pt x="15" y="37"/>
                      <a:pt x="1" y="59"/>
                    </a:cubicBezTo>
                    <a:cubicBezTo>
                      <a:pt x="0" y="60"/>
                      <a:pt x="2" y="62"/>
                      <a:pt x="4" y="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57"/>
              <p:cNvSpPr>
                <a:spLocks/>
              </p:cNvSpPr>
              <p:nvPr/>
            </p:nvSpPr>
            <p:spPr bwMode="auto">
              <a:xfrm>
                <a:off x="3289" y="2399"/>
                <a:ext cx="74" cy="81"/>
              </a:xfrm>
              <a:custGeom>
                <a:avLst/>
                <a:gdLst>
                  <a:gd name="T0" fmla="*/ 4 w 42"/>
                  <a:gd name="T1" fmla="*/ 44 h 46"/>
                  <a:gd name="T2" fmla="*/ 41 w 42"/>
                  <a:gd name="T3" fmla="*/ 3 h 46"/>
                  <a:gd name="T4" fmla="*/ 39 w 42"/>
                  <a:gd name="T5" fmla="*/ 1 h 46"/>
                  <a:gd name="T6" fmla="*/ 1 w 42"/>
                  <a:gd name="T7" fmla="*/ 43 h 46"/>
                  <a:gd name="T8" fmla="*/ 4 w 42"/>
                  <a:gd name="T9" fmla="*/ 44 h 46"/>
                </a:gdLst>
                <a:ahLst/>
                <a:cxnLst>
                  <a:cxn ang="0">
                    <a:pos x="T0" y="T1"/>
                  </a:cxn>
                  <a:cxn ang="0">
                    <a:pos x="T2" y="T3"/>
                  </a:cxn>
                  <a:cxn ang="0">
                    <a:pos x="T4" y="T5"/>
                  </a:cxn>
                  <a:cxn ang="0">
                    <a:pos x="T6" y="T7"/>
                  </a:cxn>
                  <a:cxn ang="0">
                    <a:pos x="T8" y="T9"/>
                  </a:cxn>
                </a:cxnLst>
                <a:rect l="0" t="0" r="r" b="b"/>
                <a:pathLst>
                  <a:path w="42" h="46">
                    <a:moveTo>
                      <a:pt x="4" y="44"/>
                    </a:moveTo>
                    <a:cubicBezTo>
                      <a:pt x="13" y="27"/>
                      <a:pt x="26" y="15"/>
                      <a:pt x="41" y="3"/>
                    </a:cubicBezTo>
                    <a:cubicBezTo>
                      <a:pt x="42" y="2"/>
                      <a:pt x="41" y="0"/>
                      <a:pt x="39" y="1"/>
                    </a:cubicBezTo>
                    <a:cubicBezTo>
                      <a:pt x="22" y="9"/>
                      <a:pt x="8" y="25"/>
                      <a:pt x="1" y="43"/>
                    </a:cubicBezTo>
                    <a:cubicBezTo>
                      <a:pt x="0" y="44"/>
                      <a:pt x="3" y="46"/>
                      <a:pt x="4"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58"/>
              <p:cNvSpPr>
                <a:spLocks/>
              </p:cNvSpPr>
              <p:nvPr/>
            </p:nvSpPr>
            <p:spPr bwMode="auto">
              <a:xfrm>
                <a:off x="3333" y="2430"/>
                <a:ext cx="39" cy="46"/>
              </a:xfrm>
              <a:custGeom>
                <a:avLst/>
                <a:gdLst>
                  <a:gd name="T0" fmla="*/ 4 w 22"/>
                  <a:gd name="T1" fmla="*/ 24 h 26"/>
                  <a:gd name="T2" fmla="*/ 21 w 22"/>
                  <a:gd name="T3" fmla="*/ 3 h 26"/>
                  <a:gd name="T4" fmla="*/ 19 w 22"/>
                  <a:gd name="T5" fmla="*/ 1 h 26"/>
                  <a:gd name="T6" fmla="*/ 1 w 22"/>
                  <a:gd name="T7" fmla="*/ 22 h 26"/>
                  <a:gd name="T8" fmla="*/ 4 w 22"/>
                  <a:gd name="T9" fmla="*/ 24 h 26"/>
                </a:gdLst>
                <a:ahLst/>
                <a:cxnLst>
                  <a:cxn ang="0">
                    <a:pos x="T0" y="T1"/>
                  </a:cxn>
                  <a:cxn ang="0">
                    <a:pos x="T2" y="T3"/>
                  </a:cxn>
                  <a:cxn ang="0">
                    <a:pos x="T4" y="T5"/>
                  </a:cxn>
                  <a:cxn ang="0">
                    <a:pos x="T6" y="T7"/>
                  </a:cxn>
                  <a:cxn ang="0">
                    <a:pos x="T8" y="T9"/>
                  </a:cxn>
                </a:cxnLst>
                <a:rect l="0" t="0" r="r" b="b"/>
                <a:pathLst>
                  <a:path w="22" h="26">
                    <a:moveTo>
                      <a:pt x="4" y="24"/>
                    </a:moveTo>
                    <a:cubicBezTo>
                      <a:pt x="8" y="16"/>
                      <a:pt x="14" y="9"/>
                      <a:pt x="21" y="3"/>
                    </a:cubicBezTo>
                    <a:cubicBezTo>
                      <a:pt x="22" y="2"/>
                      <a:pt x="20" y="0"/>
                      <a:pt x="19" y="1"/>
                    </a:cubicBezTo>
                    <a:cubicBezTo>
                      <a:pt x="11" y="6"/>
                      <a:pt x="5" y="14"/>
                      <a:pt x="1" y="22"/>
                    </a:cubicBezTo>
                    <a:cubicBezTo>
                      <a:pt x="0" y="24"/>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59"/>
              <p:cNvSpPr>
                <a:spLocks/>
              </p:cNvSpPr>
              <p:nvPr/>
            </p:nvSpPr>
            <p:spPr bwMode="auto">
              <a:xfrm>
                <a:off x="3285" y="2342"/>
                <a:ext cx="69" cy="50"/>
              </a:xfrm>
              <a:custGeom>
                <a:avLst/>
                <a:gdLst>
                  <a:gd name="T0" fmla="*/ 4 w 39"/>
                  <a:gd name="T1" fmla="*/ 27 h 28"/>
                  <a:gd name="T2" fmla="*/ 37 w 39"/>
                  <a:gd name="T3" fmla="*/ 3 h 28"/>
                  <a:gd name="T4" fmla="*/ 36 w 39"/>
                  <a:gd name="T5" fmla="*/ 0 h 28"/>
                  <a:gd name="T6" fmla="*/ 1 w 39"/>
                  <a:gd name="T7" fmla="*/ 24 h 28"/>
                  <a:gd name="T8" fmla="*/ 4 w 39"/>
                  <a:gd name="T9" fmla="*/ 27 h 28"/>
                </a:gdLst>
                <a:ahLst/>
                <a:cxnLst>
                  <a:cxn ang="0">
                    <a:pos x="T0" y="T1"/>
                  </a:cxn>
                  <a:cxn ang="0">
                    <a:pos x="T2" y="T3"/>
                  </a:cxn>
                  <a:cxn ang="0">
                    <a:pos x="T4" y="T5"/>
                  </a:cxn>
                  <a:cxn ang="0">
                    <a:pos x="T6" y="T7"/>
                  </a:cxn>
                  <a:cxn ang="0">
                    <a:pos x="T8" y="T9"/>
                  </a:cxn>
                </a:cxnLst>
                <a:rect l="0" t="0" r="r" b="b"/>
                <a:pathLst>
                  <a:path w="39" h="28">
                    <a:moveTo>
                      <a:pt x="4" y="27"/>
                    </a:moveTo>
                    <a:cubicBezTo>
                      <a:pt x="15" y="18"/>
                      <a:pt x="25" y="10"/>
                      <a:pt x="37" y="3"/>
                    </a:cubicBezTo>
                    <a:cubicBezTo>
                      <a:pt x="39" y="2"/>
                      <a:pt x="37" y="0"/>
                      <a:pt x="36" y="0"/>
                    </a:cubicBezTo>
                    <a:cubicBezTo>
                      <a:pt x="23" y="6"/>
                      <a:pt x="11" y="14"/>
                      <a:pt x="1" y="24"/>
                    </a:cubicBezTo>
                    <a:cubicBezTo>
                      <a:pt x="0" y="26"/>
                      <a:pt x="2" y="28"/>
                      <a:pt x="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0"/>
              <p:cNvSpPr>
                <a:spLocks/>
              </p:cNvSpPr>
              <p:nvPr/>
            </p:nvSpPr>
            <p:spPr bwMode="auto">
              <a:xfrm>
                <a:off x="4026" y="1905"/>
                <a:ext cx="86" cy="54"/>
              </a:xfrm>
              <a:custGeom>
                <a:avLst/>
                <a:gdLst>
                  <a:gd name="T0" fmla="*/ 47 w 49"/>
                  <a:gd name="T1" fmla="*/ 28 h 31"/>
                  <a:gd name="T2" fmla="*/ 18 w 49"/>
                  <a:gd name="T3" fmla="*/ 18 h 31"/>
                  <a:gd name="T4" fmla="*/ 3 w 49"/>
                  <a:gd name="T5" fmla="*/ 1 h 31"/>
                  <a:gd name="T6" fmla="*/ 1 w 49"/>
                  <a:gd name="T7" fmla="*/ 3 h 31"/>
                  <a:gd name="T8" fmla="*/ 19 w 49"/>
                  <a:gd name="T9" fmla="*/ 24 h 31"/>
                  <a:gd name="T10" fmla="*/ 47 w 49"/>
                  <a:gd name="T11" fmla="*/ 31 h 31"/>
                  <a:gd name="T12" fmla="*/ 47 w 49"/>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49" h="31">
                    <a:moveTo>
                      <a:pt x="47" y="28"/>
                    </a:moveTo>
                    <a:cubicBezTo>
                      <a:pt x="36" y="27"/>
                      <a:pt x="27" y="25"/>
                      <a:pt x="18" y="18"/>
                    </a:cubicBezTo>
                    <a:cubicBezTo>
                      <a:pt x="13" y="13"/>
                      <a:pt x="8" y="7"/>
                      <a:pt x="3" y="1"/>
                    </a:cubicBezTo>
                    <a:cubicBezTo>
                      <a:pt x="2" y="0"/>
                      <a:pt x="0" y="1"/>
                      <a:pt x="1" y="3"/>
                    </a:cubicBezTo>
                    <a:cubicBezTo>
                      <a:pt x="6" y="11"/>
                      <a:pt x="11" y="18"/>
                      <a:pt x="19" y="24"/>
                    </a:cubicBezTo>
                    <a:cubicBezTo>
                      <a:pt x="27" y="30"/>
                      <a:pt x="37" y="31"/>
                      <a:pt x="47" y="31"/>
                    </a:cubicBezTo>
                    <a:cubicBezTo>
                      <a:pt x="49" y="31"/>
                      <a:pt x="49" y="29"/>
                      <a:pt x="4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1"/>
              <p:cNvSpPr>
                <a:spLocks/>
              </p:cNvSpPr>
              <p:nvPr/>
            </p:nvSpPr>
            <p:spPr bwMode="auto">
              <a:xfrm>
                <a:off x="3982" y="1917"/>
                <a:ext cx="86" cy="65"/>
              </a:xfrm>
              <a:custGeom>
                <a:avLst/>
                <a:gdLst>
                  <a:gd name="T0" fmla="*/ 47 w 49"/>
                  <a:gd name="T1" fmla="*/ 34 h 37"/>
                  <a:gd name="T2" fmla="*/ 4 w 49"/>
                  <a:gd name="T3" fmla="*/ 1 h 37"/>
                  <a:gd name="T4" fmla="*/ 1 w 49"/>
                  <a:gd name="T5" fmla="*/ 3 h 37"/>
                  <a:gd name="T6" fmla="*/ 46 w 49"/>
                  <a:gd name="T7" fmla="*/ 37 h 37"/>
                  <a:gd name="T8" fmla="*/ 47 w 49"/>
                  <a:gd name="T9" fmla="*/ 34 h 37"/>
                </a:gdLst>
                <a:ahLst/>
                <a:cxnLst>
                  <a:cxn ang="0">
                    <a:pos x="T0" y="T1"/>
                  </a:cxn>
                  <a:cxn ang="0">
                    <a:pos x="T2" y="T3"/>
                  </a:cxn>
                  <a:cxn ang="0">
                    <a:pos x="T4" y="T5"/>
                  </a:cxn>
                  <a:cxn ang="0">
                    <a:pos x="T6" y="T7"/>
                  </a:cxn>
                  <a:cxn ang="0">
                    <a:pos x="T8" y="T9"/>
                  </a:cxn>
                </a:cxnLst>
                <a:rect l="0" t="0" r="r" b="b"/>
                <a:pathLst>
                  <a:path w="49" h="37">
                    <a:moveTo>
                      <a:pt x="47" y="34"/>
                    </a:moveTo>
                    <a:cubicBezTo>
                      <a:pt x="30" y="26"/>
                      <a:pt x="16" y="15"/>
                      <a:pt x="4" y="1"/>
                    </a:cubicBezTo>
                    <a:cubicBezTo>
                      <a:pt x="3" y="0"/>
                      <a:pt x="0" y="2"/>
                      <a:pt x="1" y="3"/>
                    </a:cubicBezTo>
                    <a:cubicBezTo>
                      <a:pt x="12" y="19"/>
                      <a:pt x="28" y="30"/>
                      <a:pt x="46" y="37"/>
                    </a:cubicBezTo>
                    <a:cubicBezTo>
                      <a:pt x="48" y="37"/>
                      <a:pt x="49" y="34"/>
                      <a:pt x="4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2"/>
              <p:cNvSpPr>
                <a:spLocks/>
              </p:cNvSpPr>
              <p:nvPr/>
            </p:nvSpPr>
            <p:spPr bwMode="auto">
              <a:xfrm>
                <a:off x="4071" y="1906"/>
                <a:ext cx="69" cy="39"/>
              </a:xfrm>
              <a:custGeom>
                <a:avLst/>
                <a:gdLst>
                  <a:gd name="T0" fmla="*/ 37 w 39"/>
                  <a:gd name="T1" fmla="*/ 17 h 22"/>
                  <a:gd name="T2" fmla="*/ 4 w 39"/>
                  <a:gd name="T3" fmla="*/ 1 h 22"/>
                  <a:gd name="T4" fmla="*/ 1 w 39"/>
                  <a:gd name="T5" fmla="*/ 3 h 22"/>
                  <a:gd name="T6" fmla="*/ 37 w 39"/>
                  <a:gd name="T7" fmla="*/ 21 h 22"/>
                  <a:gd name="T8" fmla="*/ 37 w 39"/>
                  <a:gd name="T9" fmla="*/ 17 h 22"/>
                </a:gdLst>
                <a:ahLst/>
                <a:cxnLst>
                  <a:cxn ang="0">
                    <a:pos x="T0" y="T1"/>
                  </a:cxn>
                  <a:cxn ang="0">
                    <a:pos x="T2" y="T3"/>
                  </a:cxn>
                  <a:cxn ang="0">
                    <a:pos x="T4" y="T5"/>
                  </a:cxn>
                  <a:cxn ang="0">
                    <a:pos x="T6" y="T7"/>
                  </a:cxn>
                  <a:cxn ang="0">
                    <a:pos x="T8" y="T9"/>
                  </a:cxn>
                </a:cxnLst>
                <a:rect l="0" t="0" r="r" b="b"/>
                <a:pathLst>
                  <a:path w="39" h="22">
                    <a:moveTo>
                      <a:pt x="37" y="17"/>
                    </a:moveTo>
                    <a:cubicBezTo>
                      <a:pt x="23" y="15"/>
                      <a:pt x="14" y="10"/>
                      <a:pt x="4" y="1"/>
                    </a:cubicBezTo>
                    <a:cubicBezTo>
                      <a:pt x="3" y="0"/>
                      <a:pt x="0" y="2"/>
                      <a:pt x="1" y="3"/>
                    </a:cubicBezTo>
                    <a:cubicBezTo>
                      <a:pt x="9" y="15"/>
                      <a:pt x="23" y="22"/>
                      <a:pt x="37" y="21"/>
                    </a:cubicBezTo>
                    <a:cubicBezTo>
                      <a:pt x="39" y="20"/>
                      <a:pt x="39" y="17"/>
                      <a:pt x="37"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63"/>
              <p:cNvSpPr>
                <a:spLocks/>
              </p:cNvSpPr>
              <p:nvPr/>
            </p:nvSpPr>
            <p:spPr bwMode="auto">
              <a:xfrm>
                <a:off x="3774" y="1956"/>
                <a:ext cx="30" cy="63"/>
              </a:xfrm>
              <a:custGeom>
                <a:avLst/>
                <a:gdLst>
                  <a:gd name="T0" fmla="*/ 16 w 17"/>
                  <a:gd name="T1" fmla="*/ 33 h 36"/>
                  <a:gd name="T2" fmla="*/ 4 w 17"/>
                  <a:gd name="T3" fmla="*/ 1 h 36"/>
                  <a:gd name="T4" fmla="*/ 1 w 17"/>
                  <a:gd name="T5" fmla="*/ 2 h 36"/>
                  <a:gd name="T6" fmla="*/ 13 w 17"/>
                  <a:gd name="T7" fmla="*/ 35 h 36"/>
                  <a:gd name="T8" fmla="*/ 16 w 17"/>
                  <a:gd name="T9" fmla="*/ 33 h 36"/>
                </a:gdLst>
                <a:ahLst/>
                <a:cxnLst>
                  <a:cxn ang="0">
                    <a:pos x="T0" y="T1"/>
                  </a:cxn>
                  <a:cxn ang="0">
                    <a:pos x="T2" y="T3"/>
                  </a:cxn>
                  <a:cxn ang="0">
                    <a:pos x="T4" y="T5"/>
                  </a:cxn>
                  <a:cxn ang="0">
                    <a:pos x="T6" y="T7"/>
                  </a:cxn>
                  <a:cxn ang="0">
                    <a:pos x="T8" y="T9"/>
                  </a:cxn>
                </a:cxnLst>
                <a:rect l="0" t="0" r="r" b="b"/>
                <a:pathLst>
                  <a:path w="17" h="36">
                    <a:moveTo>
                      <a:pt x="16" y="33"/>
                    </a:moveTo>
                    <a:cubicBezTo>
                      <a:pt x="9" y="23"/>
                      <a:pt x="6" y="13"/>
                      <a:pt x="4" y="1"/>
                    </a:cubicBezTo>
                    <a:cubicBezTo>
                      <a:pt x="4" y="0"/>
                      <a:pt x="1" y="0"/>
                      <a:pt x="1" y="2"/>
                    </a:cubicBezTo>
                    <a:cubicBezTo>
                      <a:pt x="0" y="14"/>
                      <a:pt x="6" y="26"/>
                      <a:pt x="13" y="35"/>
                    </a:cubicBezTo>
                    <a:cubicBezTo>
                      <a:pt x="15" y="36"/>
                      <a:pt x="17" y="34"/>
                      <a:pt x="16"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4"/>
              <p:cNvSpPr>
                <a:spLocks/>
              </p:cNvSpPr>
              <p:nvPr/>
            </p:nvSpPr>
            <p:spPr bwMode="auto">
              <a:xfrm>
                <a:off x="3813" y="1973"/>
                <a:ext cx="44" cy="55"/>
              </a:xfrm>
              <a:custGeom>
                <a:avLst/>
                <a:gdLst>
                  <a:gd name="T0" fmla="*/ 23 w 25"/>
                  <a:gd name="T1" fmla="*/ 27 h 31"/>
                  <a:gd name="T2" fmla="*/ 6 w 25"/>
                  <a:gd name="T3" fmla="*/ 2 h 31"/>
                  <a:gd name="T4" fmla="*/ 3 w 25"/>
                  <a:gd name="T5" fmla="*/ 1 h 31"/>
                  <a:gd name="T6" fmla="*/ 23 w 25"/>
                  <a:gd name="T7" fmla="*/ 30 h 31"/>
                  <a:gd name="T8" fmla="*/ 23 w 25"/>
                  <a:gd name="T9" fmla="*/ 27 h 31"/>
                </a:gdLst>
                <a:ahLst/>
                <a:cxnLst>
                  <a:cxn ang="0">
                    <a:pos x="T0" y="T1"/>
                  </a:cxn>
                  <a:cxn ang="0">
                    <a:pos x="T2" y="T3"/>
                  </a:cxn>
                  <a:cxn ang="0">
                    <a:pos x="T4" y="T5"/>
                  </a:cxn>
                  <a:cxn ang="0">
                    <a:pos x="T6" y="T7"/>
                  </a:cxn>
                  <a:cxn ang="0">
                    <a:pos x="T8" y="T9"/>
                  </a:cxn>
                </a:cxnLst>
                <a:rect l="0" t="0" r="r" b="b"/>
                <a:pathLst>
                  <a:path w="25" h="31">
                    <a:moveTo>
                      <a:pt x="23" y="27"/>
                    </a:moveTo>
                    <a:cubicBezTo>
                      <a:pt x="12" y="23"/>
                      <a:pt x="7" y="13"/>
                      <a:pt x="6" y="2"/>
                    </a:cubicBezTo>
                    <a:cubicBezTo>
                      <a:pt x="6" y="0"/>
                      <a:pt x="3" y="0"/>
                      <a:pt x="3" y="1"/>
                    </a:cubicBezTo>
                    <a:cubicBezTo>
                      <a:pt x="0" y="14"/>
                      <a:pt x="10" y="27"/>
                      <a:pt x="23" y="30"/>
                    </a:cubicBezTo>
                    <a:cubicBezTo>
                      <a:pt x="24" y="31"/>
                      <a:pt x="25" y="28"/>
                      <a:pt x="23"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65"/>
              <p:cNvSpPr>
                <a:spLocks/>
              </p:cNvSpPr>
              <p:nvPr/>
            </p:nvSpPr>
            <p:spPr bwMode="auto">
              <a:xfrm>
                <a:off x="3853" y="1963"/>
                <a:ext cx="41" cy="58"/>
              </a:xfrm>
              <a:custGeom>
                <a:avLst/>
                <a:gdLst>
                  <a:gd name="T0" fmla="*/ 22 w 23"/>
                  <a:gd name="T1" fmla="*/ 29 h 33"/>
                  <a:gd name="T2" fmla="*/ 11 w 23"/>
                  <a:gd name="T3" fmla="*/ 15 h 33"/>
                  <a:gd name="T4" fmla="*/ 4 w 23"/>
                  <a:gd name="T5" fmla="*/ 1 h 33"/>
                  <a:gd name="T6" fmla="*/ 1 w 23"/>
                  <a:gd name="T7" fmla="*/ 3 h 33"/>
                  <a:gd name="T8" fmla="*/ 19 w 23"/>
                  <a:gd name="T9" fmla="*/ 31 h 33"/>
                  <a:gd name="T10" fmla="*/ 22 w 23"/>
                  <a:gd name="T11" fmla="*/ 29 h 33"/>
                </a:gdLst>
                <a:ahLst/>
                <a:cxnLst>
                  <a:cxn ang="0">
                    <a:pos x="T0" y="T1"/>
                  </a:cxn>
                  <a:cxn ang="0">
                    <a:pos x="T2" y="T3"/>
                  </a:cxn>
                  <a:cxn ang="0">
                    <a:pos x="T4" y="T5"/>
                  </a:cxn>
                  <a:cxn ang="0">
                    <a:pos x="T6" y="T7"/>
                  </a:cxn>
                  <a:cxn ang="0">
                    <a:pos x="T8" y="T9"/>
                  </a:cxn>
                  <a:cxn ang="0">
                    <a:pos x="T10" y="T11"/>
                  </a:cxn>
                </a:cxnLst>
                <a:rect l="0" t="0" r="r" b="b"/>
                <a:pathLst>
                  <a:path w="23" h="33">
                    <a:moveTo>
                      <a:pt x="22" y="29"/>
                    </a:moveTo>
                    <a:cubicBezTo>
                      <a:pt x="18" y="25"/>
                      <a:pt x="14" y="20"/>
                      <a:pt x="11" y="15"/>
                    </a:cubicBezTo>
                    <a:cubicBezTo>
                      <a:pt x="8" y="11"/>
                      <a:pt x="6" y="6"/>
                      <a:pt x="4" y="1"/>
                    </a:cubicBezTo>
                    <a:cubicBezTo>
                      <a:pt x="3" y="0"/>
                      <a:pt x="0" y="1"/>
                      <a:pt x="1" y="3"/>
                    </a:cubicBezTo>
                    <a:cubicBezTo>
                      <a:pt x="2" y="14"/>
                      <a:pt x="11" y="24"/>
                      <a:pt x="19" y="31"/>
                    </a:cubicBezTo>
                    <a:cubicBezTo>
                      <a:pt x="21" y="33"/>
                      <a:pt x="23" y="30"/>
                      <a:pt x="22"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66"/>
              <p:cNvSpPr>
                <a:spLocks/>
              </p:cNvSpPr>
              <p:nvPr/>
            </p:nvSpPr>
            <p:spPr bwMode="auto">
              <a:xfrm>
                <a:off x="3883" y="1966"/>
                <a:ext cx="49" cy="39"/>
              </a:xfrm>
              <a:custGeom>
                <a:avLst/>
                <a:gdLst>
                  <a:gd name="T0" fmla="*/ 26 w 28"/>
                  <a:gd name="T1" fmla="*/ 18 h 22"/>
                  <a:gd name="T2" fmla="*/ 14 w 28"/>
                  <a:gd name="T3" fmla="*/ 10 h 22"/>
                  <a:gd name="T4" fmla="*/ 4 w 28"/>
                  <a:gd name="T5" fmla="*/ 1 h 22"/>
                  <a:gd name="T6" fmla="*/ 1 w 28"/>
                  <a:gd name="T7" fmla="*/ 2 h 22"/>
                  <a:gd name="T8" fmla="*/ 25 w 28"/>
                  <a:gd name="T9" fmla="*/ 21 h 22"/>
                  <a:gd name="T10" fmla="*/ 26 w 28"/>
                  <a:gd name="T11" fmla="*/ 18 h 22"/>
                </a:gdLst>
                <a:ahLst/>
                <a:cxnLst>
                  <a:cxn ang="0">
                    <a:pos x="T0" y="T1"/>
                  </a:cxn>
                  <a:cxn ang="0">
                    <a:pos x="T2" y="T3"/>
                  </a:cxn>
                  <a:cxn ang="0">
                    <a:pos x="T4" y="T5"/>
                  </a:cxn>
                  <a:cxn ang="0">
                    <a:pos x="T6" y="T7"/>
                  </a:cxn>
                  <a:cxn ang="0">
                    <a:pos x="T8" y="T9"/>
                  </a:cxn>
                  <a:cxn ang="0">
                    <a:pos x="T10" y="T11"/>
                  </a:cxn>
                </a:cxnLst>
                <a:rect l="0" t="0" r="r" b="b"/>
                <a:pathLst>
                  <a:path w="28" h="22">
                    <a:moveTo>
                      <a:pt x="26" y="18"/>
                    </a:moveTo>
                    <a:cubicBezTo>
                      <a:pt x="22" y="16"/>
                      <a:pt x="17" y="13"/>
                      <a:pt x="14" y="10"/>
                    </a:cubicBezTo>
                    <a:cubicBezTo>
                      <a:pt x="10" y="7"/>
                      <a:pt x="7" y="4"/>
                      <a:pt x="4" y="1"/>
                    </a:cubicBezTo>
                    <a:cubicBezTo>
                      <a:pt x="3" y="0"/>
                      <a:pt x="0" y="1"/>
                      <a:pt x="1" y="2"/>
                    </a:cubicBezTo>
                    <a:cubicBezTo>
                      <a:pt x="5" y="12"/>
                      <a:pt x="16" y="18"/>
                      <a:pt x="25" y="21"/>
                    </a:cubicBezTo>
                    <a:cubicBezTo>
                      <a:pt x="28" y="22"/>
                      <a:pt x="28" y="18"/>
                      <a:pt x="26"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67"/>
              <p:cNvSpPr>
                <a:spLocks/>
              </p:cNvSpPr>
              <p:nvPr/>
            </p:nvSpPr>
            <p:spPr bwMode="auto">
              <a:xfrm>
                <a:off x="2948" y="2561"/>
                <a:ext cx="54" cy="65"/>
              </a:xfrm>
              <a:custGeom>
                <a:avLst/>
                <a:gdLst>
                  <a:gd name="T0" fmla="*/ 0 w 31"/>
                  <a:gd name="T1" fmla="*/ 3 h 37"/>
                  <a:gd name="T2" fmla="*/ 28 w 31"/>
                  <a:gd name="T3" fmla="*/ 36 h 37"/>
                  <a:gd name="T4" fmla="*/ 30 w 31"/>
                  <a:gd name="T5" fmla="*/ 33 h 37"/>
                  <a:gd name="T6" fmla="*/ 4 w 31"/>
                  <a:gd name="T7" fmla="*/ 2 h 37"/>
                  <a:gd name="T8" fmla="*/ 0 w 31"/>
                  <a:gd name="T9" fmla="*/ 3 h 37"/>
                </a:gdLst>
                <a:ahLst/>
                <a:cxnLst>
                  <a:cxn ang="0">
                    <a:pos x="T0" y="T1"/>
                  </a:cxn>
                  <a:cxn ang="0">
                    <a:pos x="T2" y="T3"/>
                  </a:cxn>
                  <a:cxn ang="0">
                    <a:pos x="T4" y="T5"/>
                  </a:cxn>
                  <a:cxn ang="0">
                    <a:pos x="T6" y="T7"/>
                  </a:cxn>
                  <a:cxn ang="0">
                    <a:pos x="T8" y="T9"/>
                  </a:cxn>
                </a:cxnLst>
                <a:rect l="0" t="0" r="r" b="b"/>
                <a:pathLst>
                  <a:path w="31" h="37">
                    <a:moveTo>
                      <a:pt x="0" y="3"/>
                    </a:moveTo>
                    <a:cubicBezTo>
                      <a:pt x="4" y="17"/>
                      <a:pt x="14" y="31"/>
                      <a:pt x="28" y="36"/>
                    </a:cubicBezTo>
                    <a:cubicBezTo>
                      <a:pt x="30" y="37"/>
                      <a:pt x="31" y="34"/>
                      <a:pt x="30" y="33"/>
                    </a:cubicBezTo>
                    <a:cubicBezTo>
                      <a:pt x="18" y="25"/>
                      <a:pt x="9" y="16"/>
                      <a:pt x="4" y="2"/>
                    </a:cubicBezTo>
                    <a:cubicBezTo>
                      <a:pt x="3"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68"/>
              <p:cNvSpPr>
                <a:spLocks/>
              </p:cNvSpPr>
              <p:nvPr/>
            </p:nvSpPr>
            <p:spPr bwMode="auto">
              <a:xfrm>
                <a:off x="2929" y="2585"/>
                <a:ext cx="44" cy="58"/>
              </a:xfrm>
              <a:custGeom>
                <a:avLst/>
                <a:gdLst>
                  <a:gd name="T0" fmla="*/ 1 w 25"/>
                  <a:gd name="T1" fmla="*/ 3 h 33"/>
                  <a:gd name="T2" fmla="*/ 22 w 25"/>
                  <a:gd name="T3" fmla="*/ 32 h 33"/>
                  <a:gd name="T4" fmla="*/ 24 w 25"/>
                  <a:gd name="T5" fmla="*/ 30 h 33"/>
                  <a:gd name="T6" fmla="*/ 13 w 25"/>
                  <a:gd name="T7" fmla="*/ 16 h 33"/>
                  <a:gd name="T8" fmla="*/ 4 w 25"/>
                  <a:gd name="T9" fmla="*/ 2 h 33"/>
                  <a:gd name="T10" fmla="*/ 1 w 25"/>
                  <a:gd name="T11" fmla="*/ 3 h 33"/>
                </a:gdLst>
                <a:ahLst/>
                <a:cxnLst>
                  <a:cxn ang="0">
                    <a:pos x="T0" y="T1"/>
                  </a:cxn>
                  <a:cxn ang="0">
                    <a:pos x="T2" y="T3"/>
                  </a:cxn>
                  <a:cxn ang="0">
                    <a:pos x="T4" y="T5"/>
                  </a:cxn>
                  <a:cxn ang="0">
                    <a:pos x="T6" y="T7"/>
                  </a:cxn>
                  <a:cxn ang="0">
                    <a:pos x="T8" y="T9"/>
                  </a:cxn>
                  <a:cxn ang="0">
                    <a:pos x="T10" y="T11"/>
                  </a:cxn>
                </a:cxnLst>
                <a:rect l="0" t="0" r="r" b="b"/>
                <a:pathLst>
                  <a:path w="25" h="33">
                    <a:moveTo>
                      <a:pt x="1" y="3"/>
                    </a:moveTo>
                    <a:cubicBezTo>
                      <a:pt x="5" y="14"/>
                      <a:pt x="12" y="25"/>
                      <a:pt x="22" y="32"/>
                    </a:cubicBezTo>
                    <a:cubicBezTo>
                      <a:pt x="23" y="33"/>
                      <a:pt x="25" y="31"/>
                      <a:pt x="24" y="30"/>
                    </a:cubicBezTo>
                    <a:cubicBezTo>
                      <a:pt x="20" y="25"/>
                      <a:pt x="17" y="21"/>
                      <a:pt x="13" y="16"/>
                    </a:cubicBezTo>
                    <a:cubicBezTo>
                      <a:pt x="10" y="11"/>
                      <a:pt x="7" y="6"/>
                      <a:pt x="4" y="2"/>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69"/>
              <p:cNvSpPr>
                <a:spLocks/>
              </p:cNvSpPr>
              <p:nvPr/>
            </p:nvSpPr>
            <p:spPr bwMode="auto">
              <a:xfrm>
                <a:off x="2927" y="2627"/>
                <a:ext cx="38" cy="51"/>
              </a:xfrm>
              <a:custGeom>
                <a:avLst/>
                <a:gdLst>
                  <a:gd name="T0" fmla="*/ 1 w 22"/>
                  <a:gd name="T1" fmla="*/ 3 h 29"/>
                  <a:gd name="T2" fmla="*/ 19 w 22"/>
                  <a:gd name="T3" fmla="*/ 29 h 29"/>
                  <a:gd name="T4" fmla="*/ 21 w 22"/>
                  <a:gd name="T5" fmla="*/ 26 h 29"/>
                  <a:gd name="T6" fmla="*/ 11 w 22"/>
                  <a:gd name="T7" fmla="*/ 16 h 29"/>
                  <a:gd name="T8" fmla="*/ 4 w 22"/>
                  <a:gd name="T9" fmla="*/ 2 h 29"/>
                  <a:gd name="T10" fmla="*/ 1 w 22"/>
                  <a:gd name="T11" fmla="*/ 3 h 29"/>
                </a:gdLst>
                <a:ahLst/>
                <a:cxnLst>
                  <a:cxn ang="0">
                    <a:pos x="T0" y="T1"/>
                  </a:cxn>
                  <a:cxn ang="0">
                    <a:pos x="T2" y="T3"/>
                  </a:cxn>
                  <a:cxn ang="0">
                    <a:pos x="T4" y="T5"/>
                  </a:cxn>
                  <a:cxn ang="0">
                    <a:pos x="T6" y="T7"/>
                  </a:cxn>
                  <a:cxn ang="0">
                    <a:pos x="T8" y="T9"/>
                  </a:cxn>
                  <a:cxn ang="0">
                    <a:pos x="T10" y="T11"/>
                  </a:cxn>
                </a:cxnLst>
                <a:rect l="0" t="0" r="r" b="b"/>
                <a:pathLst>
                  <a:path w="22" h="29">
                    <a:moveTo>
                      <a:pt x="1" y="3"/>
                    </a:moveTo>
                    <a:cubicBezTo>
                      <a:pt x="2" y="13"/>
                      <a:pt x="9" y="25"/>
                      <a:pt x="19" y="29"/>
                    </a:cubicBezTo>
                    <a:cubicBezTo>
                      <a:pt x="21" y="29"/>
                      <a:pt x="22" y="27"/>
                      <a:pt x="21" y="26"/>
                    </a:cubicBezTo>
                    <a:cubicBezTo>
                      <a:pt x="18" y="23"/>
                      <a:pt x="14" y="20"/>
                      <a:pt x="11" y="16"/>
                    </a:cubicBezTo>
                    <a:cubicBezTo>
                      <a:pt x="7" y="12"/>
                      <a:pt x="5" y="7"/>
                      <a:pt x="4" y="2"/>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0"/>
              <p:cNvSpPr>
                <a:spLocks/>
              </p:cNvSpPr>
              <p:nvPr/>
            </p:nvSpPr>
            <p:spPr bwMode="auto">
              <a:xfrm>
                <a:off x="2927" y="2680"/>
                <a:ext cx="38" cy="48"/>
              </a:xfrm>
              <a:custGeom>
                <a:avLst/>
                <a:gdLst>
                  <a:gd name="T0" fmla="*/ 1 w 22"/>
                  <a:gd name="T1" fmla="*/ 3 h 27"/>
                  <a:gd name="T2" fmla="*/ 19 w 22"/>
                  <a:gd name="T3" fmla="*/ 26 h 27"/>
                  <a:gd name="T4" fmla="*/ 21 w 22"/>
                  <a:gd name="T5" fmla="*/ 24 h 27"/>
                  <a:gd name="T6" fmla="*/ 11 w 22"/>
                  <a:gd name="T7" fmla="*/ 13 h 27"/>
                  <a:gd name="T8" fmla="*/ 4 w 22"/>
                  <a:gd name="T9" fmla="*/ 1 h 27"/>
                  <a:gd name="T10" fmla="*/ 1 w 22"/>
                  <a:gd name="T11" fmla="*/ 3 h 27"/>
                </a:gdLst>
                <a:ahLst/>
                <a:cxnLst>
                  <a:cxn ang="0">
                    <a:pos x="T0" y="T1"/>
                  </a:cxn>
                  <a:cxn ang="0">
                    <a:pos x="T2" y="T3"/>
                  </a:cxn>
                  <a:cxn ang="0">
                    <a:pos x="T4" y="T5"/>
                  </a:cxn>
                  <a:cxn ang="0">
                    <a:pos x="T6" y="T7"/>
                  </a:cxn>
                  <a:cxn ang="0">
                    <a:pos x="T8" y="T9"/>
                  </a:cxn>
                  <a:cxn ang="0">
                    <a:pos x="T10" y="T11"/>
                  </a:cxn>
                </a:cxnLst>
                <a:rect l="0" t="0" r="r" b="b"/>
                <a:pathLst>
                  <a:path w="22" h="27">
                    <a:moveTo>
                      <a:pt x="1" y="3"/>
                    </a:moveTo>
                    <a:cubicBezTo>
                      <a:pt x="4" y="11"/>
                      <a:pt x="10" y="22"/>
                      <a:pt x="19" y="26"/>
                    </a:cubicBezTo>
                    <a:cubicBezTo>
                      <a:pt x="21" y="27"/>
                      <a:pt x="22" y="25"/>
                      <a:pt x="21" y="24"/>
                    </a:cubicBezTo>
                    <a:cubicBezTo>
                      <a:pt x="18" y="20"/>
                      <a:pt x="14" y="17"/>
                      <a:pt x="11" y="13"/>
                    </a:cubicBezTo>
                    <a:cubicBezTo>
                      <a:pt x="8" y="9"/>
                      <a:pt x="6" y="5"/>
                      <a:pt x="4" y="1"/>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1"/>
              <p:cNvSpPr>
                <a:spLocks/>
              </p:cNvSpPr>
              <p:nvPr/>
            </p:nvSpPr>
            <p:spPr bwMode="auto">
              <a:xfrm>
                <a:off x="2939" y="2731"/>
                <a:ext cx="41" cy="32"/>
              </a:xfrm>
              <a:custGeom>
                <a:avLst/>
                <a:gdLst>
                  <a:gd name="T0" fmla="*/ 2 w 23"/>
                  <a:gd name="T1" fmla="*/ 4 h 18"/>
                  <a:gd name="T2" fmla="*/ 21 w 23"/>
                  <a:gd name="T3" fmla="*/ 17 h 18"/>
                  <a:gd name="T4" fmla="*/ 22 w 23"/>
                  <a:gd name="T5" fmla="*/ 15 h 18"/>
                  <a:gd name="T6" fmla="*/ 4 w 23"/>
                  <a:gd name="T7" fmla="*/ 2 h 18"/>
                  <a:gd name="T8" fmla="*/ 2 w 23"/>
                  <a:gd name="T9" fmla="*/ 4 h 18"/>
                </a:gdLst>
                <a:ahLst/>
                <a:cxnLst>
                  <a:cxn ang="0">
                    <a:pos x="T0" y="T1"/>
                  </a:cxn>
                  <a:cxn ang="0">
                    <a:pos x="T2" y="T3"/>
                  </a:cxn>
                  <a:cxn ang="0">
                    <a:pos x="T4" y="T5"/>
                  </a:cxn>
                  <a:cxn ang="0">
                    <a:pos x="T6" y="T7"/>
                  </a:cxn>
                  <a:cxn ang="0">
                    <a:pos x="T8" y="T9"/>
                  </a:cxn>
                </a:cxnLst>
                <a:rect l="0" t="0" r="r" b="b"/>
                <a:pathLst>
                  <a:path w="23" h="18">
                    <a:moveTo>
                      <a:pt x="2" y="4"/>
                    </a:moveTo>
                    <a:cubicBezTo>
                      <a:pt x="6" y="10"/>
                      <a:pt x="13" y="15"/>
                      <a:pt x="21" y="17"/>
                    </a:cubicBezTo>
                    <a:cubicBezTo>
                      <a:pt x="22" y="18"/>
                      <a:pt x="23" y="15"/>
                      <a:pt x="22" y="15"/>
                    </a:cubicBezTo>
                    <a:cubicBezTo>
                      <a:pt x="15" y="11"/>
                      <a:pt x="9" y="7"/>
                      <a:pt x="4" y="2"/>
                    </a:cubicBezTo>
                    <a:cubicBezTo>
                      <a:pt x="2"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2"/>
              <p:cNvSpPr>
                <a:spLocks/>
              </p:cNvSpPr>
              <p:nvPr/>
            </p:nvSpPr>
            <p:spPr bwMode="auto">
              <a:xfrm>
                <a:off x="2976" y="2545"/>
                <a:ext cx="46" cy="47"/>
              </a:xfrm>
              <a:custGeom>
                <a:avLst/>
                <a:gdLst>
                  <a:gd name="T0" fmla="*/ 1 w 26"/>
                  <a:gd name="T1" fmla="*/ 3 h 27"/>
                  <a:gd name="T2" fmla="*/ 24 w 26"/>
                  <a:gd name="T3" fmla="*/ 27 h 27"/>
                  <a:gd name="T4" fmla="*/ 25 w 26"/>
                  <a:gd name="T5" fmla="*/ 24 h 27"/>
                  <a:gd name="T6" fmla="*/ 4 w 26"/>
                  <a:gd name="T7" fmla="*/ 1 h 27"/>
                  <a:gd name="T8" fmla="*/ 1 w 26"/>
                  <a:gd name="T9" fmla="*/ 3 h 27"/>
                </a:gdLst>
                <a:ahLst/>
                <a:cxnLst>
                  <a:cxn ang="0">
                    <a:pos x="T0" y="T1"/>
                  </a:cxn>
                  <a:cxn ang="0">
                    <a:pos x="T2" y="T3"/>
                  </a:cxn>
                  <a:cxn ang="0">
                    <a:pos x="T4" y="T5"/>
                  </a:cxn>
                  <a:cxn ang="0">
                    <a:pos x="T6" y="T7"/>
                  </a:cxn>
                  <a:cxn ang="0">
                    <a:pos x="T8" y="T9"/>
                  </a:cxn>
                </a:cxnLst>
                <a:rect l="0" t="0" r="r" b="b"/>
                <a:pathLst>
                  <a:path w="26" h="27">
                    <a:moveTo>
                      <a:pt x="1" y="3"/>
                    </a:moveTo>
                    <a:cubicBezTo>
                      <a:pt x="5" y="13"/>
                      <a:pt x="13" y="23"/>
                      <a:pt x="24" y="27"/>
                    </a:cubicBezTo>
                    <a:cubicBezTo>
                      <a:pt x="26" y="27"/>
                      <a:pt x="26" y="25"/>
                      <a:pt x="25" y="24"/>
                    </a:cubicBezTo>
                    <a:cubicBezTo>
                      <a:pt x="16" y="18"/>
                      <a:pt x="9" y="11"/>
                      <a:pt x="4" y="1"/>
                    </a:cubicBezTo>
                    <a:cubicBezTo>
                      <a:pt x="3"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73"/>
              <p:cNvSpPr>
                <a:spLocks/>
              </p:cNvSpPr>
              <p:nvPr/>
            </p:nvSpPr>
            <p:spPr bwMode="auto">
              <a:xfrm>
                <a:off x="3011" y="2531"/>
                <a:ext cx="34" cy="38"/>
              </a:xfrm>
              <a:custGeom>
                <a:avLst/>
                <a:gdLst>
                  <a:gd name="T0" fmla="*/ 1 w 19"/>
                  <a:gd name="T1" fmla="*/ 4 h 22"/>
                  <a:gd name="T2" fmla="*/ 16 w 19"/>
                  <a:gd name="T3" fmla="*/ 22 h 22"/>
                  <a:gd name="T4" fmla="*/ 18 w 19"/>
                  <a:gd name="T5" fmla="*/ 19 h 22"/>
                  <a:gd name="T6" fmla="*/ 4 w 19"/>
                  <a:gd name="T7" fmla="*/ 2 h 22"/>
                  <a:gd name="T8" fmla="*/ 1 w 19"/>
                  <a:gd name="T9" fmla="*/ 4 h 22"/>
                </a:gdLst>
                <a:ahLst/>
                <a:cxnLst>
                  <a:cxn ang="0">
                    <a:pos x="T0" y="T1"/>
                  </a:cxn>
                  <a:cxn ang="0">
                    <a:pos x="T2" y="T3"/>
                  </a:cxn>
                  <a:cxn ang="0">
                    <a:pos x="T4" y="T5"/>
                  </a:cxn>
                  <a:cxn ang="0">
                    <a:pos x="T6" y="T7"/>
                  </a:cxn>
                  <a:cxn ang="0">
                    <a:pos x="T8" y="T9"/>
                  </a:cxn>
                </a:cxnLst>
                <a:rect l="0" t="0" r="r" b="b"/>
                <a:pathLst>
                  <a:path w="19" h="22">
                    <a:moveTo>
                      <a:pt x="1" y="4"/>
                    </a:moveTo>
                    <a:cubicBezTo>
                      <a:pt x="3" y="11"/>
                      <a:pt x="9" y="18"/>
                      <a:pt x="16" y="22"/>
                    </a:cubicBezTo>
                    <a:cubicBezTo>
                      <a:pt x="18" y="22"/>
                      <a:pt x="19" y="21"/>
                      <a:pt x="18" y="19"/>
                    </a:cubicBezTo>
                    <a:cubicBezTo>
                      <a:pt x="12" y="14"/>
                      <a:pt x="8" y="9"/>
                      <a:pt x="4" y="2"/>
                    </a:cubicBezTo>
                    <a:cubicBezTo>
                      <a:pt x="4" y="0"/>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4"/>
              <p:cNvSpPr>
                <a:spLocks/>
              </p:cNvSpPr>
              <p:nvPr/>
            </p:nvSpPr>
            <p:spPr bwMode="auto">
              <a:xfrm>
                <a:off x="3046" y="2531"/>
                <a:ext cx="28" cy="23"/>
              </a:xfrm>
              <a:custGeom>
                <a:avLst/>
                <a:gdLst>
                  <a:gd name="T0" fmla="*/ 2 w 16"/>
                  <a:gd name="T1" fmla="*/ 5 h 13"/>
                  <a:gd name="T2" fmla="*/ 13 w 16"/>
                  <a:gd name="T3" fmla="*/ 12 h 13"/>
                  <a:gd name="T4" fmla="*/ 15 w 16"/>
                  <a:gd name="T5" fmla="*/ 10 h 13"/>
                  <a:gd name="T6" fmla="*/ 4 w 16"/>
                  <a:gd name="T7" fmla="*/ 1 h 13"/>
                  <a:gd name="T8" fmla="*/ 2 w 16"/>
                  <a:gd name="T9" fmla="*/ 5 h 13"/>
                </a:gdLst>
                <a:ahLst/>
                <a:cxnLst>
                  <a:cxn ang="0">
                    <a:pos x="T0" y="T1"/>
                  </a:cxn>
                  <a:cxn ang="0">
                    <a:pos x="T2" y="T3"/>
                  </a:cxn>
                  <a:cxn ang="0">
                    <a:pos x="T4" y="T5"/>
                  </a:cxn>
                  <a:cxn ang="0">
                    <a:pos x="T6" y="T7"/>
                  </a:cxn>
                  <a:cxn ang="0">
                    <a:pos x="T8" y="T9"/>
                  </a:cxn>
                </a:cxnLst>
                <a:rect l="0" t="0" r="r" b="b"/>
                <a:pathLst>
                  <a:path w="16" h="13">
                    <a:moveTo>
                      <a:pt x="2" y="5"/>
                    </a:moveTo>
                    <a:cubicBezTo>
                      <a:pt x="5" y="7"/>
                      <a:pt x="9" y="10"/>
                      <a:pt x="13" y="12"/>
                    </a:cubicBezTo>
                    <a:cubicBezTo>
                      <a:pt x="15" y="13"/>
                      <a:pt x="16" y="11"/>
                      <a:pt x="15" y="10"/>
                    </a:cubicBezTo>
                    <a:cubicBezTo>
                      <a:pt x="12" y="6"/>
                      <a:pt x="8" y="4"/>
                      <a:pt x="4" y="1"/>
                    </a:cubicBezTo>
                    <a:cubicBezTo>
                      <a:pt x="2" y="0"/>
                      <a:pt x="0" y="3"/>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75"/>
              <p:cNvSpPr>
                <a:spLocks/>
              </p:cNvSpPr>
              <p:nvPr/>
            </p:nvSpPr>
            <p:spPr bwMode="auto">
              <a:xfrm>
                <a:off x="3085" y="2522"/>
                <a:ext cx="25" cy="24"/>
              </a:xfrm>
              <a:custGeom>
                <a:avLst/>
                <a:gdLst>
                  <a:gd name="T0" fmla="*/ 1 w 14"/>
                  <a:gd name="T1" fmla="*/ 3 h 14"/>
                  <a:gd name="T2" fmla="*/ 12 w 14"/>
                  <a:gd name="T3" fmla="*/ 14 h 14"/>
                  <a:gd name="T4" fmla="*/ 13 w 14"/>
                  <a:gd name="T5" fmla="*/ 12 h 14"/>
                  <a:gd name="T6" fmla="*/ 4 w 14"/>
                  <a:gd name="T7" fmla="*/ 2 h 14"/>
                  <a:gd name="T8" fmla="*/ 1 w 14"/>
                  <a:gd name="T9" fmla="*/ 3 h 14"/>
                </a:gdLst>
                <a:ahLst/>
                <a:cxnLst>
                  <a:cxn ang="0">
                    <a:pos x="T0" y="T1"/>
                  </a:cxn>
                  <a:cxn ang="0">
                    <a:pos x="T2" y="T3"/>
                  </a:cxn>
                  <a:cxn ang="0">
                    <a:pos x="T4" y="T5"/>
                  </a:cxn>
                  <a:cxn ang="0">
                    <a:pos x="T6" y="T7"/>
                  </a:cxn>
                  <a:cxn ang="0">
                    <a:pos x="T8" y="T9"/>
                  </a:cxn>
                </a:cxnLst>
                <a:rect l="0" t="0" r="r" b="b"/>
                <a:pathLst>
                  <a:path w="14" h="14">
                    <a:moveTo>
                      <a:pt x="1" y="3"/>
                    </a:moveTo>
                    <a:cubicBezTo>
                      <a:pt x="3" y="8"/>
                      <a:pt x="7" y="12"/>
                      <a:pt x="12" y="14"/>
                    </a:cubicBezTo>
                    <a:cubicBezTo>
                      <a:pt x="13" y="14"/>
                      <a:pt x="14" y="12"/>
                      <a:pt x="13" y="12"/>
                    </a:cubicBezTo>
                    <a:cubicBezTo>
                      <a:pt x="9" y="9"/>
                      <a:pt x="6" y="6"/>
                      <a:pt x="4" y="2"/>
                    </a:cubicBezTo>
                    <a:cubicBezTo>
                      <a:pt x="2"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76"/>
              <p:cNvSpPr>
                <a:spLocks/>
              </p:cNvSpPr>
              <p:nvPr/>
            </p:nvSpPr>
            <p:spPr bwMode="auto">
              <a:xfrm>
                <a:off x="2763" y="2437"/>
                <a:ext cx="46" cy="51"/>
              </a:xfrm>
              <a:custGeom>
                <a:avLst/>
                <a:gdLst>
                  <a:gd name="T0" fmla="*/ 23 w 26"/>
                  <a:gd name="T1" fmla="*/ 25 h 29"/>
                  <a:gd name="T2" fmla="*/ 3 w 26"/>
                  <a:gd name="T3" fmla="*/ 2 h 29"/>
                  <a:gd name="T4" fmla="*/ 0 w 26"/>
                  <a:gd name="T5" fmla="*/ 2 h 29"/>
                  <a:gd name="T6" fmla="*/ 23 w 26"/>
                  <a:gd name="T7" fmla="*/ 28 h 29"/>
                  <a:gd name="T8" fmla="*/ 23 w 26"/>
                  <a:gd name="T9" fmla="*/ 25 h 29"/>
                </a:gdLst>
                <a:ahLst/>
                <a:cxnLst>
                  <a:cxn ang="0">
                    <a:pos x="T0" y="T1"/>
                  </a:cxn>
                  <a:cxn ang="0">
                    <a:pos x="T2" y="T3"/>
                  </a:cxn>
                  <a:cxn ang="0">
                    <a:pos x="T4" y="T5"/>
                  </a:cxn>
                  <a:cxn ang="0">
                    <a:pos x="T6" y="T7"/>
                  </a:cxn>
                  <a:cxn ang="0">
                    <a:pos x="T8" y="T9"/>
                  </a:cxn>
                </a:cxnLst>
                <a:rect l="0" t="0" r="r" b="b"/>
                <a:pathLst>
                  <a:path w="26" h="29">
                    <a:moveTo>
                      <a:pt x="23" y="25"/>
                    </a:moveTo>
                    <a:cubicBezTo>
                      <a:pt x="13" y="21"/>
                      <a:pt x="6" y="12"/>
                      <a:pt x="3" y="2"/>
                    </a:cubicBezTo>
                    <a:cubicBezTo>
                      <a:pt x="2" y="0"/>
                      <a:pt x="0" y="0"/>
                      <a:pt x="0" y="2"/>
                    </a:cubicBezTo>
                    <a:cubicBezTo>
                      <a:pt x="1" y="15"/>
                      <a:pt x="10" y="25"/>
                      <a:pt x="23" y="28"/>
                    </a:cubicBezTo>
                    <a:cubicBezTo>
                      <a:pt x="25" y="29"/>
                      <a:pt x="26" y="25"/>
                      <a:pt x="2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77"/>
              <p:cNvSpPr>
                <a:spLocks/>
              </p:cNvSpPr>
              <p:nvPr/>
            </p:nvSpPr>
            <p:spPr bwMode="auto">
              <a:xfrm>
                <a:off x="2728" y="2444"/>
                <a:ext cx="39" cy="48"/>
              </a:xfrm>
              <a:custGeom>
                <a:avLst/>
                <a:gdLst>
                  <a:gd name="T0" fmla="*/ 20 w 22"/>
                  <a:gd name="T1" fmla="*/ 23 h 27"/>
                  <a:gd name="T2" fmla="*/ 3 w 22"/>
                  <a:gd name="T3" fmla="*/ 2 h 27"/>
                  <a:gd name="T4" fmla="*/ 0 w 22"/>
                  <a:gd name="T5" fmla="*/ 2 h 27"/>
                  <a:gd name="T6" fmla="*/ 19 w 22"/>
                  <a:gd name="T7" fmla="*/ 27 h 27"/>
                  <a:gd name="T8" fmla="*/ 20 w 22"/>
                  <a:gd name="T9" fmla="*/ 23 h 27"/>
                </a:gdLst>
                <a:ahLst/>
                <a:cxnLst>
                  <a:cxn ang="0">
                    <a:pos x="T0" y="T1"/>
                  </a:cxn>
                  <a:cxn ang="0">
                    <a:pos x="T2" y="T3"/>
                  </a:cxn>
                  <a:cxn ang="0">
                    <a:pos x="T4" y="T5"/>
                  </a:cxn>
                  <a:cxn ang="0">
                    <a:pos x="T6" y="T7"/>
                  </a:cxn>
                  <a:cxn ang="0">
                    <a:pos x="T8" y="T9"/>
                  </a:cxn>
                </a:cxnLst>
                <a:rect l="0" t="0" r="r" b="b"/>
                <a:pathLst>
                  <a:path w="22" h="27">
                    <a:moveTo>
                      <a:pt x="20" y="23"/>
                    </a:moveTo>
                    <a:cubicBezTo>
                      <a:pt x="10" y="20"/>
                      <a:pt x="5" y="11"/>
                      <a:pt x="3" y="2"/>
                    </a:cubicBezTo>
                    <a:cubicBezTo>
                      <a:pt x="3" y="0"/>
                      <a:pt x="0" y="1"/>
                      <a:pt x="0" y="2"/>
                    </a:cubicBezTo>
                    <a:cubicBezTo>
                      <a:pt x="0" y="14"/>
                      <a:pt x="8" y="23"/>
                      <a:pt x="19" y="27"/>
                    </a:cubicBezTo>
                    <a:cubicBezTo>
                      <a:pt x="21" y="27"/>
                      <a:pt x="22" y="24"/>
                      <a:pt x="2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78"/>
              <p:cNvSpPr>
                <a:spLocks/>
              </p:cNvSpPr>
              <p:nvPr/>
            </p:nvSpPr>
            <p:spPr bwMode="auto">
              <a:xfrm>
                <a:off x="2797" y="2425"/>
                <a:ext cx="35" cy="62"/>
              </a:xfrm>
              <a:custGeom>
                <a:avLst/>
                <a:gdLst>
                  <a:gd name="T0" fmla="*/ 18 w 20"/>
                  <a:gd name="T1" fmla="*/ 30 h 35"/>
                  <a:gd name="T2" fmla="*/ 4 w 20"/>
                  <a:gd name="T3" fmla="*/ 2 h 35"/>
                  <a:gd name="T4" fmla="*/ 0 w 20"/>
                  <a:gd name="T5" fmla="*/ 2 h 35"/>
                  <a:gd name="T6" fmla="*/ 16 w 20"/>
                  <a:gd name="T7" fmla="*/ 33 h 35"/>
                  <a:gd name="T8" fmla="*/ 18 w 20"/>
                  <a:gd name="T9" fmla="*/ 30 h 35"/>
                </a:gdLst>
                <a:ahLst/>
                <a:cxnLst>
                  <a:cxn ang="0">
                    <a:pos x="T0" y="T1"/>
                  </a:cxn>
                  <a:cxn ang="0">
                    <a:pos x="T2" y="T3"/>
                  </a:cxn>
                  <a:cxn ang="0">
                    <a:pos x="T4" y="T5"/>
                  </a:cxn>
                  <a:cxn ang="0">
                    <a:pos x="T6" y="T7"/>
                  </a:cxn>
                  <a:cxn ang="0">
                    <a:pos x="T8" y="T9"/>
                  </a:cxn>
                </a:cxnLst>
                <a:rect l="0" t="0" r="r" b="b"/>
                <a:pathLst>
                  <a:path w="20" h="35">
                    <a:moveTo>
                      <a:pt x="18" y="30"/>
                    </a:moveTo>
                    <a:cubicBezTo>
                      <a:pt x="10" y="22"/>
                      <a:pt x="6" y="13"/>
                      <a:pt x="4" y="2"/>
                    </a:cubicBezTo>
                    <a:cubicBezTo>
                      <a:pt x="3" y="0"/>
                      <a:pt x="1" y="0"/>
                      <a:pt x="0" y="2"/>
                    </a:cubicBezTo>
                    <a:cubicBezTo>
                      <a:pt x="0" y="14"/>
                      <a:pt x="7" y="25"/>
                      <a:pt x="16" y="33"/>
                    </a:cubicBezTo>
                    <a:cubicBezTo>
                      <a:pt x="18" y="35"/>
                      <a:pt x="20" y="32"/>
                      <a:pt x="18"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79"/>
              <p:cNvSpPr>
                <a:spLocks/>
              </p:cNvSpPr>
              <p:nvPr/>
            </p:nvSpPr>
            <p:spPr bwMode="auto">
              <a:xfrm>
                <a:off x="2837" y="2450"/>
                <a:ext cx="28" cy="51"/>
              </a:xfrm>
              <a:custGeom>
                <a:avLst/>
                <a:gdLst>
                  <a:gd name="T0" fmla="*/ 15 w 16"/>
                  <a:gd name="T1" fmla="*/ 25 h 29"/>
                  <a:gd name="T2" fmla="*/ 4 w 16"/>
                  <a:gd name="T3" fmla="*/ 2 h 29"/>
                  <a:gd name="T4" fmla="*/ 1 w 16"/>
                  <a:gd name="T5" fmla="*/ 2 h 29"/>
                  <a:gd name="T6" fmla="*/ 12 w 16"/>
                  <a:gd name="T7" fmla="*/ 28 h 29"/>
                  <a:gd name="T8" fmla="*/ 15 w 16"/>
                  <a:gd name="T9" fmla="*/ 25 h 29"/>
                </a:gdLst>
                <a:ahLst/>
                <a:cxnLst>
                  <a:cxn ang="0">
                    <a:pos x="T0" y="T1"/>
                  </a:cxn>
                  <a:cxn ang="0">
                    <a:pos x="T2" y="T3"/>
                  </a:cxn>
                  <a:cxn ang="0">
                    <a:pos x="T4" y="T5"/>
                  </a:cxn>
                  <a:cxn ang="0">
                    <a:pos x="T6" y="T7"/>
                  </a:cxn>
                  <a:cxn ang="0">
                    <a:pos x="T8" y="T9"/>
                  </a:cxn>
                </a:cxnLst>
                <a:rect l="0" t="0" r="r" b="b"/>
                <a:pathLst>
                  <a:path w="16" h="29">
                    <a:moveTo>
                      <a:pt x="15" y="25"/>
                    </a:moveTo>
                    <a:cubicBezTo>
                      <a:pt x="9" y="18"/>
                      <a:pt x="6" y="10"/>
                      <a:pt x="4" y="2"/>
                    </a:cubicBezTo>
                    <a:cubicBezTo>
                      <a:pt x="3" y="0"/>
                      <a:pt x="1" y="1"/>
                      <a:pt x="1" y="2"/>
                    </a:cubicBezTo>
                    <a:cubicBezTo>
                      <a:pt x="0" y="12"/>
                      <a:pt x="6" y="21"/>
                      <a:pt x="12" y="28"/>
                    </a:cubicBezTo>
                    <a:cubicBezTo>
                      <a:pt x="14" y="29"/>
                      <a:pt x="16" y="27"/>
                      <a:pt x="1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0"/>
              <p:cNvSpPr>
                <a:spLocks/>
              </p:cNvSpPr>
              <p:nvPr/>
            </p:nvSpPr>
            <p:spPr bwMode="auto">
              <a:xfrm>
                <a:off x="2858" y="2457"/>
                <a:ext cx="28" cy="63"/>
              </a:xfrm>
              <a:custGeom>
                <a:avLst/>
                <a:gdLst>
                  <a:gd name="T0" fmla="*/ 15 w 16"/>
                  <a:gd name="T1" fmla="*/ 32 h 36"/>
                  <a:gd name="T2" fmla="*/ 6 w 16"/>
                  <a:gd name="T3" fmla="*/ 3 h 36"/>
                  <a:gd name="T4" fmla="*/ 3 w 16"/>
                  <a:gd name="T5" fmla="*/ 2 h 36"/>
                  <a:gd name="T6" fmla="*/ 12 w 16"/>
                  <a:gd name="T7" fmla="*/ 35 h 36"/>
                  <a:gd name="T8" fmla="*/ 15 w 16"/>
                  <a:gd name="T9" fmla="*/ 32 h 36"/>
                </a:gdLst>
                <a:ahLst/>
                <a:cxnLst>
                  <a:cxn ang="0">
                    <a:pos x="T0" y="T1"/>
                  </a:cxn>
                  <a:cxn ang="0">
                    <a:pos x="T2" y="T3"/>
                  </a:cxn>
                  <a:cxn ang="0">
                    <a:pos x="T4" y="T5"/>
                  </a:cxn>
                  <a:cxn ang="0">
                    <a:pos x="T6" y="T7"/>
                  </a:cxn>
                  <a:cxn ang="0">
                    <a:pos x="T8" y="T9"/>
                  </a:cxn>
                </a:cxnLst>
                <a:rect l="0" t="0" r="r" b="b"/>
                <a:pathLst>
                  <a:path w="16" h="36">
                    <a:moveTo>
                      <a:pt x="15" y="32"/>
                    </a:moveTo>
                    <a:cubicBezTo>
                      <a:pt x="9" y="23"/>
                      <a:pt x="7" y="13"/>
                      <a:pt x="6" y="3"/>
                    </a:cubicBezTo>
                    <a:cubicBezTo>
                      <a:pt x="6" y="1"/>
                      <a:pt x="3" y="0"/>
                      <a:pt x="3" y="2"/>
                    </a:cubicBezTo>
                    <a:cubicBezTo>
                      <a:pt x="0" y="14"/>
                      <a:pt x="5" y="26"/>
                      <a:pt x="12" y="35"/>
                    </a:cubicBezTo>
                    <a:cubicBezTo>
                      <a:pt x="14" y="36"/>
                      <a:pt x="16" y="34"/>
                      <a:pt x="15"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1"/>
              <p:cNvSpPr>
                <a:spLocks/>
              </p:cNvSpPr>
              <p:nvPr/>
            </p:nvSpPr>
            <p:spPr bwMode="auto">
              <a:xfrm>
                <a:off x="2893" y="2490"/>
                <a:ext cx="29" cy="62"/>
              </a:xfrm>
              <a:custGeom>
                <a:avLst/>
                <a:gdLst>
                  <a:gd name="T0" fmla="*/ 15 w 16"/>
                  <a:gd name="T1" fmla="*/ 31 h 35"/>
                  <a:gd name="T2" fmla="*/ 6 w 16"/>
                  <a:gd name="T3" fmla="*/ 2 h 35"/>
                  <a:gd name="T4" fmla="*/ 3 w 16"/>
                  <a:gd name="T5" fmla="*/ 2 h 35"/>
                  <a:gd name="T6" fmla="*/ 11 w 16"/>
                  <a:gd name="T7" fmla="*/ 33 h 35"/>
                  <a:gd name="T8" fmla="*/ 15 w 16"/>
                  <a:gd name="T9" fmla="*/ 31 h 35"/>
                </a:gdLst>
                <a:ahLst/>
                <a:cxnLst>
                  <a:cxn ang="0">
                    <a:pos x="T0" y="T1"/>
                  </a:cxn>
                  <a:cxn ang="0">
                    <a:pos x="T2" y="T3"/>
                  </a:cxn>
                  <a:cxn ang="0">
                    <a:pos x="T4" y="T5"/>
                  </a:cxn>
                  <a:cxn ang="0">
                    <a:pos x="T6" y="T7"/>
                  </a:cxn>
                  <a:cxn ang="0">
                    <a:pos x="T8" y="T9"/>
                  </a:cxn>
                </a:cxnLst>
                <a:rect l="0" t="0" r="r" b="b"/>
                <a:pathLst>
                  <a:path w="16" h="35">
                    <a:moveTo>
                      <a:pt x="15" y="31"/>
                    </a:moveTo>
                    <a:cubicBezTo>
                      <a:pt x="8" y="22"/>
                      <a:pt x="6" y="13"/>
                      <a:pt x="6" y="2"/>
                    </a:cubicBezTo>
                    <a:cubicBezTo>
                      <a:pt x="6" y="0"/>
                      <a:pt x="3" y="0"/>
                      <a:pt x="3" y="2"/>
                    </a:cubicBezTo>
                    <a:cubicBezTo>
                      <a:pt x="0" y="13"/>
                      <a:pt x="4" y="25"/>
                      <a:pt x="11" y="33"/>
                    </a:cubicBezTo>
                    <a:cubicBezTo>
                      <a:pt x="13" y="35"/>
                      <a:pt x="16" y="33"/>
                      <a:pt x="1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2"/>
              <p:cNvSpPr>
                <a:spLocks/>
              </p:cNvSpPr>
              <p:nvPr/>
            </p:nvSpPr>
            <p:spPr bwMode="auto">
              <a:xfrm>
                <a:off x="2920" y="2499"/>
                <a:ext cx="30" cy="58"/>
              </a:xfrm>
              <a:custGeom>
                <a:avLst/>
                <a:gdLst>
                  <a:gd name="T0" fmla="*/ 15 w 17"/>
                  <a:gd name="T1" fmla="*/ 29 h 33"/>
                  <a:gd name="T2" fmla="*/ 4 w 17"/>
                  <a:gd name="T3" fmla="*/ 2 h 33"/>
                  <a:gd name="T4" fmla="*/ 0 w 17"/>
                  <a:gd name="T5" fmla="*/ 3 h 33"/>
                  <a:gd name="T6" fmla="*/ 12 w 17"/>
                  <a:gd name="T7" fmla="*/ 31 h 33"/>
                  <a:gd name="T8" fmla="*/ 15 w 17"/>
                  <a:gd name="T9" fmla="*/ 29 h 33"/>
                </a:gdLst>
                <a:ahLst/>
                <a:cxnLst>
                  <a:cxn ang="0">
                    <a:pos x="T0" y="T1"/>
                  </a:cxn>
                  <a:cxn ang="0">
                    <a:pos x="T2" y="T3"/>
                  </a:cxn>
                  <a:cxn ang="0">
                    <a:pos x="T4" y="T5"/>
                  </a:cxn>
                  <a:cxn ang="0">
                    <a:pos x="T6" y="T7"/>
                  </a:cxn>
                  <a:cxn ang="0">
                    <a:pos x="T8" y="T9"/>
                  </a:cxn>
                </a:cxnLst>
                <a:rect l="0" t="0" r="r" b="b"/>
                <a:pathLst>
                  <a:path w="17" h="33">
                    <a:moveTo>
                      <a:pt x="15" y="29"/>
                    </a:moveTo>
                    <a:cubicBezTo>
                      <a:pt x="9" y="21"/>
                      <a:pt x="6" y="12"/>
                      <a:pt x="4" y="2"/>
                    </a:cubicBezTo>
                    <a:cubicBezTo>
                      <a:pt x="3" y="0"/>
                      <a:pt x="0" y="1"/>
                      <a:pt x="0" y="3"/>
                    </a:cubicBezTo>
                    <a:cubicBezTo>
                      <a:pt x="0" y="13"/>
                      <a:pt x="5" y="23"/>
                      <a:pt x="12" y="31"/>
                    </a:cubicBezTo>
                    <a:cubicBezTo>
                      <a:pt x="14" y="33"/>
                      <a:pt x="17" y="30"/>
                      <a:pt x="15"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3"/>
              <p:cNvSpPr>
                <a:spLocks/>
              </p:cNvSpPr>
              <p:nvPr/>
            </p:nvSpPr>
            <p:spPr bwMode="auto">
              <a:xfrm>
                <a:off x="2960" y="2490"/>
                <a:ext cx="27" cy="55"/>
              </a:xfrm>
              <a:custGeom>
                <a:avLst/>
                <a:gdLst>
                  <a:gd name="T0" fmla="*/ 14 w 15"/>
                  <a:gd name="T1" fmla="*/ 26 h 31"/>
                  <a:gd name="T2" fmla="*/ 3 w 15"/>
                  <a:gd name="T3" fmla="*/ 2 h 31"/>
                  <a:gd name="T4" fmla="*/ 0 w 15"/>
                  <a:gd name="T5" fmla="*/ 2 h 31"/>
                  <a:gd name="T6" fmla="*/ 11 w 15"/>
                  <a:gd name="T7" fmla="*/ 29 h 31"/>
                  <a:gd name="T8" fmla="*/ 14 w 15"/>
                  <a:gd name="T9" fmla="*/ 26 h 31"/>
                </a:gdLst>
                <a:ahLst/>
                <a:cxnLst>
                  <a:cxn ang="0">
                    <a:pos x="T0" y="T1"/>
                  </a:cxn>
                  <a:cxn ang="0">
                    <a:pos x="T2" y="T3"/>
                  </a:cxn>
                  <a:cxn ang="0">
                    <a:pos x="T4" y="T5"/>
                  </a:cxn>
                  <a:cxn ang="0">
                    <a:pos x="T6" y="T7"/>
                  </a:cxn>
                  <a:cxn ang="0">
                    <a:pos x="T8" y="T9"/>
                  </a:cxn>
                </a:cxnLst>
                <a:rect l="0" t="0" r="r" b="b"/>
                <a:pathLst>
                  <a:path w="15" h="31">
                    <a:moveTo>
                      <a:pt x="14" y="26"/>
                    </a:moveTo>
                    <a:cubicBezTo>
                      <a:pt x="8" y="19"/>
                      <a:pt x="5" y="11"/>
                      <a:pt x="3" y="2"/>
                    </a:cubicBezTo>
                    <a:cubicBezTo>
                      <a:pt x="3" y="0"/>
                      <a:pt x="0" y="0"/>
                      <a:pt x="0" y="2"/>
                    </a:cubicBezTo>
                    <a:cubicBezTo>
                      <a:pt x="0" y="12"/>
                      <a:pt x="4" y="22"/>
                      <a:pt x="11" y="29"/>
                    </a:cubicBezTo>
                    <a:cubicBezTo>
                      <a:pt x="13" y="31"/>
                      <a:pt x="15" y="28"/>
                      <a:pt x="1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4"/>
              <p:cNvSpPr>
                <a:spLocks/>
              </p:cNvSpPr>
              <p:nvPr/>
            </p:nvSpPr>
            <p:spPr bwMode="auto">
              <a:xfrm>
                <a:off x="2999" y="2487"/>
                <a:ext cx="24" cy="47"/>
              </a:xfrm>
              <a:custGeom>
                <a:avLst/>
                <a:gdLst>
                  <a:gd name="T0" fmla="*/ 13 w 14"/>
                  <a:gd name="T1" fmla="*/ 23 h 27"/>
                  <a:gd name="T2" fmla="*/ 4 w 14"/>
                  <a:gd name="T3" fmla="*/ 2 h 27"/>
                  <a:gd name="T4" fmla="*/ 1 w 14"/>
                  <a:gd name="T5" fmla="*/ 3 h 27"/>
                  <a:gd name="T6" fmla="*/ 10 w 14"/>
                  <a:gd name="T7" fmla="*/ 25 h 27"/>
                  <a:gd name="T8" fmla="*/ 13 w 14"/>
                  <a:gd name="T9" fmla="*/ 23 h 27"/>
                </a:gdLst>
                <a:ahLst/>
                <a:cxnLst>
                  <a:cxn ang="0">
                    <a:pos x="T0" y="T1"/>
                  </a:cxn>
                  <a:cxn ang="0">
                    <a:pos x="T2" y="T3"/>
                  </a:cxn>
                  <a:cxn ang="0">
                    <a:pos x="T4" y="T5"/>
                  </a:cxn>
                  <a:cxn ang="0">
                    <a:pos x="T6" y="T7"/>
                  </a:cxn>
                  <a:cxn ang="0">
                    <a:pos x="T8" y="T9"/>
                  </a:cxn>
                </a:cxnLst>
                <a:rect l="0" t="0" r="r" b="b"/>
                <a:pathLst>
                  <a:path w="14" h="27">
                    <a:moveTo>
                      <a:pt x="13" y="23"/>
                    </a:moveTo>
                    <a:cubicBezTo>
                      <a:pt x="8" y="16"/>
                      <a:pt x="6" y="10"/>
                      <a:pt x="4" y="2"/>
                    </a:cubicBezTo>
                    <a:cubicBezTo>
                      <a:pt x="4" y="0"/>
                      <a:pt x="1" y="1"/>
                      <a:pt x="1" y="3"/>
                    </a:cubicBezTo>
                    <a:cubicBezTo>
                      <a:pt x="0" y="11"/>
                      <a:pt x="5" y="19"/>
                      <a:pt x="10" y="25"/>
                    </a:cubicBezTo>
                    <a:cubicBezTo>
                      <a:pt x="12" y="27"/>
                      <a:pt x="14" y="25"/>
                      <a:pt x="1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585"/>
              <p:cNvSpPr>
                <a:spLocks/>
              </p:cNvSpPr>
              <p:nvPr/>
            </p:nvSpPr>
            <p:spPr bwMode="auto">
              <a:xfrm>
                <a:off x="3041" y="2487"/>
                <a:ext cx="21" cy="44"/>
              </a:xfrm>
              <a:custGeom>
                <a:avLst/>
                <a:gdLst>
                  <a:gd name="T0" fmla="*/ 11 w 12"/>
                  <a:gd name="T1" fmla="*/ 21 h 25"/>
                  <a:gd name="T2" fmla="*/ 4 w 12"/>
                  <a:gd name="T3" fmla="*/ 2 h 25"/>
                  <a:gd name="T4" fmla="*/ 1 w 12"/>
                  <a:gd name="T5" fmla="*/ 2 h 25"/>
                  <a:gd name="T6" fmla="*/ 7 w 12"/>
                  <a:gd name="T7" fmla="*/ 23 h 25"/>
                  <a:gd name="T8" fmla="*/ 11 w 12"/>
                  <a:gd name="T9" fmla="*/ 21 h 25"/>
                </a:gdLst>
                <a:ahLst/>
                <a:cxnLst>
                  <a:cxn ang="0">
                    <a:pos x="T0" y="T1"/>
                  </a:cxn>
                  <a:cxn ang="0">
                    <a:pos x="T2" y="T3"/>
                  </a:cxn>
                  <a:cxn ang="0">
                    <a:pos x="T4" y="T5"/>
                  </a:cxn>
                  <a:cxn ang="0">
                    <a:pos x="T6" y="T7"/>
                  </a:cxn>
                  <a:cxn ang="0">
                    <a:pos x="T8" y="T9"/>
                  </a:cxn>
                </a:cxnLst>
                <a:rect l="0" t="0" r="r" b="b"/>
                <a:pathLst>
                  <a:path w="12" h="25">
                    <a:moveTo>
                      <a:pt x="11" y="21"/>
                    </a:moveTo>
                    <a:cubicBezTo>
                      <a:pt x="8" y="15"/>
                      <a:pt x="6" y="9"/>
                      <a:pt x="4" y="2"/>
                    </a:cubicBezTo>
                    <a:cubicBezTo>
                      <a:pt x="4" y="1"/>
                      <a:pt x="1" y="0"/>
                      <a:pt x="1" y="2"/>
                    </a:cubicBezTo>
                    <a:cubicBezTo>
                      <a:pt x="0" y="9"/>
                      <a:pt x="3" y="17"/>
                      <a:pt x="7" y="23"/>
                    </a:cubicBezTo>
                    <a:cubicBezTo>
                      <a:pt x="9" y="25"/>
                      <a:pt x="12" y="23"/>
                      <a:pt x="11"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586"/>
              <p:cNvSpPr>
                <a:spLocks/>
              </p:cNvSpPr>
              <p:nvPr/>
            </p:nvSpPr>
            <p:spPr bwMode="auto">
              <a:xfrm>
                <a:off x="3076" y="2487"/>
                <a:ext cx="18" cy="35"/>
              </a:xfrm>
              <a:custGeom>
                <a:avLst/>
                <a:gdLst>
                  <a:gd name="T0" fmla="*/ 9 w 10"/>
                  <a:gd name="T1" fmla="*/ 16 h 20"/>
                  <a:gd name="T2" fmla="*/ 5 w 10"/>
                  <a:gd name="T3" fmla="*/ 3 h 20"/>
                  <a:gd name="T4" fmla="*/ 1 w 10"/>
                  <a:gd name="T5" fmla="*/ 2 h 20"/>
                  <a:gd name="T6" fmla="*/ 6 w 10"/>
                  <a:gd name="T7" fmla="*/ 18 h 20"/>
                  <a:gd name="T8" fmla="*/ 9 w 10"/>
                  <a:gd name="T9" fmla="*/ 16 h 20"/>
                </a:gdLst>
                <a:ahLst/>
                <a:cxnLst>
                  <a:cxn ang="0">
                    <a:pos x="T0" y="T1"/>
                  </a:cxn>
                  <a:cxn ang="0">
                    <a:pos x="T2" y="T3"/>
                  </a:cxn>
                  <a:cxn ang="0">
                    <a:pos x="T4" y="T5"/>
                  </a:cxn>
                  <a:cxn ang="0">
                    <a:pos x="T6" y="T7"/>
                  </a:cxn>
                  <a:cxn ang="0">
                    <a:pos x="T8" y="T9"/>
                  </a:cxn>
                </a:cxnLst>
                <a:rect l="0" t="0" r="r" b="b"/>
                <a:pathLst>
                  <a:path w="10" h="20">
                    <a:moveTo>
                      <a:pt x="9" y="16"/>
                    </a:moveTo>
                    <a:cubicBezTo>
                      <a:pt x="6" y="12"/>
                      <a:pt x="5" y="7"/>
                      <a:pt x="5" y="3"/>
                    </a:cubicBezTo>
                    <a:cubicBezTo>
                      <a:pt x="4" y="1"/>
                      <a:pt x="2" y="0"/>
                      <a:pt x="1" y="2"/>
                    </a:cubicBezTo>
                    <a:cubicBezTo>
                      <a:pt x="0" y="8"/>
                      <a:pt x="2" y="14"/>
                      <a:pt x="6" y="18"/>
                    </a:cubicBezTo>
                    <a:cubicBezTo>
                      <a:pt x="7" y="20"/>
                      <a:pt x="10" y="18"/>
                      <a:pt x="9"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87"/>
              <p:cNvSpPr>
                <a:spLocks/>
              </p:cNvSpPr>
              <p:nvPr/>
            </p:nvSpPr>
            <p:spPr bwMode="auto">
              <a:xfrm>
                <a:off x="2702" y="2935"/>
                <a:ext cx="56" cy="49"/>
              </a:xfrm>
              <a:custGeom>
                <a:avLst/>
                <a:gdLst>
                  <a:gd name="T0" fmla="*/ 1 w 32"/>
                  <a:gd name="T1" fmla="*/ 2 h 28"/>
                  <a:gd name="T2" fmla="*/ 30 w 32"/>
                  <a:gd name="T3" fmla="*/ 28 h 28"/>
                  <a:gd name="T4" fmla="*/ 30 w 32"/>
                  <a:gd name="T5" fmla="*/ 25 h 28"/>
                  <a:gd name="T6" fmla="*/ 4 w 32"/>
                  <a:gd name="T7" fmla="*/ 2 h 28"/>
                  <a:gd name="T8" fmla="*/ 1 w 32"/>
                  <a:gd name="T9" fmla="*/ 2 h 28"/>
                </a:gdLst>
                <a:ahLst/>
                <a:cxnLst>
                  <a:cxn ang="0">
                    <a:pos x="T0" y="T1"/>
                  </a:cxn>
                  <a:cxn ang="0">
                    <a:pos x="T2" y="T3"/>
                  </a:cxn>
                  <a:cxn ang="0">
                    <a:pos x="T4" y="T5"/>
                  </a:cxn>
                  <a:cxn ang="0">
                    <a:pos x="T6" y="T7"/>
                  </a:cxn>
                  <a:cxn ang="0">
                    <a:pos x="T8" y="T9"/>
                  </a:cxn>
                </a:cxnLst>
                <a:rect l="0" t="0" r="r" b="b"/>
                <a:pathLst>
                  <a:path w="32" h="28">
                    <a:moveTo>
                      <a:pt x="1" y="2"/>
                    </a:moveTo>
                    <a:cubicBezTo>
                      <a:pt x="3" y="16"/>
                      <a:pt x="16" y="28"/>
                      <a:pt x="30" y="28"/>
                    </a:cubicBezTo>
                    <a:cubicBezTo>
                      <a:pt x="31" y="28"/>
                      <a:pt x="32" y="25"/>
                      <a:pt x="30" y="25"/>
                    </a:cubicBezTo>
                    <a:cubicBezTo>
                      <a:pt x="17" y="22"/>
                      <a:pt x="8" y="14"/>
                      <a:pt x="4" y="2"/>
                    </a:cubicBezTo>
                    <a:cubicBezTo>
                      <a:pt x="3" y="0"/>
                      <a:pt x="0" y="0"/>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588"/>
              <p:cNvSpPr>
                <a:spLocks/>
              </p:cNvSpPr>
              <p:nvPr/>
            </p:nvSpPr>
            <p:spPr bwMode="auto">
              <a:xfrm>
                <a:off x="2948" y="2814"/>
                <a:ext cx="77" cy="121"/>
              </a:xfrm>
              <a:custGeom>
                <a:avLst/>
                <a:gdLst>
                  <a:gd name="T0" fmla="*/ 0 w 44"/>
                  <a:gd name="T1" fmla="*/ 3 h 69"/>
                  <a:gd name="T2" fmla="*/ 41 w 44"/>
                  <a:gd name="T3" fmla="*/ 68 h 69"/>
                  <a:gd name="T4" fmla="*/ 43 w 44"/>
                  <a:gd name="T5" fmla="*/ 65 h 69"/>
                  <a:gd name="T6" fmla="*/ 3 w 44"/>
                  <a:gd name="T7" fmla="*/ 2 h 69"/>
                  <a:gd name="T8" fmla="*/ 0 w 44"/>
                  <a:gd name="T9" fmla="*/ 3 h 69"/>
                </a:gdLst>
                <a:ahLst/>
                <a:cxnLst>
                  <a:cxn ang="0">
                    <a:pos x="T0" y="T1"/>
                  </a:cxn>
                  <a:cxn ang="0">
                    <a:pos x="T2" y="T3"/>
                  </a:cxn>
                  <a:cxn ang="0">
                    <a:pos x="T4" y="T5"/>
                  </a:cxn>
                  <a:cxn ang="0">
                    <a:pos x="T6" y="T7"/>
                  </a:cxn>
                  <a:cxn ang="0">
                    <a:pos x="T8" y="T9"/>
                  </a:cxn>
                </a:cxnLst>
                <a:rect l="0" t="0" r="r" b="b"/>
                <a:pathLst>
                  <a:path w="44" h="69">
                    <a:moveTo>
                      <a:pt x="0" y="3"/>
                    </a:moveTo>
                    <a:cubicBezTo>
                      <a:pt x="4" y="29"/>
                      <a:pt x="19" y="54"/>
                      <a:pt x="41" y="68"/>
                    </a:cubicBezTo>
                    <a:cubicBezTo>
                      <a:pt x="43" y="69"/>
                      <a:pt x="44" y="67"/>
                      <a:pt x="43" y="65"/>
                    </a:cubicBezTo>
                    <a:cubicBezTo>
                      <a:pt x="23" y="47"/>
                      <a:pt x="11" y="28"/>
                      <a:pt x="3" y="2"/>
                    </a:cubicBezTo>
                    <a:cubicBezTo>
                      <a:pt x="3"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89"/>
              <p:cNvSpPr>
                <a:spLocks/>
              </p:cNvSpPr>
              <p:nvPr/>
            </p:nvSpPr>
            <p:spPr bwMode="auto">
              <a:xfrm>
                <a:off x="3333" y="2896"/>
                <a:ext cx="39" cy="111"/>
              </a:xfrm>
              <a:custGeom>
                <a:avLst/>
                <a:gdLst>
                  <a:gd name="T0" fmla="*/ 1 w 22"/>
                  <a:gd name="T1" fmla="*/ 3 h 63"/>
                  <a:gd name="T2" fmla="*/ 18 w 22"/>
                  <a:gd name="T3" fmla="*/ 61 h 63"/>
                  <a:gd name="T4" fmla="*/ 21 w 22"/>
                  <a:gd name="T5" fmla="*/ 61 h 63"/>
                  <a:gd name="T6" fmla="*/ 4 w 22"/>
                  <a:gd name="T7" fmla="*/ 2 h 63"/>
                  <a:gd name="T8" fmla="*/ 1 w 22"/>
                  <a:gd name="T9" fmla="*/ 3 h 63"/>
                </a:gdLst>
                <a:ahLst/>
                <a:cxnLst>
                  <a:cxn ang="0">
                    <a:pos x="T0" y="T1"/>
                  </a:cxn>
                  <a:cxn ang="0">
                    <a:pos x="T2" y="T3"/>
                  </a:cxn>
                  <a:cxn ang="0">
                    <a:pos x="T4" y="T5"/>
                  </a:cxn>
                  <a:cxn ang="0">
                    <a:pos x="T6" y="T7"/>
                  </a:cxn>
                  <a:cxn ang="0">
                    <a:pos x="T8" y="T9"/>
                  </a:cxn>
                </a:cxnLst>
                <a:rect l="0" t="0" r="r" b="b"/>
                <a:pathLst>
                  <a:path w="22" h="63">
                    <a:moveTo>
                      <a:pt x="1" y="3"/>
                    </a:moveTo>
                    <a:cubicBezTo>
                      <a:pt x="8" y="23"/>
                      <a:pt x="13" y="41"/>
                      <a:pt x="18" y="61"/>
                    </a:cubicBezTo>
                    <a:cubicBezTo>
                      <a:pt x="19" y="63"/>
                      <a:pt x="21" y="63"/>
                      <a:pt x="21" y="61"/>
                    </a:cubicBezTo>
                    <a:cubicBezTo>
                      <a:pt x="22" y="41"/>
                      <a:pt x="14" y="19"/>
                      <a:pt x="4" y="2"/>
                    </a:cubicBezTo>
                    <a:cubicBezTo>
                      <a:pt x="3" y="0"/>
                      <a:pt x="0" y="2"/>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0"/>
              <p:cNvSpPr>
                <a:spLocks/>
              </p:cNvSpPr>
              <p:nvPr/>
            </p:nvSpPr>
            <p:spPr bwMode="auto">
              <a:xfrm>
                <a:off x="3314" y="2939"/>
                <a:ext cx="19" cy="70"/>
              </a:xfrm>
              <a:custGeom>
                <a:avLst/>
                <a:gdLst>
                  <a:gd name="T0" fmla="*/ 0 w 11"/>
                  <a:gd name="T1" fmla="*/ 4 h 40"/>
                  <a:gd name="T2" fmla="*/ 8 w 11"/>
                  <a:gd name="T3" fmla="*/ 39 h 40"/>
                  <a:gd name="T4" fmla="*/ 11 w 11"/>
                  <a:gd name="T5" fmla="*/ 38 h 40"/>
                  <a:gd name="T6" fmla="*/ 4 w 11"/>
                  <a:gd name="T7" fmla="*/ 3 h 40"/>
                  <a:gd name="T8" fmla="*/ 0 w 11"/>
                  <a:gd name="T9" fmla="*/ 4 h 40"/>
                </a:gdLst>
                <a:ahLst/>
                <a:cxnLst>
                  <a:cxn ang="0">
                    <a:pos x="T0" y="T1"/>
                  </a:cxn>
                  <a:cxn ang="0">
                    <a:pos x="T2" y="T3"/>
                  </a:cxn>
                  <a:cxn ang="0">
                    <a:pos x="T4" y="T5"/>
                  </a:cxn>
                  <a:cxn ang="0">
                    <a:pos x="T6" y="T7"/>
                  </a:cxn>
                  <a:cxn ang="0">
                    <a:pos x="T8" y="T9"/>
                  </a:cxn>
                </a:cxnLst>
                <a:rect l="0" t="0" r="r" b="b"/>
                <a:pathLst>
                  <a:path w="11" h="40">
                    <a:moveTo>
                      <a:pt x="0" y="4"/>
                    </a:moveTo>
                    <a:cubicBezTo>
                      <a:pt x="3" y="15"/>
                      <a:pt x="5" y="27"/>
                      <a:pt x="8" y="39"/>
                    </a:cubicBezTo>
                    <a:cubicBezTo>
                      <a:pt x="8" y="40"/>
                      <a:pt x="11" y="40"/>
                      <a:pt x="11" y="38"/>
                    </a:cubicBezTo>
                    <a:cubicBezTo>
                      <a:pt x="11" y="26"/>
                      <a:pt x="8" y="14"/>
                      <a:pt x="4" y="3"/>
                    </a:cubicBezTo>
                    <a:cubicBezTo>
                      <a:pt x="3" y="0"/>
                      <a:pt x="0" y="1"/>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1"/>
              <p:cNvSpPr>
                <a:spLocks/>
              </p:cNvSpPr>
              <p:nvPr/>
            </p:nvSpPr>
            <p:spPr bwMode="auto">
              <a:xfrm>
                <a:off x="3284" y="2986"/>
                <a:ext cx="12" cy="49"/>
              </a:xfrm>
              <a:custGeom>
                <a:avLst/>
                <a:gdLst>
                  <a:gd name="T0" fmla="*/ 1 w 7"/>
                  <a:gd name="T1" fmla="*/ 3 h 28"/>
                  <a:gd name="T2" fmla="*/ 4 w 7"/>
                  <a:gd name="T3" fmla="*/ 26 h 28"/>
                  <a:gd name="T4" fmla="*/ 7 w 7"/>
                  <a:gd name="T5" fmla="*/ 26 h 28"/>
                  <a:gd name="T6" fmla="*/ 4 w 7"/>
                  <a:gd name="T7" fmla="*/ 2 h 28"/>
                  <a:gd name="T8" fmla="*/ 1 w 7"/>
                  <a:gd name="T9" fmla="*/ 3 h 28"/>
                </a:gdLst>
                <a:ahLst/>
                <a:cxnLst>
                  <a:cxn ang="0">
                    <a:pos x="T0" y="T1"/>
                  </a:cxn>
                  <a:cxn ang="0">
                    <a:pos x="T2" y="T3"/>
                  </a:cxn>
                  <a:cxn ang="0">
                    <a:pos x="T4" y="T5"/>
                  </a:cxn>
                  <a:cxn ang="0">
                    <a:pos x="T6" y="T7"/>
                  </a:cxn>
                  <a:cxn ang="0">
                    <a:pos x="T8" y="T9"/>
                  </a:cxn>
                </a:cxnLst>
                <a:rect l="0" t="0" r="r" b="b"/>
                <a:pathLst>
                  <a:path w="7" h="28">
                    <a:moveTo>
                      <a:pt x="1" y="3"/>
                    </a:moveTo>
                    <a:cubicBezTo>
                      <a:pt x="2" y="10"/>
                      <a:pt x="2" y="19"/>
                      <a:pt x="4" y="26"/>
                    </a:cubicBezTo>
                    <a:cubicBezTo>
                      <a:pt x="5" y="28"/>
                      <a:pt x="7" y="27"/>
                      <a:pt x="7" y="26"/>
                    </a:cubicBezTo>
                    <a:cubicBezTo>
                      <a:pt x="7" y="18"/>
                      <a:pt x="6" y="10"/>
                      <a:pt x="4" y="2"/>
                    </a:cubicBezTo>
                    <a:cubicBezTo>
                      <a:pt x="4"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2"/>
              <p:cNvSpPr>
                <a:spLocks/>
              </p:cNvSpPr>
              <p:nvPr/>
            </p:nvSpPr>
            <p:spPr bwMode="auto">
              <a:xfrm>
                <a:off x="3254" y="3016"/>
                <a:ext cx="10" cy="39"/>
              </a:xfrm>
              <a:custGeom>
                <a:avLst/>
                <a:gdLst>
                  <a:gd name="T0" fmla="*/ 0 w 6"/>
                  <a:gd name="T1" fmla="*/ 3 h 22"/>
                  <a:gd name="T2" fmla="*/ 3 w 6"/>
                  <a:gd name="T3" fmla="*/ 20 h 22"/>
                  <a:gd name="T4" fmla="*/ 6 w 6"/>
                  <a:gd name="T5" fmla="*/ 20 h 22"/>
                  <a:gd name="T6" fmla="*/ 3 w 6"/>
                  <a:gd name="T7" fmla="*/ 2 h 22"/>
                  <a:gd name="T8" fmla="*/ 0 w 6"/>
                  <a:gd name="T9" fmla="*/ 3 h 22"/>
                </a:gdLst>
                <a:ahLst/>
                <a:cxnLst>
                  <a:cxn ang="0">
                    <a:pos x="T0" y="T1"/>
                  </a:cxn>
                  <a:cxn ang="0">
                    <a:pos x="T2" y="T3"/>
                  </a:cxn>
                  <a:cxn ang="0">
                    <a:pos x="T4" y="T5"/>
                  </a:cxn>
                  <a:cxn ang="0">
                    <a:pos x="T6" y="T7"/>
                  </a:cxn>
                  <a:cxn ang="0">
                    <a:pos x="T8" y="T9"/>
                  </a:cxn>
                </a:cxnLst>
                <a:rect l="0" t="0" r="r" b="b"/>
                <a:pathLst>
                  <a:path w="6" h="22">
                    <a:moveTo>
                      <a:pt x="0" y="3"/>
                    </a:moveTo>
                    <a:cubicBezTo>
                      <a:pt x="1" y="9"/>
                      <a:pt x="1" y="15"/>
                      <a:pt x="3" y="20"/>
                    </a:cubicBezTo>
                    <a:cubicBezTo>
                      <a:pt x="4" y="22"/>
                      <a:pt x="6" y="22"/>
                      <a:pt x="6" y="20"/>
                    </a:cubicBezTo>
                    <a:cubicBezTo>
                      <a:pt x="6" y="14"/>
                      <a:pt x="4" y="8"/>
                      <a:pt x="3" y="2"/>
                    </a:cubicBezTo>
                    <a:cubicBezTo>
                      <a:pt x="3"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593"/>
              <p:cNvSpPr>
                <a:spLocks/>
              </p:cNvSpPr>
              <p:nvPr/>
            </p:nvSpPr>
            <p:spPr bwMode="auto">
              <a:xfrm>
                <a:off x="3210" y="3041"/>
                <a:ext cx="12" cy="31"/>
              </a:xfrm>
              <a:custGeom>
                <a:avLst/>
                <a:gdLst>
                  <a:gd name="T0" fmla="*/ 1 w 7"/>
                  <a:gd name="T1" fmla="*/ 4 h 18"/>
                  <a:gd name="T2" fmla="*/ 4 w 7"/>
                  <a:gd name="T3" fmla="*/ 17 h 18"/>
                  <a:gd name="T4" fmla="*/ 7 w 7"/>
                  <a:gd name="T5" fmla="*/ 16 h 18"/>
                  <a:gd name="T6" fmla="*/ 4 w 7"/>
                  <a:gd name="T7" fmla="*/ 3 h 18"/>
                  <a:gd name="T8" fmla="*/ 1 w 7"/>
                  <a:gd name="T9" fmla="*/ 4 h 18"/>
                </a:gdLst>
                <a:ahLst/>
                <a:cxnLst>
                  <a:cxn ang="0">
                    <a:pos x="T0" y="T1"/>
                  </a:cxn>
                  <a:cxn ang="0">
                    <a:pos x="T2" y="T3"/>
                  </a:cxn>
                  <a:cxn ang="0">
                    <a:pos x="T4" y="T5"/>
                  </a:cxn>
                  <a:cxn ang="0">
                    <a:pos x="T6" y="T7"/>
                  </a:cxn>
                  <a:cxn ang="0">
                    <a:pos x="T8" y="T9"/>
                  </a:cxn>
                </a:cxnLst>
                <a:rect l="0" t="0" r="r" b="b"/>
                <a:pathLst>
                  <a:path w="7" h="18">
                    <a:moveTo>
                      <a:pt x="1" y="4"/>
                    </a:moveTo>
                    <a:cubicBezTo>
                      <a:pt x="2" y="8"/>
                      <a:pt x="2" y="13"/>
                      <a:pt x="4" y="17"/>
                    </a:cubicBezTo>
                    <a:cubicBezTo>
                      <a:pt x="5" y="18"/>
                      <a:pt x="7" y="17"/>
                      <a:pt x="7" y="16"/>
                    </a:cubicBezTo>
                    <a:cubicBezTo>
                      <a:pt x="7" y="11"/>
                      <a:pt x="5" y="7"/>
                      <a:pt x="4" y="3"/>
                    </a:cubicBezTo>
                    <a:cubicBezTo>
                      <a:pt x="3" y="0"/>
                      <a:pt x="0" y="1"/>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594"/>
              <p:cNvSpPr>
                <a:spLocks/>
              </p:cNvSpPr>
              <p:nvPr/>
            </p:nvSpPr>
            <p:spPr bwMode="auto">
              <a:xfrm>
                <a:off x="3155" y="3065"/>
                <a:ext cx="9" cy="35"/>
              </a:xfrm>
              <a:custGeom>
                <a:avLst/>
                <a:gdLst>
                  <a:gd name="T0" fmla="*/ 0 w 5"/>
                  <a:gd name="T1" fmla="*/ 2 h 20"/>
                  <a:gd name="T2" fmla="*/ 2 w 5"/>
                  <a:gd name="T3" fmla="*/ 18 h 20"/>
                  <a:gd name="T4" fmla="*/ 5 w 5"/>
                  <a:gd name="T5" fmla="*/ 18 h 20"/>
                  <a:gd name="T6" fmla="*/ 4 w 5"/>
                  <a:gd name="T7" fmla="*/ 2 h 20"/>
                  <a:gd name="T8" fmla="*/ 0 w 5"/>
                  <a:gd name="T9" fmla="*/ 2 h 20"/>
                </a:gdLst>
                <a:ahLst/>
                <a:cxnLst>
                  <a:cxn ang="0">
                    <a:pos x="T0" y="T1"/>
                  </a:cxn>
                  <a:cxn ang="0">
                    <a:pos x="T2" y="T3"/>
                  </a:cxn>
                  <a:cxn ang="0">
                    <a:pos x="T4" y="T5"/>
                  </a:cxn>
                  <a:cxn ang="0">
                    <a:pos x="T6" y="T7"/>
                  </a:cxn>
                  <a:cxn ang="0">
                    <a:pos x="T8" y="T9"/>
                  </a:cxn>
                </a:cxnLst>
                <a:rect l="0" t="0" r="r" b="b"/>
                <a:pathLst>
                  <a:path w="5" h="20">
                    <a:moveTo>
                      <a:pt x="0" y="2"/>
                    </a:moveTo>
                    <a:cubicBezTo>
                      <a:pt x="1" y="7"/>
                      <a:pt x="1" y="13"/>
                      <a:pt x="2" y="18"/>
                    </a:cubicBezTo>
                    <a:cubicBezTo>
                      <a:pt x="3" y="20"/>
                      <a:pt x="5" y="19"/>
                      <a:pt x="5" y="18"/>
                    </a:cubicBezTo>
                    <a:cubicBezTo>
                      <a:pt x="5" y="12"/>
                      <a:pt x="5" y="7"/>
                      <a:pt x="4" y="2"/>
                    </a:cubicBezTo>
                    <a:cubicBezTo>
                      <a:pt x="4" y="0"/>
                      <a:pt x="0"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595"/>
              <p:cNvSpPr>
                <a:spLocks/>
              </p:cNvSpPr>
              <p:nvPr/>
            </p:nvSpPr>
            <p:spPr bwMode="auto">
              <a:xfrm>
                <a:off x="3097" y="3072"/>
                <a:ext cx="13" cy="30"/>
              </a:xfrm>
              <a:custGeom>
                <a:avLst/>
                <a:gdLst>
                  <a:gd name="T0" fmla="*/ 0 w 7"/>
                  <a:gd name="T1" fmla="*/ 2 h 17"/>
                  <a:gd name="T2" fmla="*/ 4 w 7"/>
                  <a:gd name="T3" fmla="*/ 16 h 17"/>
                  <a:gd name="T4" fmla="*/ 7 w 7"/>
                  <a:gd name="T5" fmla="*/ 15 h 17"/>
                  <a:gd name="T6" fmla="*/ 4 w 7"/>
                  <a:gd name="T7" fmla="*/ 2 h 17"/>
                  <a:gd name="T8" fmla="*/ 0 w 7"/>
                  <a:gd name="T9" fmla="*/ 2 h 17"/>
                </a:gdLst>
                <a:ahLst/>
                <a:cxnLst>
                  <a:cxn ang="0">
                    <a:pos x="T0" y="T1"/>
                  </a:cxn>
                  <a:cxn ang="0">
                    <a:pos x="T2" y="T3"/>
                  </a:cxn>
                  <a:cxn ang="0">
                    <a:pos x="T4" y="T5"/>
                  </a:cxn>
                  <a:cxn ang="0">
                    <a:pos x="T6" y="T7"/>
                  </a:cxn>
                  <a:cxn ang="0">
                    <a:pos x="T8" y="T9"/>
                  </a:cxn>
                </a:cxnLst>
                <a:rect l="0" t="0" r="r" b="b"/>
                <a:pathLst>
                  <a:path w="7" h="17">
                    <a:moveTo>
                      <a:pt x="0" y="2"/>
                    </a:moveTo>
                    <a:cubicBezTo>
                      <a:pt x="0" y="7"/>
                      <a:pt x="1" y="12"/>
                      <a:pt x="4" y="16"/>
                    </a:cubicBezTo>
                    <a:cubicBezTo>
                      <a:pt x="5" y="17"/>
                      <a:pt x="7" y="16"/>
                      <a:pt x="7" y="15"/>
                    </a:cubicBezTo>
                    <a:cubicBezTo>
                      <a:pt x="5" y="10"/>
                      <a:pt x="4" y="7"/>
                      <a:pt x="4" y="2"/>
                    </a:cubicBezTo>
                    <a:cubicBezTo>
                      <a:pt x="4" y="0"/>
                      <a:pt x="0"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596"/>
              <p:cNvSpPr>
                <a:spLocks/>
              </p:cNvSpPr>
              <p:nvPr/>
            </p:nvSpPr>
            <p:spPr bwMode="auto">
              <a:xfrm>
                <a:off x="3386" y="2912"/>
                <a:ext cx="31" cy="67"/>
              </a:xfrm>
              <a:custGeom>
                <a:avLst/>
                <a:gdLst>
                  <a:gd name="T0" fmla="*/ 0 w 18"/>
                  <a:gd name="T1" fmla="*/ 3 h 38"/>
                  <a:gd name="T2" fmla="*/ 14 w 18"/>
                  <a:gd name="T3" fmla="*/ 36 h 38"/>
                  <a:gd name="T4" fmla="*/ 17 w 18"/>
                  <a:gd name="T5" fmla="*/ 35 h 38"/>
                  <a:gd name="T6" fmla="*/ 3 w 18"/>
                  <a:gd name="T7" fmla="*/ 2 h 38"/>
                  <a:gd name="T8" fmla="*/ 0 w 18"/>
                  <a:gd name="T9" fmla="*/ 3 h 38"/>
                </a:gdLst>
                <a:ahLst/>
                <a:cxnLst>
                  <a:cxn ang="0">
                    <a:pos x="T0" y="T1"/>
                  </a:cxn>
                  <a:cxn ang="0">
                    <a:pos x="T2" y="T3"/>
                  </a:cxn>
                  <a:cxn ang="0">
                    <a:pos x="T4" y="T5"/>
                  </a:cxn>
                  <a:cxn ang="0">
                    <a:pos x="T6" y="T7"/>
                  </a:cxn>
                  <a:cxn ang="0">
                    <a:pos x="T8" y="T9"/>
                  </a:cxn>
                </a:cxnLst>
                <a:rect l="0" t="0" r="r" b="b"/>
                <a:pathLst>
                  <a:path w="18" h="38">
                    <a:moveTo>
                      <a:pt x="0" y="3"/>
                    </a:moveTo>
                    <a:cubicBezTo>
                      <a:pt x="2" y="14"/>
                      <a:pt x="7" y="27"/>
                      <a:pt x="14" y="36"/>
                    </a:cubicBezTo>
                    <a:cubicBezTo>
                      <a:pt x="15" y="38"/>
                      <a:pt x="18" y="36"/>
                      <a:pt x="17" y="35"/>
                    </a:cubicBezTo>
                    <a:cubicBezTo>
                      <a:pt x="13" y="24"/>
                      <a:pt x="8" y="13"/>
                      <a:pt x="3" y="2"/>
                    </a:cubicBezTo>
                    <a:cubicBezTo>
                      <a:pt x="3" y="0"/>
                      <a:pt x="0" y="0"/>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597"/>
              <p:cNvSpPr>
                <a:spLocks/>
              </p:cNvSpPr>
              <p:nvPr/>
            </p:nvSpPr>
            <p:spPr bwMode="auto">
              <a:xfrm>
                <a:off x="3435" y="2918"/>
                <a:ext cx="14" cy="42"/>
              </a:xfrm>
              <a:custGeom>
                <a:avLst/>
                <a:gdLst>
                  <a:gd name="T0" fmla="*/ 0 w 8"/>
                  <a:gd name="T1" fmla="*/ 2 h 24"/>
                  <a:gd name="T2" fmla="*/ 5 w 8"/>
                  <a:gd name="T3" fmla="*/ 22 h 24"/>
                  <a:gd name="T4" fmla="*/ 8 w 8"/>
                  <a:gd name="T5" fmla="*/ 22 h 24"/>
                  <a:gd name="T6" fmla="*/ 4 w 8"/>
                  <a:gd name="T7" fmla="*/ 2 h 24"/>
                  <a:gd name="T8" fmla="*/ 0 w 8"/>
                  <a:gd name="T9" fmla="*/ 2 h 24"/>
                </a:gdLst>
                <a:ahLst/>
                <a:cxnLst>
                  <a:cxn ang="0">
                    <a:pos x="T0" y="T1"/>
                  </a:cxn>
                  <a:cxn ang="0">
                    <a:pos x="T2" y="T3"/>
                  </a:cxn>
                  <a:cxn ang="0">
                    <a:pos x="T4" y="T5"/>
                  </a:cxn>
                  <a:cxn ang="0">
                    <a:pos x="T6" y="T7"/>
                  </a:cxn>
                  <a:cxn ang="0">
                    <a:pos x="T8" y="T9"/>
                  </a:cxn>
                </a:cxnLst>
                <a:rect l="0" t="0" r="r" b="b"/>
                <a:pathLst>
                  <a:path w="8" h="24">
                    <a:moveTo>
                      <a:pt x="0" y="2"/>
                    </a:moveTo>
                    <a:cubicBezTo>
                      <a:pt x="1" y="9"/>
                      <a:pt x="2" y="16"/>
                      <a:pt x="5" y="22"/>
                    </a:cubicBezTo>
                    <a:cubicBezTo>
                      <a:pt x="5" y="24"/>
                      <a:pt x="8" y="24"/>
                      <a:pt x="8" y="22"/>
                    </a:cubicBezTo>
                    <a:cubicBezTo>
                      <a:pt x="7" y="15"/>
                      <a:pt x="6" y="8"/>
                      <a:pt x="4" y="2"/>
                    </a:cubicBezTo>
                    <a:cubicBezTo>
                      <a:pt x="3" y="0"/>
                      <a:pt x="0" y="0"/>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598"/>
              <p:cNvSpPr>
                <a:spLocks/>
              </p:cNvSpPr>
              <p:nvPr/>
            </p:nvSpPr>
            <p:spPr bwMode="auto">
              <a:xfrm>
                <a:off x="3474" y="2911"/>
                <a:ext cx="12" cy="31"/>
              </a:xfrm>
              <a:custGeom>
                <a:avLst/>
                <a:gdLst>
                  <a:gd name="T0" fmla="*/ 1 w 7"/>
                  <a:gd name="T1" fmla="*/ 4 h 18"/>
                  <a:gd name="T2" fmla="*/ 4 w 7"/>
                  <a:gd name="T3" fmla="*/ 17 h 18"/>
                  <a:gd name="T4" fmla="*/ 7 w 7"/>
                  <a:gd name="T5" fmla="*/ 16 h 18"/>
                  <a:gd name="T6" fmla="*/ 4 w 7"/>
                  <a:gd name="T7" fmla="*/ 3 h 18"/>
                  <a:gd name="T8" fmla="*/ 1 w 7"/>
                  <a:gd name="T9" fmla="*/ 4 h 18"/>
                </a:gdLst>
                <a:ahLst/>
                <a:cxnLst>
                  <a:cxn ang="0">
                    <a:pos x="T0" y="T1"/>
                  </a:cxn>
                  <a:cxn ang="0">
                    <a:pos x="T2" y="T3"/>
                  </a:cxn>
                  <a:cxn ang="0">
                    <a:pos x="T4" y="T5"/>
                  </a:cxn>
                  <a:cxn ang="0">
                    <a:pos x="T6" y="T7"/>
                  </a:cxn>
                  <a:cxn ang="0">
                    <a:pos x="T8" y="T9"/>
                  </a:cxn>
                </a:cxnLst>
                <a:rect l="0" t="0" r="r" b="b"/>
                <a:pathLst>
                  <a:path w="7" h="18">
                    <a:moveTo>
                      <a:pt x="1" y="4"/>
                    </a:moveTo>
                    <a:cubicBezTo>
                      <a:pt x="1" y="8"/>
                      <a:pt x="2" y="13"/>
                      <a:pt x="4" y="17"/>
                    </a:cubicBezTo>
                    <a:cubicBezTo>
                      <a:pt x="5" y="18"/>
                      <a:pt x="7" y="18"/>
                      <a:pt x="7" y="16"/>
                    </a:cubicBezTo>
                    <a:cubicBezTo>
                      <a:pt x="7" y="12"/>
                      <a:pt x="5" y="7"/>
                      <a:pt x="4" y="3"/>
                    </a:cubicBezTo>
                    <a:cubicBezTo>
                      <a:pt x="4" y="0"/>
                      <a:pt x="0" y="1"/>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599"/>
              <p:cNvSpPr>
                <a:spLocks/>
              </p:cNvSpPr>
              <p:nvPr/>
            </p:nvSpPr>
            <p:spPr bwMode="auto">
              <a:xfrm>
                <a:off x="3505" y="2911"/>
                <a:ext cx="21" cy="24"/>
              </a:xfrm>
              <a:custGeom>
                <a:avLst/>
                <a:gdLst>
                  <a:gd name="T0" fmla="*/ 2 w 12"/>
                  <a:gd name="T1" fmla="*/ 4 h 14"/>
                  <a:gd name="T2" fmla="*/ 10 w 12"/>
                  <a:gd name="T3" fmla="*/ 13 h 14"/>
                  <a:gd name="T4" fmla="*/ 12 w 12"/>
                  <a:gd name="T5" fmla="*/ 11 h 14"/>
                  <a:gd name="T6" fmla="*/ 5 w 12"/>
                  <a:gd name="T7" fmla="*/ 2 h 14"/>
                  <a:gd name="T8" fmla="*/ 2 w 12"/>
                  <a:gd name="T9" fmla="*/ 4 h 14"/>
                </a:gdLst>
                <a:ahLst/>
                <a:cxnLst>
                  <a:cxn ang="0">
                    <a:pos x="T0" y="T1"/>
                  </a:cxn>
                  <a:cxn ang="0">
                    <a:pos x="T2" y="T3"/>
                  </a:cxn>
                  <a:cxn ang="0">
                    <a:pos x="T4" y="T5"/>
                  </a:cxn>
                  <a:cxn ang="0">
                    <a:pos x="T6" y="T7"/>
                  </a:cxn>
                  <a:cxn ang="0">
                    <a:pos x="T8" y="T9"/>
                  </a:cxn>
                </a:cxnLst>
                <a:rect l="0" t="0" r="r" b="b"/>
                <a:pathLst>
                  <a:path w="12" h="14">
                    <a:moveTo>
                      <a:pt x="2" y="4"/>
                    </a:moveTo>
                    <a:cubicBezTo>
                      <a:pt x="4" y="7"/>
                      <a:pt x="6" y="11"/>
                      <a:pt x="10" y="13"/>
                    </a:cubicBezTo>
                    <a:cubicBezTo>
                      <a:pt x="11" y="14"/>
                      <a:pt x="12" y="12"/>
                      <a:pt x="12" y="11"/>
                    </a:cubicBezTo>
                    <a:cubicBezTo>
                      <a:pt x="10" y="7"/>
                      <a:pt x="7" y="5"/>
                      <a:pt x="5" y="2"/>
                    </a:cubicBezTo>
                    <a:cubicBezTo>
                      <a:pt x="3" y="0"/>
                      <a:pt x="0" y="2"/>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600"/>
              <p:cNvSpPr>
                <a:spLocks/>
              </p:cNvSpPr>
              <p:nvPr/>
            </p:nvSpPr>
            <p:spPr bwMode="auto">
              <a:xfrm>
                <a:off x="3523" y="2671"/>
                <a:ext cx="24" cy="88"/>
              </a:xfrm>
              <a:custGeom>
                <a:avLst/>
                <a:gdLst>
                  <a:gd name="T0" fmla="*/ 5 w 14"/>
                  <a:gd name="T1" fmla="*/ 48 h 50"/>
                  <a:gd name="T2" fmla="*/ 13 w 14"/>
                  <a:gd name="T3" fmla="*/ 3 h 50"/>
                  <a:gd name="T4" fmla="*/ 10 w 14"/>
                  <a:gd name="T5" fmla="*/ 2 h 50"/>
                  <a:gd name="T6" fmla="*/ 2 w 14"/>
                  <a:gd name="T7" fmla="*/ 48 h 50"/>
                  <a:gd name="T8" fmla="*/ 5 w 14"/>
                  <a:gd name="T9" fmla="*/ 48 h 50"/>
                </a:gdLst>
                <a:ahLst/>
                <a:cxnLst>
                  <a:cxn ang="0">
                    <a:pos x="T0" y="T1"/>
                  </a:cxn>
                  <a:cxn ang="0">
                    <a:pos x="T2" y="T3"/>
                  </a:cxn>
                  <a:cxn ang="0">
                    <a:pos x="T4" y="T5"/>
                  </a:cxn>
                  <a:cxn ang="0">
                    <a:pos x="T6" y="T7"/>
                  </a:cxn>
                  <a:cxn ang="0">
                    <a:pos x="T8" y="T9"/>
                  </a:cxn>
                </a:cxnLst>
                <a:rect l="0" t="0" r="r" b="b"/>
                <a:pathLst>
                  <a:path w="14" h="50">
                    <a:moveTo>
                      <a:pt x="5" y="48"/>
                    </a:moveTo>
                    <a:cubicBezTo>
                      <a:pt x="6" y="33"/>
                      <a:pt x="9" y="18"/>
                      <a:pt x="13" y="3"/>
                    </a:cubicBezTo>
                    <a:cubicBezTo>
                      <a:pt x="14" y="1"/>
                      <a:pt x="11" y="0"/>
                      <a:pt x="10" y="2"/>
                    </a:cubicBezTo>
                    <a:cubicBezTo>
                      <a:pt x="4" y="16"/>
                      <a:pt x="0" y="33"/>
                      <a:pt x="2" y="48"/>
                    </a:cubicBezTo>
                    <a:cubicBezTo>
                      <a:pt x="2" y="50"/>
                      <a:pt x="5" y="50"/>
                      <a:pt x="5"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601"/>
              <p:cNvSpPr>
                <a:spLocks/>
              </p:cNvSpPr>
              <p:nvPr/>
            </p:nvSpPr>
            <p:spPr bwMode="auto">
              <a:xfrm>
                <a:off x="3560" y="2687"/>
                <a:ext cx="17" cy="49"/>
              </a:xfrm>
              <a:custGeom>
                <a:avLst/>
                <a:gdLst>
                  <a:gd name="T0" fmla="*/ 4 w 10"/>
                  <a:gd name="T1" fmla="*/ 26 h 28"/>
                  <a:gd name="T2" fmla="*/ 9 w 10"/>
                  <a:gd name="T3" fmla="*/ 3 h 28"/>
                  <a:gd name="T4" fmla="*/ 6 w 10"/>
                  <a:gd name="T5" fmla="*/ 1 h 28"/>
                  <a:gd name="T6" fmla="*/ 1 w 10"/>
                  <a:gd name="T7" fmla="*/ 26 h 28"/>
                  <a:gd name="T8" fmla="*/ 4 w 10"/>
                  <a:gd name="T9" fmla="*/ 26 h 28"/>
                </a:gdLst>
                <a:ahLst/>
                <a:cxnLst>
                  <a:cxn ang="0">
                    <a:pos x="T0" y="T1"/>
                  </a:cxn>
                  <a:cxn ang="0">
                    <a:pos x="T2" y="T3"/>
                  </a:cxn>
                  <a:cxn ang="0">
                    <a:pos x="T4" y="T5"/>
                  </a:cxn>
                  <a:cxn ang="0">
                    <a:pos x="T6" y="T7"/>
                  </a:cxn>
                  <a:cxn ang="0">
                    <a:pos x="T8" y="T9"/>
                  </a:cxn>
                </a:cxnLst>
                <a:rect l="0" t="0" r="r" b="b"/>
                <a:pathLst>
                  <a:path w="10" h="28">
                    <a:moveTo>
                      <a:pt x="4" y="26"/>
                    </a:moveTo>
                    <a:cubicBezTo>
                      <a:pt x="5" y="18"/>
                      <a:pt x="7" y="11"/>
                      <a:pt x="9" y="3"/>
                    </a:cubicBezTo>
                    <a:cubicBezTo>
                      <a:pt x="10" y="1"/>
                      <a:pt x="7" y="0"/>
                      <a:pt x="6" y="1"/>
                    </a:cubicBezTo>
                    <a:cubicBezTo>
                      <a:pt x="2" y="9"/>
                      <a:pt x="0" y="18"/>
                      <a:pt x="1" y="26"/>
                    </a:cubicBezTo>
                    <a:cubicBezTo>
                      <a:pt x="1" y="28"/>
                      <a:pt x="3" y="28"/>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602"/>
              <p:cNvSpPr>
                <a:spLocks/>
              </p:cNvSpPr>
              <p:nvPr/>
            </p:nvSpPr>
            <p:spPr bwMode="auto">
              <a:xfrm>
                <a:off x="3598" y="2692"/>
                <a:ext cx="14" cy="41"/>
              </a:xfrm>
              <a:custGeom>
                <a:avLst/>
                <a:gdLst>
                  <a:gd name="T0" fmla="*/ 5 w 8"/>
                  <a:gd name="T1" fmla="*/ 21 h 23"/>
                  <a:gd name="T2" fmla="*/ 7 w 8"/>
                  <a:gd name="T3" fmla="*/ 3 h 23"/>
                  <a:gd name="T4" fmla="*/ 4 w 8"/>
                  <a:gd name="T5" fmla="*/ 1 h 23"/>
                  <a:gd name="T6" fmla="*/ 1 w 8"/>
                  <a:gd name="T7" fmla="*/ 21 h 23"/>
                  <a:gd name="T8" fmla="*/ 5 w 8"/>
                  <a:gd name="T9" fmla="*/ 21 h 23"/>
                </a:gdLst>
                <a:ahLst/>
                <a:cxnLst>
                  <a:cxn ang="0">
                    <a:pos x="T0" y="T1"/>
                  </a:cxn>
                  <a:cxn ang="0">
                    <a:pos x="T2" y="T3"/>
                  </a:cxn>
                  <a:cxn ang="0">
                    <a:pos x="T4" y="T5"/>
                  </a:cxn>
                  <a:cxn ang="0">
                    <a:pos x="T6" y="T7"/>
                  </a:cxn>
                  <a:cxn ang="0">
                    <a:pos x="T8" y="T9"/>
                  </a:cxn>
                </a:cxnLst>
                <a:rect l="0" t="0" r="r" b="b"/>
                <a:pathLst>
                  <a:path w="8" h="23">
                    <a:moveTo>
                      <a:pt x="5" y="21"/>
                    </a:moveTo>
                    <a:cubicBezTo>
                      <a:pt x="4" y="14"/>
                      <a:pt x="6" y="9"/>
                      <a:pt x="7" y="3"/>
                    </a:cubicBezTo>
                    <a:cubicBezTo>
                      <a:pt x="8" y="1"/>
                      <a:pt x="5" y="0"/>
                      <a:pt x="4" y="1"/>
                    </a:cubicBezTo>
                    <a:cubicBezTo>
                      <a:pt x="1" y="7"/>
                      <a:pt x="0" y="14"/>
                      <a:pt x="1" y="21"/>
                    </a:cubicBezTo>
                    <a:cubicBezTo>
                      <a:pt x="1" y="23"/>
                      <a:pt x="5" y="23"/>
                      <a:pt x="5"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3"/>
              <p:cNvSpPr>
                <a:spLocks/>
              </p:cNvSpPr>
              <p:nvPr/>
            </p:nvSpPr>
            <p:spPr bwMode="auto">
              <a:xfrm>
                <a:off x="3626" y="2696"/>
                <a:ext cx="18" cy="42"/>
              </a:xfrm>
              <a:custGeom>
                <a:avLst/>
                <a:gdLst>
                  <a:gd name="T0" fmla="*/ 4 w 10"/>
                  <a:gd name="T1" fmla="*/ 21 h 24"/>
                  <a:gd name="T2" fmla="*/ 10 w 10"/>
                  <a:gd name="T3" fmla="*/ 2 h 24"/>
                  <a:gd name="T4" fmla="*/ 7 w 10"/>
                  <a:gd name="T5" fmla="*/ 1 h 24"/>
                  <a:gd name="T6" fmla="*/ 0 w 10"/>
                  <a:gd name="T7" fmla="*/ 21 h 24"/>
                  <a:gd name="T8" fmla="*/ 4 w 10"/>
                  <a:gd name="T9" fmla="*/ 21 h 24"/>
                </a:gdLst>
                <a:ahLst/>
                <a:cxnLst>
                  <a:cxn ang="0">
                    <a:pos x="T0" y="T1"/>
                  </a:cxn>
                  <a:cxn ang="0">
                    <a:pos x="T2" y="T3"/>
                  </a:cxn>
                  <a:cxn ang="0">
                    <a:pos x="T4" y="T5"/>
                  </a:cxn>
                  <a:cxn ang="0">
                    <a:pos x="T6" y="T7"/>
                  </a:cxn>
                  <a:cxn ang="0">
                    <a:pos x="T8" y="T9"/>
                  </a:cxn>
                </a:cxnLst>
                <a:rect l="0" t="0" r="r" b="b"/>
                <a:pathLst>
                  <a:path w="10" h="24">
                    <a:moveTo>
                      <a:pt x="4" y="21"/>
                    </a:moveTo>
                    <a:cubicBezTo>
                      <a:pt x="5" y="15"/>
                      <a:pt x="7" y="8"/>
                      <a:pt x="10" y="2"/>
                    </a:cubicBezTo>
                    <a:cubicBezTo>
                      <a:pt x="10" y="0"/>
                      <a:pt x="8" y="0"/>
                      <a:pt x="7" y="1"/>
                    </a:cubicBezTo>
                    <a:cubicBezTo>
                      <a:pt x="3" y="7"/>
                      <a:pt x="1" y="14"/>
                      <a:pt x="0" y="21"/>
                    </a:cubicBezTo>
                    <a:cubicBezTo>
                      <a:pt x="0" y="24"/>
                      <a:pt x="4" y="24"/>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4"/>
              <p:cNvSpPr>
                <a:spLocks/>
              </p:cNvSpPr>
              <p:nvPr/>
            </p:nvSpPr>
            <p:spPr bwMode="auto">
              <a:xfrm>
                <a:off x="3669" y="2684"/>
                <a:ext cx="15" cy="47"/>
              </a:xfrm>
              <a:custGeom>
                <a:avLst/>
                <a:gdLst>
                  <a:gd name="T0" fmla="*/ 4 w 9"/>
                  <a:gd name="T1" fmla="*/ 25 h 27"/>
                  <a:gd name="T2" fmla="*/ 9 w 9"/>
                  <a:gd name="T3" fmla="*/ 1 h 27"/>
                  <a:gd name="T4" fmla="*/ 6 w 9"/>
                  <a:gd name="T5" fmla="*/ 1 h 27"/>
                  <a:gd name="T6" fmla="*/ 1 w 9"/>
                  <a:gd name="T7" fmla="*/ 24 h 27"/>
                  <a:gd name="T8" fmla="*/ 4 w 9"/>
                  <a:gd name="T9" fmla="*/ 25 h 27"/>
                </a:gdLst>
                <a:ahLst/>
                <a:cxnLst>
                  <a:cxn ang="0">
                    <a:pos x="T0" y="T1"/>
                  </a:cxn>
                  <a:cxn ang="0">
                    <a:pos x="T2" y="T3"/>
                  </a:cxn>
                  <a:cxn ang="0">
                    <a:pos x="T4" y="T5"/>
                  </a:cxn>
                  <a:cxn ang="0">
                    <a:pos x="T6" y="T7"/>
                  </a:cxn>
                  <a:cxn ang="0">
                    <a:pos x="T8" y="T9"/>
                  </a:cxn>
                </a:cxnLst>
                <a:rect l="0" t="0" r="r" b="b"/>
                <a:pathLst>
                  <a:path w="9" h="27">
                    <a:moveTo>
                      <a:pt x="4" y="25"/>
                    </a:moveTo>
                    <a:cubicBezTo>
                      <a:pt x="6" y="17"/>
                      <a:pt x="8" y="9"/>
                      <a:pt x="9" y="1"/>
                    </a:cubicBezTo>
                    <a:cubicBezTo>
                      <a:pt x="9" y="0"/>
                      <a:pt x="6" y="0"/>
                      <a:pt x="6" y="1"/>
                    </a:cubicBezTo>
                    <a:cubicBezTo>
                      <a:pt x="3" y="8"/>
                      <a:pt x="2" y="16"/>
                      <a:pt x="1" y="24"/>
                    </a:cubicBezTo>
                    <a:cubicBezTo>
                      <a:pt x="0" y="26"/>
                      <a:pt x="4"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605"/>
              <p:cNvSpPr>
                <a:spLocks/>
              </p:cNvSpPr>
              <p:nvPr/>
            </p:nvSpPr>
            <p:spPr bwMode="auto">
              <a:xfrm>
                <a:off x="3716" y="2682"/>
                <a:ext cx="14" cy="28"/>
              </a:xfrm>
              <a:custGeom>
                <a:avLst/>
                <a:gdLst>
                  <a:gd name="T0" fmla="*/ 4 w 8"/>
                  <a:gd name="T1" fmla="*/ 14 h 16"/>
                  <a:gd name="T2" fmla="*/ 8 w 8"/>
                  <a:gd name="T3" fmla="*/ 2 h 16"/>
                  <a:gd name="T4" fmla="*/ 5 w 8"/>
                  <a:gd name="T5" fmla="*/ 1 h 16"/>
                  <a:gd name="T6" fmla="*/ 0 w 8"/>
                  <a:gd name="T7" fmla="*/ 13 h 16"/>
                  <a:gd name="T8" fmla="*/ 4 w 8"/>
                  <a:gd name="T9" fmla="*/ 14 h 16"/>
                </a:gdLst>
                <a:ahLst/>
                <a:cxnLst>
                  <a:cxn ang="0">
                    <a:pos x="T0" y="T1"/>
                  </a:cxn>
                  <a:cxn ang="0">
                    <a:pos x="T2" y="T3"/>
                  </a:cxn>
                  <a:cxn ang="0">
                    <a:pos x="T4" y="T5"/>
                  </a:cxn>
                  <a:cxn ang="0">
                    <a:pos x="T6" y="T7"/>
                  </a:cxn>
                  <a:cxn ang="0">
                    <a:pos x="T8" y="T9"/>
                  </a:cxn>
                </a:cxnLst>
                <a:rect l="0" t="0" r="r" b="b"/>
                <a:pathLst>
                  <a:path w="8" h="16">
                    <a:moveTo>
                      <a:pt x="4" y="14"/>
                    </a:moveTo>
                    <a:cubicBezTo>
                      <a:pt x="6" y="10"/>
                      <a:pt x="8" y="6"/>
                      <a:pt x="8" y="2"/>
                    </a:cubicBezTo>
                    <a:cubicBezTo>
                      <a:pt x="8" y="1"/>
                      <a:pt x="6" y="0"/>
                      <a:pt x="5" y="1"/>
                    </a:cubicBezTo>
                    <a:cubicBezTo>
                      <a:pt x="3" y="5"/>
                      <a:pt x="2" y="9"/>
                      <a:pt x="0" y="13"/>
                    </a:cubicBezTo>
                    <a:cubicBezTo>
                      <a:pt x="0" y="16"/>
                      <a:pt x="3" y="16"/>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06"/>
              <p:cNvSpPr>
                <a:spLocks/>
              </p:cNvSpPr>
              <p:nvPr/>
            </p:nvSpPr>
            <p:spPr bwMode="auto">
              <a:xfrm>
                <a:off x="3762" y="2668"/>
                <a:ext cx="19" cy="31"/>
              </a:xfrm>
              <a:custGeom>
                <a:avLst/>
                <a:gdLst>
                  <a:gd name="T0" fmla="*/ 5 w 11"/>
                  <a:gd name="T1" fmla="*/ 16 h 18"/>
                  <a:gd name="T2" fmla="*/ 10 w 11"/>
                  <a:gd name="T3" fmla="*/ 1 h 18"/>
                  <a:gd name="T4" fmla="*/ 7 w 11"/>
                  <a:gd name="T5" fmla="*/ 1 h 18"/>
                  <a:gd name="T6" fmla="*/ 2 w 11"/>
                  <a:gd name="T7" fmla="*/ 14 h 18"/>
                  <a:gd name="T8" fmla="*/ 5 w 11"/>
                  <a:gd name="T9" fmla="*/ 16 h 18"/>
                </a:gdLst>
                <a:ahLst/>
                <a:cxnLst>
                  <a:cxn ang="0">
                    <a:pos x="T0" y="T1"/>
                  </a:cxn>
                  <a:cxn ang="0">
                    <a:pos x="T2" y="T3"/>
                  </a:cxn>
                  <a:cxn ang="0">
                    <a:pos x="T4" y="T5"/>
                  </a:cxn>
                  <a:cxn ang="0">
                    <a:pos x="T6" y="T7"/>
                  </a:cxn>
                  <a:cxn ang="0">
                    <a:pos x="T8" y="T9"/>
                  </a:cxn>
                </a:cxnLst>
                <a:rect l="0" t="0" r="r" b="b"/>
                <a:pathLst>
                  <a:path w="11" h="18">
                    <a:moveTo>
                      <a:pt x="5" y="16"/>
                    </a:moveTo>
                    <a:cubicBezTo>
                      <a:pt x="8" y="12"/>
                      <a:pt x="11" y="7"/>
                      <a:pt x="10" y="1"/>
                    </a:cubicBezTo>
                    <a:cubicBezTo>
                      <a:pt x="9" y="0"/>
                      <a:pt x="7" y="0"/>
                      <a:pt x="7" y="1"/>
                    </a:cubicBezTo>
                    <a:cubicBezTo>
                      <a:pt x="5" y="6"/>
                      <a:pt x="4" y="10"/>
                      <a:pt x="2" y="14"/>
                    </a:cubicBezTo>
                    <a:cubicBezTo>
                      <a:pt x="0" y="15"/>
                      <a:pt x="3" y="18"/>
                      <a:pt x="5"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808"/>
            <p:cNvGrpSpPr>
              <a:grpSpLocks/>
            </p:cNvGrpSpPr>
            <p:nvPr/>
          </p:nvGrpSpPr>
          <p:grpSpPr bwMode="auto">
            <a:xfrm>
              <a:off x="1322" y="566"/>
              <a:ext cx="4477" cy="2742"/>
              <a:chOff x="1322" y="566"/>
              <a:chExt cx="4477" cy="2742"/>
            </a:xfrm>
            <a:grpFill/>
          </p:grpSpPr>
          <p:sp>
            <p:nvSpPr>
              <p:cNvPr id="212" name="Freeform 608"/>
              <p:cNvSpPr>
                <a:spLocks/>
              </p:cNvSpPr>
              <p:nvPr/>
            </p:nvSpPr>
            <p:spPr bwMode="auto">
              <a:xfrm>
                <a:off x="3484" y="2654"/>
                <a:ext cx="14" cy="49"/>
              </a:xfrm>
              <a:custGeom>
                <a:avLst/>
                <a:gdLst>
                  <a:gd name="T0" fmla="*/ 6 w 8"/>
                  <a:gd name="T1" fmla="*/ 26 h 28"/>
                  <a:gd name="T2" fmla="*/ 8 w 8"/>
                  <a:gd name="T3" fmla="*/ 3 h 28"/>
                  <a:gd name="T4" fmla="*/ 5 w 8"/>
                  <a:gd name="T5" fmla="*/ 2 h 28"/>
                  <a:gd name="T6" fmla="*/ 2 w 8"/>
                  <a:gd name="T7" fmla="*/ 26 h 28"/>
                  <a:gd name="T8" fmla="*/ 6 w 8"/>
                  <a:gd name="T9" fmla="*/ 26 h 28"/>
                </a:gdLst>
                <a:ahLst/>
                <a:cxnLst>
                  <a:cxn ang="0">
                    <a:pos x="T0" y="T1"/>
                  </a:cxn>
                  <a:cxn ang="0">
                    <a:pos x="T2" y="T3"/>
                  </a:cxn>
                  <a:cxn ang="0">
                    <a:pos x="T4" y="T5"/>
                  </a:cxn>
                  <a:cxn ang="0">
                    <a:pos x="T6" y="T7"/>
                  </a:cxn>
                  <a:cxn ang="0">
                    <a:pos x="T8" y="T9"/>
                  </a:cxn>
                </a:cxnLst>
                <a:rect l="0" t="0" r="r" b="b"/>
                <a:pathLst>
                  <a:path w="8" h="28">
                    <a:moveTo>
                      <a:pt x="6" y="26"/>
                    </a:moveTo>
                    <a:cubicBezTo>
                      <a:pt x="6" y="18"/>
                      <a:pt x="6" y="11"/>
                      <a:pt x="8" y="3"/>
                    </a:cubicBezTo>
                    <a:cubicBezTo>
                      <a:pt x="8" y="1"/>
                      <a:pt x="6" y="0"/>
                      <a:pt x="5" y="2"/>
                    </a:cubicBezTo>
                    <a:cubicBezTo>
                      <a:pt x="2" y="9"/>
                      <a:pt x="0" y="18"/>
                      <a:pt x="2" y="26"/>
                    </a:cubicBezTo>
                    <a:cubicBezTo>
                      <a:pt x="3" y="28"/>
                      <a:pt x="6" y="27"/>
                      <a:pt x="6"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609"/>
              <p:cNvSpPr>
                <a:spLocks/>
              </p:cNvSpPr>
              <p:nvPr/>
            </p:nvSpPr>
            <p:spPr bwMode="auto">
              <a:xfrm>
                <a:off x="3437" y="2627"/>
                <a:ext cx="8" cy="39"/>
              </a:xfrm>
              <a:custGeom>
                <a:avLst/>
                <a:gdLst>
                  <a:gd name="T0" fmla="*/ 4 w 5"/>
                  <a:gd name="T1" fmla="*/ 20 h 22"/>
                  <a:gd name="T2" fmla="*/ 3 w 5"/>
                  <a:gd name="T3" fmla="*/ 2 h 22"/>
                  <a:gd name="T4" fmla="*/ 0 w 5"/>
                  <a:gd name="T5" fmla="*/ 2 h 22"/>
                  <a:gd name="T6" fmla="*/ 0 w 5"/>
                  <a:gd name="T7" fmla="*/ 19 h 22"/>
                  <a:gd name="T8" fmla="*/ 4 w 5"/>
                  <a:gd name="T9" fmla="*/ 20 h 22"/>
                </a:gdLst>
                <a:ahLst/>
                <a:cxnLst>
                  <a:cxn ang="0">
                    <a:pos x="T0" y="T1"/>
                  </a:cxn>
                  <a:cxn ang="0">
                    <a:pos x="T2" y="T3"/>
                  </a:cxn>
                  <a:cxn ang="0">
                    <a:pos x="T4" y="T5"/>
                  </a:cxn>
                  <a:cxn ang="0">
                    <a:pos x="T6" y="T7"/>
                  </a:cxn>
                  <a:cxn ang="0">
                    <a:pos x="T8" y="T9"/>
                  </a:cxn>
                </a:cxnLst>
                <a:rect l="0" t="0" r="r" b="b"/>
                <a:pathLst>
                  <a:path w="5" h="22">
                    <a:moveTo>
                      <a:pt x="4" y="20"/>
                    </a:moveTo>
                    <a:cubicBezTo>
                      <a:pt x="5" y="14"/>
                      <a:pt x="5" y="8"/>
                      <a:pt x="3" y="2"/>
                    </a:cubicBezTo>
                    <a:cubicBezTo>
                      <a:pt x="2" y="0"/>
                      <a:pt x="0" y="1"/>
                      <a:pt x="0" y="2"/>
                    </a:cubicBezTo>
                    <a:cubicBezTo>
                      <a:pt x="1" y="8"/>
                      <a:pt x="1" y="14"/>
                      <a:pt x="0" y="19"/>
                    </a:cubicBezTo>
                    <a:cubicBezTo>
                      <a:pt x="0" y="21"/>
                      <a:pt x="4"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610"/>
              <p:cNvSpPr>
                <a:spLocks/>
              </p:cNvSpPr>
              <p:nvPr/>
            </p:nvSpPr>
            <p:spPr bwMode="auto">
              <a:xfrm>
                <a:off x="3387" y="2612"/>
                <a:ext cx="13" cy="33"/>
              </a:xfrm>
              <a:custGeom>
                <a:avLst/>
                <a:gdLst>
                  <a:gd name="T0" fmla="*/ 6 w 7"/>
                  <a:gd name="T1" fmla="*/ 15 h 19"/>
                  <a:gd name="T2" fmla="*/ 6 w 7"/>
                  <a:gd name="T3" fmla="*/ 3 h 19"/>
                  <a:gd name="T4" fmla="*/ 3 w 7"/>
                  <a:gd name="T5" fmla="*/ 2 h 19"/>
                  <a:gd name="T6" fmla="*/ 3 w 7"/>
                  <a:gd name="T7" fmla="*/ 16 h 19"/>
                  <a:gd name="T8" fmla="*/ 6 w 7"/>
                  <a:gd name="T9" fmla="*/ 15 h 19"/>
                </a:gdLst>
                <a:ahLst/>
                <a:cxnLst>
                  <a:cxn ang="0">
                    <a:pos x="T0" y="T1"/>
                  </a:cxn>
                  <a:cxn ang="0">
                    <a:pos x="T2" y="T3"/>
                  </a:cxn>
                  <a:cxn ang="0">
                    <a:pos x="T4" y="T5"/>
                  </a:cxn>
                  <a:cxn ang="0">
                    <a:pos x="T6" y="T7"/>
                  </a:cxn>
                  <a:cxn ang="0">
                    <a:pos x="T8" y="T9"/>
                  </a:cxn>
                </a:cxnLst>
                <a:rect l="0" t="0" r="r" b="b"/>
                <a:pathLst>
                  <a:path w="7" h="19">
                    <a:moveTo>
                      <a:pt x="6" y="15"/>
                    </a:moveTo>
                    <a:cubicBezTo>
                      <a:pt x="5" y="11"/>
                      <a:pt x="5" y="7"/>
                      <a:pt x="6" y="3"/>
                    </a:cubicBezTo>
                    <a:cubicBezTo>
                      <a:pt x="7" y="1"/>
                      <a:pt x="4" y="0"/>
                      <a:pt x="3" y="2"/>
                    </a:cubicBezTo>
                    <a:cubicBezTo>
                      <a:pt x="0" y="6"/>
                      <a:pt x="1" y="12"/>
                      <a:pt x="3" y="16"/>
                    </a:cubicBezTo>
                    <a:cubicBezTo>
                      <a:pt x="4" y="19"/>
                      <a:pt x="7" y="17"/>
                      <a:pt x="6"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611"/>
              <p:cNvSpPr>
                <a:spLocks/>
              </p:cNvSpPr>
              <p:nvPr/>
            </p:nvSpPr>
            <p:spPr bwMode="auto">
              <a:xfrm>
                <a:off x="3860" y="2520"/>
                <a:ext cx="57" cy="48"/>
              </a:xfrm>
              <a:custGeom>
                <a:avLst/>
                <a:gdLst>
                  <a:gd name="T0" fmla="*/ 4 w 32"/>
                  <a:gd name="T1" fmla="*/ 25 h 27"/>
                  <a:gd name="T2" fmla="*/ 17 w 32"/>
                  <a:gd name="T3" fmla="*/ 12 h 27"/>
                  <a:gd name="T4" fmla="*/ 31 w 32"/>
                  <a:gd name="T5" fmla="*/ 3 h 27"/>
                  <a:gd name="T6" fmla="*/ 30 w 32"/>
                  <a:gd name="T7" fmla="*/ 1 h 27"/>
                  <a:gd name="T8" fmla="*/ 1 w 32"/>
                  <a:gd name="T9" fmla="*/ 24 h 27"/>
                  <a:gd name="T10" fmla="*/ 4 w 32"/>
                  <a:gd name="T11" fmla="*/ 25 h 27"/>
                </a:gdLst>
                <a:ahLst/>
                <a:cxnLst>
                  <a:cxn ang="0">
                    <a:pos x="T0" y="T1"/>
                  </a:cxn>
                  <a:cxn ang="0">
                    <a:pos x="T2" y="T3"/>
                  </a:cxn>
                  <a:cxn ang="0">
                    <a:pos x="T4" y="T5"/>
                  </a:cxn>
                  <a:cxn ang="0">
                    <a:pos x="T6" y="T7"/>
                  </a:cxn>
                  <a:cxn ang="0">
                    <a:pos x="T8" y="T9"/>
                  </a:cxn>
                  <a:cxn ang="0">
                    <a:pos x="T10" y="T11"/>
                  </a:cxn>
                </a:cxnLst>
                <a:rect l="0" t="0" r="r" b="b"/>
                <a:pathLst>
                  <a:path w="32" h="27">
                    <a:moveTo>
                      <a:pt x="4" y="25"/>
                    </a:moveTo>
                    <a:cubicBezTo>
                      <a:pt x="8" y="20"/>
                      <a:pt x="12" y="16"/>
                      <a:pt x="17" y="12"/>
                    </a:cubicBezTo>
                    <a:cubicBezTo>
                      <a:pt x="21" y="9"/>
                      <a:pt x="26" y="6"/>
                      <a:pt x="31" y="3"/>
                    </a:cubicBezTo>
                    <a:cubicBezTo>
                      <a:pt x="32" y="3"/>
                      <a:pt x="31" y="0"/>
                      <a:pt x="30" y="1"/>
                    </a:cubicBezTo>
                    <a:cubicBezTo>
                      <a:pt x="18" y="3"/>
                      <a:pt x="7" y="13"/>
                      <a:pt x="1" y="24"/>
                    </a:cubicBezTo>
                    <a:cubicBezTo>
                      <a:pt x="0" y="25"/>
                      <a:pt x="3"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612"/>
              <p:cNvSpPr>
                <a:spLocks/>
              </p:cNvSpPr>
              <p:nvPr/>
            </p:nvSpPr>
            <p:spPr bwMode="auto">
              <a:xfrm>
                <a:off x="3855" y="2555"/>
                <a:ext cx="55" cy="46"/>
              </a:xfrm>
              <a:custGeom>
                <a:avLst/>
                <a:gdLst>
                  <a:gd name="T0" fmla="*/ 5 w 31"/>
                  <a:gd name="T1" fmla="*/ 25 h 26"/>
                  <a:gd name="T2" fmla="*/ 30 w 31"/>
                  <a:gd name="T3" fmla="*/ 3 h 26"/>
                  <a:gd name="T4" fmla="*/ 28 w 31"/>
                  <a:gd name="T5" fmla="*/ 1 h 26"/>
                  <a:gd name="T6" fmla="*/ 2 w 31"/>
                  <a:gd name="T7" fmla="*/ 22 h 26"/>
                  <a:gd name="T8" fmla="*/ 5 w 31"/>
                  <a:gd name="T9" fmla="*/ 25 h 26"/>
                </a:gdLst>
                <a:ahLst/>
                <a:cxnLst>
                  <a:cxn ang="0">
                    <a:pos x="T0" y="T1"/>
                  </a:cxn>
                  <a:cxn ang="0">
                    <a:pos x="T2" y="T3"/>
                  </a:cxn>
                  <a:cxn ang="0">
                    <a:pos x="T4" y="T5"/>
                  </a:cxn>
                  <a:cxn ang="0">
                    <a:pos x="T6" y="T7"/>
                  </a:cxn>
                  <a:cxn ang="0">
                    <a:pos x="T8" y="T9"/>
                  </a:cxn>
                </a:cxnLst>
                <a:rect l="0" t="0" r="r" b="b"/>
                <a:pathLst>
                  <a:path w="31" h="26">
                    <a:moveTo>
                      <a:pt x="5" y="25"/>
                    </a:moveTo>
                    <a:cubicBezTo>
                      <a:pt x="12" y="16"/>
                      <a:pt x="21" y="10"/>
                      <a:pt x="30" y="3"/>
                    </a:cubicBezTo>
                    <a:cubicBezTo>
                      <a:pt x="31" y="2"/>
                      <a:pt x="30" y="0"/>
                      <a:pt x="28" y="1"/>
                    </a:cubicBezTo>
                    <a:cubicBezTo>
                      <a:pt x="18" y="4"/>
                      <a:pt x="8" y="13"/>
                      <a:pt x="2" y="22"/>
                    </a:cubicBezTo>
                    <a:cubicBezTo>
                      <a:pt x="0" y="24"/>
                      <a:pt x="3" y="26"/>
                      <a:pt x="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613"/>
              <p:cNvSpPr>
                <a:spLocks/>
              </p:cNvSpPr>
              <p:nvPr/>
            </p:nvSpPr>
            <p:spPr bwMode="auto">
              <a:xfrm>
                <a:off x="3859" y="2592"/>
                <a:ext cx="43" cy="41"/>
              </a:xfrm>
              <a:custGeom>
                <a:avLst/>
                <a:gdLst>
                  <a:gd name="T0" fmla="*/ 4 w 25"/>
                  <a:gd name="T1" fmla="*/ 22 h 23"/>
                  <a:gd name="T2" fmla="*/ 23 w 25"/>
                  <a:gd name="T3" fmla="*/ 3 h 23"/>
                  <a:gd name="T4" fmla="*/ 22 w 25"/>
                  <a:gd name="T5" fmla="*/ 1 h 23"/>
                  <a:gd name="T6" fmla="*/ 1 w 25"/>
                  <a:gd name="T7" fmla="*/ 19 h 23"/>
                  <a:gd name="T8" fmla="*/ 4 w 25"/>
                  <a:gd name="T9" fmla="*/ 22 h 23"/>
                </a:gdLst>
                <a:ahLst/>
                <a:cxnLst>
                  <a:cxn ang="0">
                    <a:pos x="T0" y="T1"/>
                  </a:cxn>
                  <a:cxn ang="0">
                    <a:pos x="T2" y="T3"/>
                  </a:cxn>
                  <a:cxn ang="0">
                    <a:pos x="T4" y="T5"/>
                  </a:cxn>
                  <a:cxn ang="0">
                    <a:pos x="T6" y="T7"/>
                  </a:cxn>
                  <a:cxn ang="0">
                    <a:pos x="T8" y="T9"/>
                  </a:cxn>
                </a:cxnLst>
                <a:rect l="0" t="0" r="r" b="b"/>
                <a:pathLst>
                  <a:path w="25" h="23">
                    <a:moveTo>
                      <a:pt x="4" y="22"/>
                    </a:moveTo>
                    <a:cubicBezTo>
                      <a:pt x="10" y="15"/>
                      <a:pt x="17" y="9"/>
                      <a:pt x="23" y="3"/>
                    </a:cubicBezTo>
                    <a:cubicBezTo>
                      <a:pt x="25" y="2"/>
                      <a:pt x="23" y="0"/>
                      <a:pt x="22" y="1"/>
                    </a:cubicBezTo>
                    <a:cubicBezTo>
                      <a:pt x="14" y="5"/>
                      <a:pt x="7" y="12"/>
                      <a:pt x="1" y="19"/>
                    </a:cubicBezTo>
                    <a:cubicBezTo>
                      <a:pt x="0" y="21"/>
                      <a:pt x="2" y="23"/>
                      <a:pt x="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614"/>
              <p:cNvSpPr>
                <a:spLocks/>
              </p:cNvSpPr>
              <p:nvPr/>
            </p:nvSpPr>
            <p:spPr bwMode="auto">
              <a:xfrm>
                <a:off x="3895" y="2631"/>
                <a:ext cx="27" cy="28"/>
              </a:xfrm>
              <a:custGeom>
                <a:avLst/>
                <a:gdLst>
                  <a:gd name="T0" fmla="*/ 4 w 15"/>
                  <a:gd name="T1" fmla="*/ 13 h 16"/>
                  <a:gd name="T2" fmla="*/ 14 w 15"/>
                  <a:gd name="T3" fmla="*/ 3 h 16"/>
                  <a:gd name="T4" fmla="*/ 13 w 15"/>
                  <a:gd name="T5" fmla="*/ 0 h 16"/>
                  <a:gd name="T6" fmla="*/ 1 w 15"/>
                  <a:gd name="T7" fmla="*/ 12 h 16"/>
                  <a:gd name="T8" fmla="*/ 4 w 15"/>
                  <a:gd name="T9" fmla="*/ 13 h 16"/>
                </a:gdLst>
                <a:ahLst/>
                <a:cxnLst>
                  <a:cxn ang="0">
                    <a:pos x="T0" y="T1"/>
                  </a:cxn>
                  <a:cxn ang="0">
                    <a:pos x="T2" y="T3"/>
                  </a:cxn>
                  <a:cxn ang="0">
                    <a:pos x="T4" y="T5"/>
                  </a:cxn>
                  <a:cxn ang="0">
                    <a:pos x="T6" y="T7"/>
                  </a:cxn>
                  <a:cxn ang="0">
                    <a:pos x="T8" y="T9"/>
                  </a:cxn>
                </a:cxnLst>
                <a:rect l="0" t="0" r="r" b="b"/>
                <a:pathLst>
                  <a:path w="15" h="16">
                    <a:moveTo>
                      <a:pt x="4" y="13"/>
                    </a:moveTo>
                    <a:cubicBezTo>
                      <a:pt x="6" y="9"/>
                      <a:pt x="10" y="6"/>
                      <a:pt x="14" y="3"/>
                    </a:cubicBezTo>
                    <a:cubicBezTo>
                      <a:pt x="15" y="2"/>
                      <a:pt x="14" y="0"/>
                      <a:pt x="13" y="0"/>
                    </a:cubicBezTo>
                    <a:cubicBezTo>
                      <a:pt x="7" y="1"/>
                      <a:pt x="2" y="7"/>
                      <a:pt x="1" y="12"/>
                    </a:cubicBezTo>
                    <a:cubicBezTo>
                      <a:pt x="0" y="15"/>
                      <a:pt x="4" y="16"/>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615"/>
              <p:cNvSpPr>
                <a:spLocks/>
              </p:cNvSpPr>
              <p:nvPr/>
            </p:nvSpPr>
            <p:spPr bwMode="auto">
              <a:xfrm>
                <a:off x="3931" y="2652"/>
                <a:ext cx="24" cy="25"/>
              </a:xfrm>
              <a:custGeom>
                <a:avLst/>
                <a:gdLst>
                  <a:gd name="T0" fmla="*/ 4 w 14"/>
                  <a:gd name="T1" fmla="*/ 12 h 14"/>
                  <a:gd name="T2" fmla="*/ 13 w 14"/>
                  <a:gd name="T3" fmla="*/ 3 h 14"/>
                  <a:gd name="T4" fmla="*/ 11 w 14"/>
                  <a:gd name="T5" fmla="*/ 1 h 14"/>
                  <a:gd name="T6" fmla="*/ 1 w 14"/>
                  <a:gd name="T7" fmla="*/ 9 h 14"/>
                  <a:gd name="T8" fmla="*/ 4 w 14"/>
                  <a:gd name="T9" fmla="*/ 12 h 14"/>
                </a:gdLst>
                <a:ahLst/>
                <a:cxnLst>
                  <a:cxn ang="0">
                    <a:pos x="T0" y="T1"/>
                  </a:cxn>
                  <a:cxn ang="0">
                    <a:pos x="T2" y="T3"/>
                  </a:cxn>
                  <a:cxn ang="0">
                    <a:pos x="T4" y="T5"/>
                  </a:cxn>
                  <a:cxn ang="0">
                    <a:pos x="T6" y="T7"/>
                  </a:cxn>
                  <a:cxn ang="0">
                    <a:pos x="T8" y="T9"/>
                  </a:cxn>
                </a:cxnLst>
                <a:rect l="0" t="0" r="r" b="b"/>
                <a:pathLst>
                  <a:path w="14" h="14">
                    <a:moveTo>
                      <a:pt x="4" y="12"/>
                    </a:moveTo>
                    <a:cubicBezTo>
                      <a:pt x="7" y="9"/>
                      <a:pt x="10" y="6"/>
                      <a:pt x="13" y="3"/>
                    </a:cubicBezTo>
                    <a:cubicBezTo>
                      <a:pt x="14" y="2"/>
                      <a:pt x="12" y="0"/>
                      <a:pt x="11" y="1"/>
                    </a:cubicBezTo>
                    <a:cubicBezTo>
                      <a:pt x="7" y="3"/>
                      <a:pt x="4" y="6"/>
                      <a:pt x="1" y="9"/>
                    </a:cubicBezTo>
                    <a:cubicBezTo>
                      <a:pt x="0" y="11"/>
                      <a:pt x="2" y="14"/>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16"/>
              <p:cNvSpPr>
                <a:spLocks/>
              </p:cNvSpPr>
              <p:nvPr/>
            </p:nvSpPr>
            <p:spPr bwMode="auto">
              <a:xfrm>
                <a:off x="3843" y="2453"/>
                <a:ext cx="42" cy="55"/>
              </a:xfrm>
              <a:custGeom>
                <a:avLst/>
                <a:gdLst>
                  <a:gd name="T0" fmla="*/ 4 w 24"/>
                  <a:gd name="T1" fmla="*/ 29 h 31"/>
                  <a:gd name="T2" fmla="*/ 12 w 24"/>
                  <a:gd name="T3" fmla="*/ 16 h 31"/>
                  <a:gd name="T4" fmla="*/ 23 w 24"/>
                  <a:gd name="T5" fmla="*/ 3 h 31"/>
                  <a:gd name="T6" fmla="*/ 21 w 24"/>
                  <a:gd name="T7" fmla="*/ 1 h 31"/>
                  <a:gd name="T8" fmla="*/ 0 w 24"/>
                  <a:gd name="T9" fmla="*/ 28 h 31"/>
                  <a:gd name="T10" fmla="*/ 4 w 24"/>
                  <a:gd name="T11" fmla="*/ 29 h 31"/>
                </a:gdLst>
                <a:ahLst/>
                <a:cxnLst>
                  <a:cxn ang="0">
                    <a:pos x="T0" y="T1"/>
                  </a:cxn>
                  <a:cxn ang="0">
                    <a:pos x="T2" y="T3"/>
                  </a:cxn>
                  <a:cxn ang="0">
                    <a:pos x="T4" y="T5"/>
                  </a:cxn>
                  <a:cxn ang="0">
                    <a:pos x="T6" y="T7"/>
                  </a:cxn>
                  <a:cxn ang="0">
                    <a:pos x="T8" y="T9"/>
                  </a:cxn>
                  <a:cxn ang="0">
                    <a:pos x="T10" y="T11"/>
                  </a:cxn>
                </a:cxnLst>
                <a:rect l="0" t="0" r="r" b="b"/>
                <a:pathLst>
                  <a:path w="24" h="31">
                    <a:moveTo>
                      <a:pt x="4" y="29"/>
                    </a:moveTo>
                    <a:cubicBezTo>
                      <a:pt x="7" y="25"/>
                      <a:pt x="9" y="20"/>
                      <a:pt x="12" y="16"/>
                    </a:cubicBezTo>
                    <a:cubicBezTo>
                      <a:pt x="16" y="12"/>
                      <a:pt x="20" y="8"/>
                      <a:pt x="23" y="3"/>
                    </a:cubicBezTo>
                    <a:cubicBezTo>
                      <a:pt x="24" y="2"/>
                      <a:pt x="23" y="0"/>
                      <a:pt x="21" y="1"/>
                    </a:cubicBezTo>
                    <a:cubicBezTo>
                      <a:pt x="12" y="7"/>
                      <a:pt x="4" y="17"/>
                      <a:pt x="0" y="28"/>
                    </a:cubicBezTo>
                    <a:cubicBezTo>
                      <a:pt x="0" y="30"/>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617"/>
              <p:cNvSpPr>
                <a:spLocks/>
              </p:cNvSpPr>
              <p:nvPr/>
            </p:nvSpPr>
            <p:spPr bwMode="auto">
              <a:xfrm>
                <a:off x="3808" y="2437"/>
                <a:ext cx="33" cy="43"/>
              </a:xfrm>
              <a:custGeom>
                <a:avLst/>
                <a:gdLst>
                  <a:gd name="T0" fmla="*/ 3 w 19"/>
                  <a:gd name="T1" fmla="*/ 23 h 24"/>
                  <a:gd name="T2" fmla="*/ 10 w 19"/>
                  <a:gd name="T3" fmla="*/ 12 h 24"/>
                  <a:gd name="T4" fmla="*/ 18 w 19"/>
                  <a:gd name="T5" fmla="*/ 3 h 24"/>
                  <a:gd name="T6" fmla="*/ 16 w 19"/>
                  <a:gd name="T7" fmla="*/ 1 h 24"/>
                  <a:gd name="T8" fmla="*/ 0 w 19"/>
                  <a:gd name="T9" fmla="*/ 22 h 24"/>
                  <a:gd name="T10" fmla="*/ 3 w 19"/>
                  <a:gd name="T11" fmla="*/ 23 h 24"/>
                </a:gdLst>
                <a:ahLst/>
                <a:cxnLst>
                  <a:cxn ang="0">
                    <a:pos x="T0" y="T1"/>
                  </a:cxn>
                  <a:cxn ang="0">
                    <a:pos x="T2" y="T3"/>
                  </a:cxn>
                  <a:cxn ang="0">
                    <a:pos x="T4" y="T5"/>
                  </a:cxn>
                  <a:cxn ang="0">
                    <a:pos x="T6" y="T7"/>
                  </a:cxn>
                  <a:cxn ang="0">
                    <a:pos x="T8" y="T9"/>
                  </a:cxn>
                  <a:cxn ang="0">
                    <a:pos x="T10" y="T11"/>
                  </a:cxn>
                </a:cxnLst>
                <a:rect l="0" t="0" r="r" b="b"/>
                <a:pathLst>
                  <a:path w="19" h="24">
                    <a:moveTo>
                      <a:pt x="3" y="23"/>
                    </a:moveTo>
                    <a:cubicBezTo>
                      <a:pt x="5" y="19"/>
                      <a:pt x="8" y="15"/>
                      <a:pt x="10" y="12"/>
                    </a:cubicBezTo>
                    <a:cubicBezTo>
                      <a:pt x="13" y="9"/>
                      <a:pt x="15" y="6"/>
                      <a:pt x="18" y="3"/>
                    </a:cubicBezTo>
                    <a:cubicBezTo>
                      <a:pt x="19" y="2"/>
                      <a:pt x="17" y="0"/>
                      <a:pt x="16" y="1"/>
                    </a:cubicBezTo>
                    <a:cubicBezTo>
                      <a:pt x="8" y="6"/>
                      <a:pt x="3" y="14"/>
                      <a:pt x="0" y="22"/>
                    </a:cubicBezTo>
                    <a:cubicBezTo>
                      <a:pt x="0" y="23"/>
                      <a:pt x="2" y="24"/>
                      <a:pt x="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618"/>
              <p:cNvSpPr>
                <a:spLocks/>
              </p:cNvSpPr>
              <p:nvPr/>
            </p:nvSpPr>
            <p:spPr bwMode="auto">
              <a:xfrm>
                <a:off x="3771" y="2420"/>
                <a:ext cx="24" cy="39"/>
              </a:xfrm>
              <a:custGeom>
                <a:avLst/>
                <a:gdLst>
                  <a:gd name="T0" fmla="*/ 4 w 14"/>
                  <a:gd name="T1" fmla="*/ 20 h 22"/>
                  <a:gd name="T2" fmla="*/ 13 w 14"/>
                  <a:gd name="T3" fmla="*/ 3 h 22"/>
                  <a:gd name="T4" fmla="*/ 11 w 14"/>
                  <a:gd name="T5" fmla="*/ 1 h 22"/>
                  <a:gd name="T6" fmla="*/ 1 w 14"/>
                  <a:gd name="T7" fmla="*/ 19 h 22"/>
                  <a:gd name="T8" fmla="*/ 4 w 14"/>
                  <a:gd name="T9" fmla="*/ 20 h 22"/>
                </a:gdLst>
                <a:ahLst/>
                <a:cxnLst>
                  <a:cxn ang="0">
                    <a:pos x="T0" y="T1"/>
                  </a:cxn>
                  <a:cxn ang="0">
                    <a:pos x="T2" y="T3"/>
                  </a:cxn>
                  <a:cxn ang="0">
                    <a:pos x="T4" y="T5"/>
                  </a:cxn>
                  <a:cxn ang="0">
                    <a:pos x="T6" y="T7"/>
                  </a:cxn>
                  <a:cxn ang="0">
                    <a:pos x="T8" y="T9"/>
                  </a:cxn>
                </a:cxnLst>
                <a:rect l="0" t="0" r="r" b="b"/>
                <a:pathLst>
                  <a:path w="14" h="22">
                    <a:moveTo>
                      <a:pt x="4" y="20"/>
                    </a:moveTo>
                    <a:cubicBezTo>
                      <a:pt x="6" y="14"/>
                      <a:pt x="9" y="8"/>
                      <a:pt x="13" y="3"/>
                    </a:cubicBezTo>
                    <a:cubicBezTo>
                      <a:pt x="14" y="2"/>
                      <a:pt x="12" y="0"/>
                      <a:pt x="11" y="1"/>
                    </a:cubicBezTo>
                    <a:cubicBezTo>
                      <a:pt x="5" y="5"/>
                      <a:pt x="2" y="12"/>
                      <a:pt x="1" y="19"/>
                    </a:cubicBezTo>
                    <a:cubicBezTo>
                      <a:pt x="0" y="21"/>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619"/>
              <p:cNvSpPr>
                <a:spLocks/>
              </p:cNvSpPr>
              <p:nvPr/>
            </p:nvSpPr>
            <p:spPr bwMode="auto">
              <a:xfrm>
                <a:off x="3727" y="2401"/>
                <a:ext cx="23" cy="33"/>
              </a:xfrm>
              <a:custGeom>
                <a:avLst/>
                <a:gdLst>
                  <a:gd name="T0" fmla="*/ 4 w 13"/>
                  <a:gd name="T1" fmla="*/ 16 h 19"/>
                  <a:gd name="T2" fmla="*/ 12 w 13"/>
                  <a:gd name="T3" fmla="*/ 3 h 19"/>
                  <a:gd name="T4" fmla="*/ 10 w 13"/>
                  <a:gd name="T5" fmla="*/ 1 h 19"/>
                  <a:gd name="T6" fmla="*/ 0 w 13"/>
                  <a:gd name="T7" fmla="*/ 15 h 19"/>
                  <a:gd name="T8" fmla="*/ 4 w 13"/>
                  <a:gd name="T9" fmla="*/ 16 h 19"/>
                </a:gdLst>
                <a:ahLst/>
                <a:cxnLst>
                  <a:cxn ang="0">
                    <a:pos x="T0" y="T1"/>
                  </a:cxn>
                  <a:cxn ang="0">
                    <a:pos x="T2" y="T3"/>
                  </a:cxn>
                  <a:cxn ang="0">
                    <a:pos x="T4" y="T5"/>
                  </a:cxn>
                  <a:cxn ang="0">
                    <a:pos x="T6" y="T7"/>
                  </a:cxn>
                  <a:cxn ang="0">
                    <a:pos x="T8" y="T9"/>
                  </a:cxn>
                </a:cxnLst>
                <a:rect l="0" t="0" r="r" b="b"/>
                <a:pathLst>
                  <a:path w="13" h="19">
                    <a:moveTo>
                      <a:pt x="4" y="16"/>
                    </a:moveTo>
                    <a:cubicBezTo>
                      <a:pt x="6" y="11"/>
                      <a:pt x="9" y="7"/>
                      <a:pt x="12" y="3"/>
                    </a:cubicBezTo>
                    <a:cubicBezTo>
                      <a:pt x="13" y="2"/>
                      <a:pt x="12" y="0"/>
                      <a:pt x="10" y="1"/>
                    </a:cubicBezTo>
                    <a:cubicBezTo>
                      <a:pt x="5" y="4"/>
                      <a:pt x="2" y="9"/>
                      <a:pt x="0" y="15"/>
                    </a:cubicBezTo>
                    <a:cubicBezTo>
                      <a:pt x="0" y="18"/>
                      <a:pt x="3" y="19"/>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620"/>
              <p:cNvSpPr>
                <a:spLocks/>
              </p:cNvSpPr>
              <p:nvPr/>
            </p:nvSpPr>
            <p:spPr bwMode="auto">
              <a:xfrm>
                <a:off x="4323" y="2249"/>
                <a:ext cx="5" cy="4"/>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2"/>
                      <a:pt x="3" y="0"/>
                      <a:pt x="2" y="0"/>
                    </a:cubicBezTo>
                    <a:cubicBezTo>
                      <a:pt x="0" y="0"/>
                      <a:pt x="0" y="2"/>
                      <a:pt x="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621"/>
              <p:cNvSpPr>
                <a:spLocks/>
              </p:cNvSpPr>
              <p:nvPr/>
            </p:nvSpPr>
            <p:spPr bwMode="auto">
              <a:xfrm>
                <a:off x="4298" y="2235"/>
                <a:ext cx="77" cy="32"/>
              </a:xfrm>
              <a:custGeom>
                <a:avLst/>
                <a:gdLst>
                  <a:gd name="T0" fmla="*/ 2 w 44"/>
                  <a:gd name="T1" fmla="*/ 4 h 18"/>
                  <a:gd name="T2" fmla="*/ 41 w 44"/>
                  <a:gd name="T3" fmla="*/ 17 h 18"/>
                  <a:gd name="T4" fmla="*/ 42 w 44"/>
                  <a:gd name="T5" fmla="*/ 14 h 18"/>
                  <a:gd name="T6" fmla="*/ 3 w 44"/>
                  <a:gd name="T7" fmla="*/ 0 h 18"/>
                  <a:gd name="T8" fmla="*/ 2 w 44"/>
                  <a:gd name="T9" fmla="*/ 4 h 18"/>
                </a:gdLst>
                <a:ahLst/>
                <a:cxnLst>
                  <a:cxn ang="0">
                    <a:pos x="T0" y="T1"/>
                  </a:cxn>
                  <a:cxn ang="0">
                    <a:pos x="T2" y="T3"/>
                  </a:cxn>
                  <a:cxn ang="0">
                    <a:pos x="T4" y="T5"/>
                  </a:cxn>
                  <a:cxn ang="0">
                    <a:pos x="T6" y="T7"/>
                  </a:cxn>
                  <a:cxn ang="0">
                    <a:pos x="T8" y="T9"/>
                  </a:cxn>
                </a:cxnLst>
                <a:rect l="0" t="0" r="r" b="b"/>
                <a:pathLst>
                  <a:path w="44" h="18">
                    <a:moveTo>
                      <a:pt x="2" y="4"/>
                    </a:moveTo>
                    <a:cubicBezTo>
                      <a:pt x="15" y="8"/>
                      <a:pt x="28" y="12"/>
                      <a:pt x="41" y="17"/>
                    </a:cubicBezTo>
                    <a:cubicBezTo>
                      <a:pt x="43" y="18"/>
                      <a:pt x="44" y="15"/>
                      <a:pt x="42" y="14"/>
                    </a:cubicBezTo>
                    <a:cubicBezTo>
                      <a:pt x="31" y="7"/>
                      <a:pt x="17" y="2"/>
                      <a:pt x="3" y="0"/>
                    </a:cubicBezTo>
                    <a:cubicBezTo>
                      <a:pt x="1" y="0"/>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622"/>
              <p:cNvSpPr>
                <a:spLocks/>
              </p:cNvSpPr>
              <p:nvPr/>
            </p:nvSpPr>
            <p:spPr bwMode="auto">
              <a:xfrm>
                <a:off x="4282" y="2277"/>
                <a:ext cx="35" cy="16"/>
              </a:xfrm>
              <a:custGeom>
                <a:avLst/>
                <a:gdLst>
                  <a:gd name="T0" fmla="*/ 2 w 20"/>
                  <a:gd name="T1" fmla="*/ 4 h 9"/>
                  <a:gd name="T2" fmla="*/ 17 w 20"/>
                  <a:gd name="T3" fmla="*/ 8 h 9"/>
                  <a:gd name="T4" fmla="*/ 19 w 20"/>
                  <a:gd name="T5" fmla="*/ 5 h 9"/>
                  <a:gd name="T6" fmla="*/ 2 w 20"/>
                  <a:gd name="T7" fmla="*/ 1 h 9"/>
                  <a:gd name="T8" fmla="*/ 2 w 20"/>
                  <a:gd name="T9" fmla="*/ 4 h 9"/>
                </a:gdLst>
                <a:ahLst/>
                <a:cxnLst>
                  <a:cxn ang="0">
                    <a:pos x="T0" y="T1"/>
                  </a:cxn>
                  <a:cxn ang="0">
                    <a:pos x="T2" y="T3"/>
                  </a:cxn>
                  <a:cxn ang="0">
                    <a:pos x="T4" y="T5"/>
                  </a:cxn>
                  <a:cxn ang="0">
                    <a:pos x="T6" y="T7"/>
                  </a:cxn>
                  <a:cxn ang="0">
                    <a:pos x="T8" y="T9"/>
                  </a:cxn>
                </a:cxnLst>
                <a:rect l="0" t="0" r="r" b="b"/>
                <a:pathLst>
                  <a:path w="20" h="9">
                    <a:moveTo>
                      <a:pt x="2" y="4"/>
                    </a:moveTo>
                    <a:cubicBezTo>
                      <a:pt x="7" y="4"/>
                      <a:pt x="12" y="6"/>
                      <a:pt x="17" y="8"/>
                    </a:cubicBezTo>
                    <a:cubicBezTo>
                      <a:pt x="18" y="9"/>
                      <a:pt x="20" y="6"/>
                      <a:pt x="19" y="5"/>
                    </a:cubicBezTo>
                    <a:cubicBezTo>
                      <a:pt x="14" y="2"/>
                      <a:pt x="8" y="0"/>
                      <a:pt x="2" y="1"/>
                    </a:cubicBezTo>
                    <a:cubicBezTo>
                      <a:pt x="0" y="1"/>
                      <a:pt x="0" y="3"/>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623"/>
              <p:cNvSpPr>
                <a:spLocks/>
              </p:cNvSpPr>
              <p:nvPr/>
            </p:nvSpPr>
            <p:spPr bwMode="auto">
              <a:xfrm>
                <a:off x="4259" y="2306"/>
                <a:ext cx="37" cy="14"/>
              </a:xfrm>
              <a:custGeom>
                <a:avLst/>
                <a:gdLst>
                  <a:gd name="T0" fmla="*/ 2 w 21"/>
                  <a:gd name="T1" fmla="*/ 5 h 8"/>
                  <a:gd name="T2" fmla="*/ 19 w 21"/>
                  <a:gd name="T3" fmla="*/ 7 h 8"/>
                  <a:gd name="T4" fmla="*/ 20 w 21"/>
                  <a:gd name="T5" fmla="*/ 5 h 8"/>
                  <a:gd name="T6" fmla="*/ 2 w 21"/>
                  <a:gd name="T7" fmla="*/ 2 h 8"/>
                  <a:gd name="T8" fmla="*/ 2 w 21"/>
                  <a:gd name="T9" fmla="*/ 5 h 8"/>
                </a:gdLst>
                <a:ahLst/>
                <a:cxnLst>
                  <a:cxn ang="0">
                    <a:pos x="T0" y="T1"/>
                  </a:cxn>
                  <a:cxn ang="0">
                    <a:pos x="T2" y="T3"/>
                  </a:cxn>
                  <a:cxn ang="0">
                    <a:pos x="T4" y="T5"/>
                  </a:cxn>
                  <a:cxn ang="0">
                    <a:pos x="T6" y="T7"/>
                  </a:cxn>
                  <a:cxn ang="0">
                    <a:pos x="T8" y="T9"/>
                  </a:cxn>
                </a:cxnLst>
                <a:rect l="0" t="0" r="r" b="b"/>
                <a:pathLst>
                  <a:path w="21" h="8">
                    <a:moveTo>
                      <a:pt x="2" y="5"/>
                    </a:moveTo>
                    <a:cubicBezTo>
                      <a:pt x="8" y="4"/>
                      <a:pt x="13" y="6"/>
                      <a:pt x="19" y="7"/>
                    </a:cubicBezTo>
                    <a:cubicBezTo>
                      <a:pt x="20" y="8"/>
                      <a:pt x="21" y="6"/>
                      <a:pt x="20" y="5"/>
                    </a:cubicBezTo>
                    <a:cubicBezTo>
                      <a:pt x="15" y="1"/>
                      <a:pt x="8" y="0"/>
                      <a:pt x="2" y="2"/>
                    </a:cubicBezTo>
                    <a:cubicBezTo>
                      <a:pt x="0" y="2"/>
                      <a:pt x="0" y="5"/>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624"/>
              <p:cNvSpPr>
                <a:spLocks/>
              </p:cNvSpPr>
              <p:nvPr/>
            </p:nvSpPr>
            <p:spPr bwMode="auto">
              <a:xfrm>
                <a:off x="4249" y="2337"/>
                <a:ext cx="14" cy="7"/>
              </a:xfrm>
              <a:custGeom>
                <a:avLst/>
                <a:gdLst>
                  <a:gd name="T0" fmla="*/ 2 w 8"/>
                  <a:gd name="T1" fmla="*/ 4 h 4"/>
                  <a:gd name="T2" fmla="*/ 7 w 8"/>
                  <a:gd name="T3" fmla="*/ 4 h 4"/>
                  <a:gd name="T4" fmla="*/ 7 w 8"/>
                  <a:gd name="T5" fmla="*/ 1 h 4"/>
                  <a:gd name="T6" fmla="*/ 2 w 8"/>
                  <a:gd name="T7" fmla="*/ 0 h 4"/>
                  <a:gd name="T8" fmla="*/ 2 w 8"/>
                  <a:gd name="T9" fmla="*/ 4 h 4"/>
                </a:gdLst>
                <a:ahLst/>
                <a:cxnLst>
                  <a:cxn ang="0">
                    <a:pos x="T0" y="T1"/>
                  </a:cxn>
                  <a:cxn ang="0">
                    <a:pos x="T2" y="T3"/>
                  </a:cxn>
                  <a:cxn ang="0">
                    <a:pos x="T4" y="T5"/>
                  </a:cxn>
                  <a:cxn ang="0">
                    <a:pos x="T6" y="T7"/>
                  </a:cxn>
                  <a:cxn ang="0">
                    <a:pos x="T8" y="T9"/>
                  </a:cxn>
                </a:cxnLst>
                <a:rect l="0" t="0" r="r" b="b"/>
                <a:pathLst>
                  <a:path w="8" h="4">
                    <a:moveTo>
                      <a:pt x="2" y="4"/>
                    </a:moveTo>
                    <a:cubicBezTo>
                      <a:pt x="4" y="4"/>
                      <a:pt x="6" y="4"/>
                      <a:pt x="7" y="4"/>
                    </a:cubicBezTo>
                    <a:cubicBezTo>
                      <a:pt x="8" y="3"/>
                      <a:pt x="8" y="1"/>
                      <a:pt x="7" y="1"/>
                    </a:cubicBezTo>
                    <a:cubicBezTo>
                      <a:pt x="6" y="0"/>
                      <a:pt x="4" y="0"/>
                      <a:pt x="2" y="0"/>
                    </a:cubicBezTo>
                    <a:cubicBezTo>
                      <a:pt x="0" y="0"/>
                      <a:pt x="0" y="4"/>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625"/>
              <p:cNvSpPr>
                <a:spLocks/>
              </p:cNvSpPr>
              <p:nvPr/>
            </p:nvSpPr>
            <p:spPr bwMode="auto">
              <a:xfrm>
                <a:off x="4483" y="2444"/>
                <a:ext cx="66" cy="60"/>
              </a:xfrm>
              <a:custGeom>
                <a:avLst/>
                <a:gdLst>
                  <a:gd name="T0" fmla="*/ 3 w 38"/>
                  <a:gd name="T1" fmla="*/ 33 h 34"/>
                  <a:gd name="T2" fmla="*/ 37 w 38"/>
                  <a:gd name="T3" fmla="*/ 4 h 34"/>
                  <a:gd name="T4" fmla="*/ 35 w 38"/>
                  <a:gd name="T5" fmla="*/ 1 h 34"/>
                  <a:gd name="T6" fmla="*/ 1 w 38"/>
                  <a:gd name="T7" fmla="*/ 31 h 34"/>
                  <a:gd name="T8" fmla="*/ 3 w 38"/>
                  <a:gd name="T9" fmla="*/ 33 h 34"/>
                </a:gdLst>
                <a:ahLst/>
                <a:cxnLst>
                  <a:cxn ang="0">
                    <a:pos x="T0" y="T1"/>
                  </a:cxn>
                  <a:cxn ang="0">
                    <a:pos x="T2" y="T3"/>
                  </a:cxn>
                  <a:cxn ang="0">
                    <a:pos x="T4" y="T5"/>
                  </a:cxn>
                  <a:cxn ang="0">
                    <a:pos x="T6" y="T7"/>
                  </a:cxn>
                  <a:cxn ang="0">
                    <a:pos x="T8" y="T9"/>
                  </a:cxn>
                </a:cxnLst>
                <a:rect l="0" t="0" r="r" b="b"/>
                <a:pathLst>
                  <a:path w="38" h="34">
                    <a:moveTo>
                      <a:pt x="3" y="33"/>
                    </a:moveTo>
                    <a:cubicBezTo>
                      <a:pt x="14" y="22"/>
                      <a:pt x="26" y="13"/>
                      <a:pt x="37" y="4"/>
                    </a:cubicBezTo>
                    <a:cubicBezTo>
                      <a:pt x="38" y="3"/>
                      <a:pt x="37" y="0"/>
                      <a:pt x="35" y="1"/>
                    </a:cubicBezTo>
                    <a:cubicBezTo>
                      <a:pt x="22" y="8"/>
                      <a:pt x="10" y="19"/>
                      <a:pt x="1" y="31"/>
                    </a:cubicBezTo>
                    <a:cubicBezTo>
                      <a:pt x="0" y="32"/>
                      <a:pt x="2" y="34"/>
                      <a:pt x="3"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626"/>
              <p:cNvSpPr>
                <a:spLocks/>
              </p:cNvSpPr>
              <p:nvPr/>
            </p:nvSpPr>
            <p:spPr bwMode="auto">
              <a:xfrm>
                <a:off x="4539" y="2471"/>
                <a:ext cx="40" cy="47"/>
              </a:xfrm>
              <a:custGeom>
                <a:avLst/>
                <a:gdLst>
                  <a:gd name="T0" fmla="*/ 3 w 23"/>
                  <a:gd name="T1" fmla="*/ 25 h 27"/>
                  <a:gd name="T2" fmla="*/ 22 w 23"/>
                  <a:gd name="T3" fmla="*/ 3 h 27"/>
                  <a:gd name="T4" fmla="*/ 20 w 23"/>
                  <a:gd name="T5" fmla="*/ 0 h 27"/>
                  <a:gd name="T6" fmla="*/ 0 w 23"/>
                  <a:gd name="T7" fmla="*/ 24 h 27"/>
                  <a:gd name="T8" fmla="*/ 3 w 23"/>
                  <a:gd name="T9" fmla="*/ 25 h 27"/>
                </a:gdLst>
                <a:ahLst/>
                <a:cxnLst>
                  <a:cxn ang="0">
                    <a:pos x="T0" y="T1"/>
                  </a:cxn>
                  <a:cxn ang="0">
                    <a:pos x="T2" y="T3"/>
                  </a:cxn>
                  <a:cxn ang="0">
                    <a:pos x="T4" y="T5"/>
                  </a:cxn>
                  <a:cxn ang="0">
                    <a:pos x="T6" y="T7"/>
                  </a:cxn>
                  <a:cxn ang="0">
                    <a:pos x="T8" y="T9"/>
                  </a:cxn>
                </a:cxnLst>
                <a:rect l="0" t="0" r="r" b="b"/>
                <a:pathLst>
                  <a:path w="23" h="27">
                    <a:moveTo>
                      <a:pt x="3" y="25"/>
                    </a:moveTo>
                    <a:cubicBezTo>
                      <a:pt x="7" y="16"/>
                      <a:pt x="14" y="9"/>
                      <a:pt x="22" y="3"/>
                    </a:cubicBezTo>
                    <a:cubicBezTo>
                      <a:pt x="23" y="2"/>
                      <a:pt x="22" y="0"/>
                      <a:pt x="20" y="0"/>
                    </a:cubicBezTo>
                    <a:cubicBezTo>
                      <a:pt x="10" y="4"/>
                      <a:pt x="3" y="14"/>
                      <a:pt x="0" y="24"/>
                    </a:cubicBezTo>
                    <a:cubicBezTo>
                      <a:pt x="0" y="25"/>
                      <a:pt x="2" y="27"/>
                      <a:pt x="3"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627"/>
              <p:cNvSpPr>
                <a:spLocks/>
              </p:cNvSpPr>
              <p:nvPr/>
            </p:nvSpPr>
            <p:spPr bwMode="auto">
              <a:xfrm>
                <a:off x="4570" y="2495"/>
                <a:ext cx="32" cy="36"/>
              </a:xfrm>
              <a:custGeom>
                <a:avLst/>
                <a:gdLst>
                  <a:gd name="T0" fmla="*/ 4 w 18"/>
                  <a:gd name="T1" fmla="*/ 18 h 20"/>
                  <a:gd name="T2" fmla="*/ 17 w 18"/>
                  <a:gd name="T3" fmla="*/ 3 h 20"/>
                  <a:gd name="T4" fmla="*/ 15 w 18"/>
                  <a:gd name="T5" fmla="*/ 1 h 20"/>
                  <a:gd name="T6" fmla="*/ 1 w 18"/>
                  <a:gd name="T7" fmla="*/ 16 h 20"/>
                  <a:gd name="T8" fmla="*/ 4 w 18"/>
                  <a:gd name="T9" fmla="*/ 18 h 20"/>
                </a:gdLst>
                <a:ahLst/>
                <a:cxnLst>
                  <a:cxn ang="0">
                    <a:pos x="T0" y="T1"/>
                  </a:cxn>
                  <a:cxn ang="0">
                    <a:pos x="T2" y="T3"/>
                  </a:cxn>
                  <a:cxn ang="0">
                    <a:pos x="T4" y="T5"/>
                  </a:cxn>
                  <a:cxn ang="0">
                    <a:pos x="T6" y="T7"/>
                  </a:cxn>
                  <a:cxn ang="0">
                    <a:pos x="T8" y="T9"/>
                  </a:cxn>
                </a:cxnLst>
                <a:rect l="0" t="0" r="r" b="b"/>
                <a:pathLst>
                  <a:path w="18" h="20">
                    <a:moveTo>
                      <a:pt x="4" y="18"/>
                    </a:moveTo>
                    <a:cubicBezTo>
                      <a:pt x="8" y="13"/>
                      <a:pt x="12" y="8"/>
                      <a:pt x="17" y="3"/>
                    </a:cubicBezTo>
                    <a:cubicBezTo>
                      <a:pt x="18" y="2"/>
                      <a:pt x="16" y="0"/>
                      <a:pt x="15" y="1"/>
                    </a:cubicBezTo>
                    <a:cubicBezTo>
                      <a:pt x="9" y="4"/>
                      <a:pt x="4" y="10"/>
                      <a:pt x="1" y="16"/>
                    </a:cubicBezTo>
                    <a:cubicBezTo>
                      <a:pt x="0" y="18"/>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628"/>
              <p:cNvSpPr>
                <a:spLocks/>
              </p:cNvSpPr>
              <p:nvPr/>
            </p:nvSpPr>
            <p:spPr bwMode="auto">
              <a:xfrm>
                <a:off x="4627" y="2515"/>
                <a:ext cx="23" cy="28"/>
              </a:xfrm>
              <a:custGeom>
                <a:avLst/>
                <a:gdLst>
                  <a:gd name="T0" fmla="*/ 5 w 13"/>
                  <a:gd name="T1" fmla="*/ 14 h 16"/>
                  <a:gd name="T2" fmla="*/ 12 w 13"/>
                  <a:gd name="T3" fmla="*/ 3 h 16"/>
                  <a:gd name="T4" fmla="*/ 9 w 13"/>
                  <a:gd name="T5" fmla="*/ 1 h 16"/>
                  <a:gd name="T6" fmla="*/ 1 w 13"/>
                  <a:gd name="T7" fmla="*/ 12 h 16"/>
                  <a:gd name="T8" fmla="*/ 5 w 13"/>
                  <a:gd name="T9" fmla="*/ 14 h 16"/>
                </a:gdLst>
                <a:ahLst/>
                <a:cxnLst>
                  <a:cxn ang="0">
                    <a:pos x="T0" y="T1"/>
                  </a:cxn>
                  <a:cxn ang="0">
                    <a:pos x="T2" y="T3"/>
                  </a:cxn>
                  <a:cxn ang="0">
                    <a:pos x="T4" y="T5"/>
                  </a:cxn>
                  <a:cxn ang="0">
                    <a:pos x="T6" y="T7"/>
                  </a:cxn>
                  <a:cxn ang="0">
                    <a:pos x="T8" y="T9"/>
                  </a:cxn>
                </a:cxnLst>
                <a:rect l="0" t="0" r="r" b="b"/>
                <a:pathLst>
                  <a:path w="13" h="16">
                    <a:moveTo>
                      <a:pt x="5" y="14"/>
                    </a:moveTo>
                    <a:cubicBezTo>
                      <a:pt x="7" y="11"/>
                      <a:pt x="11" y="7"/>
                      <a:pt x="12" y="3"/>
                    </a:cubicBezTo>
                    <a:cubicBezTo>
                      <a:pt x="13" y="1"/>
                      <a:pt x="11" y="0"/>
                      <a:pt x="9" y="1"/>
                    </a:cubicBezTo>
                    <a:cubicBezTo>
                      <a:pt x="6" y="4"/>
                      <a:pt x="4" y="9"/>
                      <a:pt x="1" y="12"/>
                    </a:cubicBezTo>
                    <a:cubicBezTo>
                      <a:pt x="0" y="14"/>
                      <a:pt x="3" y="16"/>
                      <a:pt x="5"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629"/>
              <p:cNvSpPr>
                <a:spLocks/>
              </p:cNvSpPr>
              <p:nvPr/>
            </p:nvSpPr>
            <p:spPr bwMode="auto">
              <a:xfrm>
                <a:off x="4667" y="2524"/>
                <a:ext cx="32" cy="38"/>
              </a:xfrm>
              <a:custGeom>
                <a:avLst/>
                <a:gdLst>
                  <a:gd name="T0" fmla="*/ 5 w 18"/>
                  <a:gd name="T1" fmla="*/ 20 h 22"/>
                  <a:gd name="T2" fmla="*/ 17 w 18"/>
                  <a:gd name="T3" fmla="*/ 3 h 22"/>
                  <a:gd name="T4" fmla="*/ 15 w 18"/>
                  <a:gd name="T5" fmla="*/ 2 h 22"/>
                  <a:gd name="T6" fmla="*/ 1 w 18"/>
                  <a:gd name="T7" fmla="*/ 17 h 22"/>
                  <a:gd name="T8" fmla="*/ 5 w 18"/>
                  <a:gd name="T9" fmla="*/ 20 h 22"/>
                </a:gdLst>
                <a:ahLst/>
                <a:cxnLst>
                  <a:cxn ang="0">
                    <a:pos x="T0" y="T1"/>
                  </a:cxn>
                  <a:cxn ang="0">
                    <a:pos x="T2" y="T3"/>
                  </a:cxn>
                  <a:cxn ang="0">
                    <a:pos x="T4" y="T5"/>
                  </a:cxn>
                  <a:cxn ang="0">
                    <a:pos x="T6" y="T7"/>
                  </a:cxn>
                  <a:cxn ang="0">
                    <a:pos x="T8" y="T9"/>
                  </a:cxn>
                </a:cxnLst>
                <a:rect l="0" t="0" r="r" b="b"/>
                <a:pathLst>
                  <a:path w="18" h="22">
                    <a:moveTo>
                      <a:pt x="5" y="20"/>
                    </a:moveTo>
                    <a:cubicBezTo>
                      <a:pt x="9" y="15"/>
                      <a:pt x="14" y="9"/>
                      <a:pt x="17" y="3"/>
                    </a:cubicBezTo>
                    <a:cubicBezTo>
                      <a:pt x="18" y="2"/>
                      <a:pt x="16" y="0"/>
                      <a:pt x="15" y="2"/>
                    </a:cubicBezTo>
                    <a:cubicBezTo>
                      <a:pt x="9" y="6"/>
                      <a:pt x="5" y="12"/>
                      <a:pt x="1" y="17"/>
                    </a:cubicBezTo>
                    <a:cubicBezTo>
                      <a:pt x="0" y="19"/>
                      <a:pt x="3" y="22"/>
                      <a:pt x="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630"/>
              <p:cNvSpPr>
                <a:spLocks/>
              </p:cNvSpPr>
              <p:nvPr/>
            </p:nvSpPr>
            <p:spPr bwMode="auto">
              <a:xfrm>
                <a:off x="4715" y="2555"/>
                <a:ext cx="22" cy="25"/>
              </a:xfrm>
              <a:custGeom>
                <a:avLst/>
                <a:gdLst>
                  <a:gd name="T0" fmla="*/ 5 w 13"/>
                  <a:gd name="T1" fmla="*/ 12 h 14"/>
                  <a:gd name="T2" fmla="*/ 12 w 13"/>
                  <a:gd name="T3" fmla="*/ 3 h 14"/>
                  <a:gd name="T4" fmla="*/ 9 w 13"/>
                  <a:gd name="T5" fmla="*/ 1 h 14"/>
                  <a:gd name="T6" fmla="*/ 2 w 13"/>
                  <a:gd name="T7" fmla="*/ 9 h 14"/>
                  <a:gd name="T8" fmla="*/ 5 w 13"/>
                  <a:gd name="T9" fmla="*/ 12 h 14"/>
                </a:gdLst>
                <a:ahLst/>
                <a:cxnLst>
                  <a:cxn ang="0">
                    <a:pos x="T0" y="T1"/>
                  </a:cxn>
                  <a:cxn ang="0">
                    <a:pos x="T2" y="T3"/>
                  </a:cxn>
                  <a:cxn ang="0">
                    <a:pos x="T4" y="T5"/>
                  </a:cxn>
                  <a:cxn ang="0">
                    <a:pos x="T6" y="T7"/>
                  </a:cxn>
                  <a:cxn ang="0">
                    <a:pos x="T8" y="T9"/>
                  </a:cxn>
                </a:cxnLst>
                <a:rect l="0" t="0" r="r" b="b"/>
                <a:pathLst>
                  <a:path w="13" h="14">
                    <a:moveTo>
                      <a:pt x="5" y="12"/>
                    </a:moveTo>
                    <a:cubicBezTo>
                      <a:pt x="7" y="9"/>
                      <a:pt x="10" y="6"/>
                      <a:pt x="12" y="3"/>
                    </a:cubicBezTo>
                    <a:cubicBezTo>
                      <a:pt x="13" y="1"/>
                      <a:pt x="11" y="0"/>
                      <a:pt x="9" y="1"/>
                    </a:cubicBezTo>
                    <a:cubicBezTo>
                      <a:pt x="6" y="3"/>
                      <a:pt x="4" y="6"/>
                      <a:pt x="2" y="9"/>
                    </a:cubicBezTo>
                    <a:cubicBezTo>
                      <a:pt x="0" y="11"/>
                      <a:pt x="3" y="14"/>
                      <a:pt x="5"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631"/>
              <p:cNvSpPr>
                <a:spLocks/>
              </p:cNvSpPr>
              <p:nvPr/>
            </p:nvSpPr>
            <p:spPr bwMode="auto">
              <a:xfrm>
                <a:off x="5108" y="2300"/>
                <a:ext cx="25" cy="101"/>
              </a:xfrm>
              <a:custGeom>
                <a:avLst/>
                <a:gdLst>
                  <a:gd name="T0" fmla="*/ 4 w 14"/>
                  <a:gd name="T1" fmla="*/ 55 h 57"/>
                  <a:gd name="T2" fmla="*/ 14 w 14"/>
                  <a:gd name="T3" fmla="*/ 2 h 57"/>
                  <a:gd name="T4" fmla="*/ 11 w 14"/>
                  <a:gd name="T5" fmla="*/ 1 h 57"/>
                  <a:gd name="T6" fmla="*/ 0 w 14"/>
                  <a:gd name="T7" fmla="*/ 54 h 57"/>
                  <a:gd name="T8" fmla="*/ 4 w 14"/>
                  <a:gd name="T9" fmla="*/ 55 h 57"/>
                </a:gdLst>
                <a:ahLst/>
                <a:cxnLst>
                  <a:cxn ang="0">
                    <a:pos x="T0" y="T1"/>
                  </a:cxn>
                  <a:cxn ang="0">
                    <a:pos x="T2" y="T3"/>
                  </a:cxn>
                  <a:cxn ang="0">
                    <a:pos x="T4" y="T5"/>
                  </a:cxn>
                  <a:cxn ang="0">
                    <a:pos x="T6" y="T7"/>
                  </a:cxn>
                  <a:cxn ang="0">
                    <a:pos x="T8" y="T9"/>
                  </a:cxn>
                </a:cxnLst>
                <a:rect l="0" t="0" r="r" b="b"/>
                <a:pathLst>
                  <a:path w="14" h="57">
                    <a:moveTo>
                      <a:pt x="4" y="55"/>
                    </a:moveTo>
                    <a:cubicBezTo>
                      <a:pt x="6" y="37"/>
                      <a:pt x="10" y="20"/>
                      <a:pt x="14" y="2"/>
                    </a:cubicBezTo>
                    <a:cubicBezTo>
                      <a:pt x="14" y="1"/>
                      <a:pt x="12" y="0"/>
                      <a:pt x="11" y="1"/>
                    </a:cubicBezTo>
                    <a:cubicBezTo>
                      <a:pt x="4" y="18"/>
                      <a:pt x="1" y="37"/>
                      <a:pt x="0" y="54"/>
                    </a:cubicBezTo>
                    <a:cubicBezTo>
                      <a:pt x="0" y="56"/>
                      <a:pt x="4" y="57"/>
                      <a:pt x="4"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632"/>
              <p:cNvSpPr>
                <a:spLocks/>
              </p:cNvSpPr>
              <p:nvPr/>
            </p:nvSpPr>
            <p:spPr bwMode="auto">
              <a:xfrm>
                <a:off x="5137" y="2295"/>
                <a:ext cx="26" cy="83"/>
              </a:xfrm>
              <a:custGeom>
                <a:avLst/>
                <a:gdLst>
                  <a:gd name="T0" fmla="*/ 4 w 15"/>
                  <a:gd name="T1" fmla="*/ 45 h 47"/>
                  <a:gd name="T2" fmla="*/ 14 w 15"/>
                  <a:gd name="T3" fmla="*/ 3 h 47"/>
                  <a:gd name="T4" fmla="*/ 12 w 15"/>
                  <a:gd name="T5" fmla="*/ 1 h 47"/>
                  <a:gd name="T6" fmla="*/ 1 w 15"/>
                  <a:gd name="T7" fmla="*/ 45 h 47"/>
                  <a:gd name="T8" fmla="*/ 4 w 15"/>
                  <a:gd name="T9" fmla="*/ 45 h 47"/>
                </a:gdLst>
                <a:ahLst/>
                <a:cxnLst>
                  <a:cxn ang="0">
                    <a:pos x="T0" y="T1"/>
                  </a:cxn>
                  <a:cxn ang="0">
                    <a:pos x="T2" y="T3"/>
                  </a:cxn>
                  <a:cxn ang="0">
                    <a:pos x="T4" y="T5"/>
                  </a:cxn>
                  <a:cxn ang="0">
                    <a:pos x="T6" y="T7"/>
                  </a:cxn>
                  <a:cxn ang="0">
                    <a:pos x="T8" y="T9"/>
                  </a:cxn>
                </a:cxnLst>
                <a:rect l="0" t="0" r="r" b="b"/>
                <a:pathLst>
                  <a:path w="15" h="47">
                    <a:moveTo>
                      <a:pt x="4" y="45"/>
                    </a:moveTo>
                    <a:cubicBezTo>
                      <a:pt x="4" y="30"/>
                      <a:pt x="8" y="16"/>
                      <a:pt x="14" y="3"/>
                    </a:cubicBezTo>
                    <a:cubicBezTo>
                      <a:pt x="15" y="1"/>
                      <a:pt x="13" y="0"/>
                      <a:pt x="12" y="1"/>
                    </a:cubicBezTo>
                    <a:cubicBezTo>
                      <a:pt x="3" y="14"/>
                      <a:pt x="0" y="29"/>
                      <a:pt x="1" y="45"/>
                    </a:cubicBezTo>
                    <a:cubicBezTo>
                      <a:pt x="1" y="47"/>
                      <a:pt x="4" y="47"/>
                      <a:pt x="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633"/>
              <p:cNvSpPr>
                <a:spLocks/>
              </p:cNvSpPr>
              <p:nvPr/>
            </p:nvSpPr>
            <p:spPr bwMode="auto">
              <a:xfrm>
                <a:off x="5166" y="2295"/>
                <a:ext cx="18" cy="51"/>
              </a:xfrm>
              <a:custGeom>
                <a:avLst/>
                <a:gdLst>
                  <a:gd name="T0" fmla="*/ 4 w 10"/>
                  <a:gd name="T1" fmla="*/ 26 h 29"/>
                  <a:gd name="T2" fmla="*/ 9 w 10"/>
                  <a:gd name="T3" fmla="*/ 3 h 29"/>
                  <a:gd name="T4" fmla="*/ 7 w 10"/>
                  <a:gd name="T5" fmla="*/ 1 h 29"/>
                  <a:gd name="T6" fmla="*/ 0 w 10"/>
                  <a:gd name="T7" fmla="*/ 26 h 29"/>
                  <a:gd name="T8" fmla="*/ 4 w 10"/>
                  <a:gd name="T9" fmla="*/ 26 h 29"/>
                </a:gdLst>
                <a:ahLst/>
                <a:cxnLst>
                  <a:cxn ang="0">
                    <a:pos x="T0" y="T1"/>
                  </a:cxn>
                  <a:cxn ang="0">
                    <a:pos x="T2" y="T3"/>
                  </a:cxn>
                  <a:cxn ang="0">
                    <a:pos x="T4" y="T5"/>
                  </a:cxn>
                  <a:cxn ang="0">
                    <a:pos x="T6" y="T7"/>
                  </a:cxn>
                  <a:cxn ang="0">
                    <a:pos x="T8" y="T9"/>
                  </a:cxn>
                </a:cxnLst>
                <a:rect l="0" t="0" r="r" b="b"/>
                <a:pathLst>
                  <a:path w="10" h="29">
                    <a:moveTo>
                      <a:pt x="4" y="26"/>
                    </a:moveTo>
                    <a:cubicBezTo>
                      <a:pt x="4" y="18"/>
                      <a:pt x="7" y="10"/>
                      <a:pt x="9" y="3"/>
                    </a:cubicBezTo>
                    <a:cubicBezTo>
                      <a:pt x="10" y="1"/>
                      <a:pt x="7" y="0"/>
                      <a:pt x="7" y="1"/>
                    </a:cubicBezTo>
                    <a:cubicBezTo>
                      <a:pt x="2" y="9"/>
                      <a:pt x="0" y="17"/>
                      <a:pt x="0" y="26"/>
                    </a:cubicBezTo>
                    <a:cubicBezTo>
                      <a:pt x="0" y="29"/>
                      <a:pt x="4" y="29"/>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634"/>
              <p:cNvSpPr>
                <a:spLocks/>
              </p:cNvSpPr>
              <p:nvPr/>
            </p:nvSpPr>
            <p:spPr bwMode="auto">
              <a:xfrm>
                <a:off x="5196" y="2281"/>
                <a:ext cx="25" cy="44"/>
              </a:xfrm>
              <a:custGeom>
                <a:avLst/>
                <a:gdLst>
                  <a:gd name="T0" fmla="*/ 4 w 14"/>
                  <a:gd name="T1" fmla="*/ 23 h 25"/>
                  <a:gd name="T2" fmla="*/ 13 w 14"/>
                  <a:gd name="T3" fmla="*/ 3 h 25"/>
                  <a:gd name="T4" fmla="*/ 11 w 14"/>
                  <a:gd name="T5" fmla="*/ 2 h 25"/>
                  <a:gd name="T6" fmla="*/ 1 w 14"/>
                  <a:gd name="T7" fmla="*/ 21 h 25"/>
                  <a:gd name="T8" fmla="*/ 4 w 14"/>
                  <a:gd name="T9" fmla="*/ 23 h 25"/>
                </a:gdLst>
                <a:ahLst/>
                <a:cxnLst>
                  <a:cxn ang="0">
                    <a:pos x="T0" y="T1"/>
                  </a:cxn>
                  <a:cxn ang="0">
                    <a:pos x="T2" y="T3"/>
                  </a:cxn>
                  <a:cxn ang="0">
                    <a:pos x="T4" y="T5"/>
                  </a:cxn>
                  <a:cxn ang="0">
                    <a:pos x="T6" y="T7"/>
                  </a:cxn>
                  <a:cxn ang="0">
                    <a:pos x="T8" y="T9"/>
                  </a:cxn>
                </a:cxnLst>
                <a:rect l="0" t="0" r="r" b="b"/>
                <a:pathLst>
                  <a:path w="14" h="25">
                    <a:moveTo>
                      <a:pt x="4" y="23"/>
                    </a:moveTo>
                    <a:cubicBezTo>
                      <a:pt x="7" y="17"/>
                      <a:pt x="12" y="10"/>
                      <a:pt x="13" y="3"/>
                    </a:cubicBezTo>
                    <a:cubicBezTo>
                      <a:pt x="14" y="2"/>
                      <a:pt x="12" y="0"/>
                      <a:pt x="11" y="2"/>
                    </a:cubicBezTo>
                    <a:cubicBezTo>
                      <a:pt x="6" y="7"/>
                      <a:pt x="3" y="14"/>
                      <a:pt x="1" y="21"/>
                    </a:cubicBezTo>
                    <a:cubicBezTo>
                      <a:pt x="0" y="23"/>
                      <a:pt x="3" y="25"/>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635"/>
              <p:cNvSpPr>
                <a:spLocks/>
              </p:cNvSpPr>
              <p:nvPr/>
            </p:nvSpPr>
            <p:spPr bwMode="auto">
              <a:xfrm>
                <a:off x="5087" y="2283"/>
                <a:ext cx="18" cy="47"/>
              </a:xfrm>
              <a:custGeom>
                <a:avLst/>
                <a:gdLst>
                  <a:gd name="T0" fmla="*/ 5 w 10"/>
                  <a:gd name="T1" fmla="*/ 25 h 27"/>
                  <a:gd name="T2" fmla="*/ 9 w 10"/>
                  <a:gd name="T3" fmla="*/ 3 h 27"/>
                  <a:gd name="T4" fmla="*/ 7 w 10"/>
                  <a:gd name="T5" fmla="*/ 2 h 27"/>
                  <a:gd name="T6" fmla="*/ 1 w 10"/>
                  <a:gd name="T7" fmla="*/ 25 h 27"/>
                  <a:gd name="T8" fmla="*/ 5 w 10"/>
                  <a:gd name="T9" fmla="*/ 25 h 27"/>
                </a:gdLst>
                <a:ahLst/>
                <a:cxnLst>
                  <a:cxn ang="0">
                    <a:pos x="T0" y="T1"/>
                  </a:cxn>
                  <a:cxn ang="0">
                    <a:pos x="T2" y="T3"/>
                  </a:cxn>
                  <a:cxn ang="0">
                    <a:pos x="T4" y="T5"/>
                  </a:cxn>
                  <a:cxn ang="0">
                    <a:pos x="T6" y="T7"/>
                  </a:cxn>
                  <a:cxn ang="0">
                    <a:pos x="T8" y="T9"/>
                  </a:cxn>
                </a:cxnLst>
                <a:rect l="0" t="0" r="r" b="b"/>
                <a:pathLst>
                  <a:path w="10" h="27">
                    <a:moveTo>
                      <a:pt x="5" y="25"/>
                    </a:moveTo>
                    <a:cubicBezTo>
                      <a:pt x="5" y="17"/>
                      <a:pt x="7" y="10"/>
                      <a:pt x="9" y="3"/>
                    </a:cubicBezTo>
                    <a:cubicBezTo>
                      <a:pt x="10" y="1"/>
                      <a:pt x="8" y="0"/>
                      <a:pt x="7" y="2"/>
                    </a:cubicBezTo>
                    <a:cubicBezTo>
                      <a:pt x="2" y="8"/>
                      <a:pt x="0" y="17"/>
                      <a:pt x="1" y="25"/>
                    </a:cubicBezTo>
                    <a:cubicBezTo>
                      <a:pt x="1" y="27"/>
                      <a:pt x="4" y="27"/>
                      <a:pt x="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636"/>
              <p:cNvSpPr>
                <a:spLocks/>
              </p:cNvSpPr>
              <p:nvPr/>
            </p:nvSpPr>
            <p:spPr bwMode="auto">
              <a:xfrm>
                <a:off x="5057" y="2260"/>
                <a:ext cx="13" cy="37"/>
              </a:xfrm>
              <a:custGeom>
                <a:avLst/>
                <a:gdLst>
                  <a:gd name="T0" fmla="*/ 6 w 7"/>
                  <a:gd name="T1" fmla="*/ 17 h 21"/>
                  <a:gd name="T2" fmla="*/ 6 w 7"/>
                  <a:gd name="T3" fmla="*/ 3 h 21"/>
                  <a:gd name="T4" fmla="*/ 3 w 7"/>
                  <a:gd name="T5" fmla="*/ 2 h 21"/>
                  <a:gd name="T6" fmla="*/ 2 w 7"/>
                  <a:gd name="T7" fmla="*/ 18 h 21"/>
                  <a:gd name="T8" fmla="*/ 6 w 7"/>
                  <a:gd name="T9" fmla="*/ 17 h 21"/>
                </a:gdLst>
                <a:ahLst/>
                <a:cxnLst>
                  <a:cxn ang="0">
                    <a:pos x="T0" y="T1"/>
                  </a:cxn>
                  <a:cxn ang="0">
                    <a:pos x="T2" y="T3"/>
                  </a:cxn>
                  <a:cxn ang="0">
                    <a:pos x="T4" y="T5"/>
                  </a:cxn>
                  <a:cxn ang="0">
                    <a:pos x="T6" y="T7"/>
                  </a:cxn>
                  <a:cxn ang="0">
                    <a:pos x="T8" y="T9"/>
                  </a:cxn>
                </a:cxnLst>
                <a:rect l="0" t="0" r="r" b="b"/>
                <a:pathLst>
                  <a:path w="7" h="21">
                    <a:moveTo>
                      <a:pt x="6" y="17"/>
                    </a:moveTo>
                    <a:cubicBezTo>
                      <a:pt x="5" y="12"/>
                      <a:pt x="5" y="8"/>
                      <a:pt x="6" y="3"/>
                    </a:cubicBezTo>
                    <a:cubicBezTo>
                      <a:pt x="7" y="1"/>
                      <a:pt x="4" y="0"/>
                      <a:pt x="3" y="2"/>
                    </a:cubicBezTo>
                    <a:cubicBezTo>
                      <a:pt x="0" y="7"/>
                      <a:pt x="0" y="13"/>
                      <a:pt x="2" y="18"/>
                    </a:cubicBezTo>
                    <a:cubicBezTo>
                      <a:pt x="3" y="21"/>
                      <a:pt x="7" y="20"/>
                      <a:pt x="6"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637"/>
              <p:cNvSpPr>
                <a:spLocks/>
              </p:cNvSpPr>
              <p:nvPr/>
            </p:nvSpPr>
            <p:spPr bwMode="auto">
              <a:xfrm>
                <a:off x="5239" y="2277"/>
                <a:ext cx="15" cy="36"/>
              </a:xfrm>
              <a:custGeom>
                <a:avLst/>
                <a:gdLst>
                  <a:gd name="T0" fmla="*/ 4 w 9"/>
                  <a:gd name="T1" fmla="*/ 18 h 20"/>
                  <a:gd name="T2" fmla="*/ 8 w 9"/>
                  <a:gd name="T3" fmla="*/ 3 h 20"/>
                  <a:gd name="T4" fmla="*/ 5 w 9"/>
                  <a:gd name="T5" fmla="*/ 1 h 20"/>
                  <a:gd name="T6" fmla="*/ 0 w 9"/>
                  <a:gd name="T7" fmla="*/ 18 h 20"/>
                  <a:gd name="T8" fmla="*/ 4 w 9"/>
                  <a:gd name="T9" fmla="*/ 18 h 20"/>
                </a:gdLst>
                <a:ahLst/>
                <a:cxnLst>
                  <a:cxn ang="0">
                    <a:pos x="T0" y="T1"/>
                  </a:cxn>
                  <a:cxn ang="0">
                    <a:pos x="T2" y="T3"/>
                  </a:cxn>
                  <a:cxn ang="0">
                    <a:pos x="T4" y="T5"/>
                  </a:cxn>
                  <a:cxn ang="0">
                    <a:pos x="T6" y="T7"/>
                  </a:cxn>
                  <a:cxn ang="0">
                    <a:pos x="T8" y="T9"/>
                  </a:cxn>
                </a:cxnLst>
                <a:rect l="0" t="0" r="r" b="b"/>
                <a:pathLst>
                  <a:path w="9" h="20">
                    <a:moveTo>
                      <a:pt x="4" y="18"/>
                    </a:moveTo>
                    <a:cubicBezTo>
                      <a:pt x="4" y="13"/>
                      <a:pt x="6" y="8"/>
                      <a:pt x="8" y="3"/>
                    </a:cubicBezTo>
                    <a:cubicBezTo>
                      <a:pt x="9" y="1"/>
                      <a:pt x="6" y="0"/>
                      <a:pt x="5" y="1"/>
                    </a:cubicBezTo>
                    <a:cubicBezTo>
                      <a:pt x="2" y="6"/>
                      <a:pt x="1" y="12"/>
                      <a:pt x="0" y="18"/>
                    </a:cubicBezTo>
                    <a:cubicBezTo>
                      <a:pt x="0" y="20"/>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638"/>
              <p:cNvSpPr>
                <a:spLocks/>
              </p:cNvSpPr>
              <p:nvPr/>
            </p:nvSpPr>
            <p:spPr bwMode="auto">
              <a:xfrm>
                <a:off x="4839" y="2395"/>
                <a:ext cx="29" cy="60"/>
              </a:xfrm>
              <a:custGeom>
                <a:avLst/>
                <a:gdLst>
                  <a:gd name="T0" fmla="*/ 7 w 16"/>
                  <a:gd name="T1" fmla="*/ 32 h 34"/>
                  <a:gd name="T2" fmla="*/ 15 w 16"/>
                  <a:gd name="T3" fmla="*/ 3 h 34"/>
                  <a:gd name="T4" fmla="*/ 12 w 16"/>
                  <a:gd name="T5" fmla="*/ 1 h 34"/>
                  <a:gd name="T6" fmla="*/ 4 w 16"/>
                  <a:gd name="T7" fmla="*/ 32 h 34"/>
                  <a:gd name="T8" fmla="*/ 7 w 16"/>
                  <a:gd name="T9" fmla="*/ 32 h 34"/>
                </a:gdLst>
                <a:ahLst/>
                <a:cxnLst>
                  <a:cxn ang="0">
                    <a:pos x="T0" y="T1"/>
                  </a:cxn>
                  <a:cxn ang="0">
                    <a:pos x="T2" y="T3"/>
                  </a:cxn>
                  <a:cxn ang="0">
                    <a:pos x="T4" y="T5"/>
                  </a:cxn>
                  <a:cxn ang="0">
                    <a:pos x="T6" y="T7"/>
                  </a:cxn>
                  <a:cxn ang="0">
                    <a:pos x="T8" y="T9"/>
                  </a:cxn>
                </a:cxnLst>
                <a:rect l="0" t="0" r="r" b="b"/>
                <a:pathLst>
                  <a:path w="16" h="34">
                    <a:moveTo>
                      <a:pt x="7" y="32"/>
                    </a:moveTo>
                    <a:cubicBezTo>
                      <a:pt x="7" y="21"/>
                      <a:pt x="8" y="12"/>
                      <a:pt x="15" y="3"/>
                    </a:cubicBezTo>
                    <a:cubicBezTo>
                      <a:pt x="16" y="1"/>
                      <a:pt x="14" y="0"/>
                      <a:pt x="12" y="1"/>
                    </a:cubicBezTo>
                    <a:cubicBezTo>
                      <a:pt x="4" y="8"/>
                      <a:pt x="0" y="22"/>
                      <a:pt x="4" y="32"/>
                    </a:cubicBezTo>
                    <a:cubicBezTo>
                      <a:pt x="5" y="34"/>
                      <a:pt x="7" y="34"/>
                      <a:pt x="7"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639"/>
              <p:cNvSpPr>
                <a:spLocks/>
              </p:cNvSpPr>
              <p:nvPr/>
            </p:nvSpPr>
            <p:spPr bwMode="auto">
              <a:xfrm>
                <a:off x="4869" y="2408"/>
                <a:ext cx="23" cy="47"/>
              </a:xfrm>
              <a:custGeom>
                <a:avLst/>
                <a:gdLst>
                  <a:gd name="T0" fmla="*/ 5 w 13"/>
                  <a:gd name="T1" fmla="*/ 25 h 27"/>
                  <a:gd name="T2" fmla="*/ 12 w 13"/>
                  <a:gd name="T3" fmla="*/ 3 h 27"/>
                  <a:gd name="T4" fmla="*/ 9 w 13"/>
                  <a:gd name="T5" fmla="*/ 1 h 27"/>
                  <a:gd name="T6" fmla="*/ 2 w 13"/>
                  <a:gd name="T7" fmla="*/ 25 h 27"/>
                  <a:gd name="T8" fmla="*/ 5 w 13"/>
                  <a:gd name="T9" fmla="*/ 25 h 27"/>
                </a:gdLst>
                <a:ahLst/>
                <a:cxnLst>
                  <a:cxn ang="0">
                    <a:pos x="T0" y="T1"/>
                  </a:cxn>
                  <a:cxn ang="0">
                    <a:pos x="T2" y="T3"/>
                  </a:cxn>
                  <a:cxn ang="0">
                    <a:pos x="T4" y="T5"/>
                  </a:cxn>
                  <a:cxn ang="0">
                    <a:pos x="T6" y="T7"/>
                  </a:cxn>
                  <a:cxn ang="0">
                    <a:pos x="T8" y="T9"/>
                  </a:cxn>
                </a:cxnLst>
                <a:rect l="0" t="0" r="r" b="b"/>
                <a:pathLst>
                  <a:path w="13" h="27">
                    <a:moveTo>
                      <a:pt x="5" y="25"/>
                    </a:moveTo>
                    <a:cubicBezTo>
                      <a:pt x="5" y="17"/>
                      <a:pt x="7" y="10"/>
                      <a:pt x="12" y="3"/>
                    </a:cubicBezTo>
                    <a:cubicBezTo>
                      <a:pt x="13" y="1"/>
                      <a:pt x="11" y="0"/>
                      <a:pt x="9" y="1"/>
                    </a:cubicBezTo>
                    <a:cubicBezTo>
                      <a:pt x="2" y="7"/>
                      <a:pt x="0" y="16"/>
                      <a:pt x="2" y="25"/>
                    </a:cubicBezTo>
                    <a:cubicBezTo>
                      <a:pt x="2" y="27"/>
                      <a:pt x="5" y="27"/>
                      <a:pt x="5"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640"/>
              <p:cNvSpPr>
                <a:spLocks/>
              </p:cNvSpPr>
              <p:nvPr/>
            </p:nvSpPr>
            <p:spPr bwMode="auto">
              <a:xfrm>
                <a:off x="4897" y="2432"/>
                <a:ext cx="16" cy="30"/>
              </a:xfrm>
              <a:custGeom>
                <a:avLst/>
                <a:gdLst>
                  <a:gd name="T0" fmla="*/ 5 w 9"/>
                  <a:gd name="T1" fmla="*/ 15 h 17"/>
                  <a:gd name="T2" fmla="*/ 8 w 9"/>
                  <a:gd name="T3" fmla="*/ 3 h 17"/>
                  <a:gd name="T4" fmla="*/ 6 w 9"/>
                  <a:gd name="T5" fmla="*/ 1 h 17"/>
                  <a:gd name="T6" fmla="*/ 1 w 9"/>
                  <a:gd name="T7" fmla="*/ 15 h 17"/>
                  <a:gd name="T8" fmla="*/ 5 w 9"/>
                  <a:gd name="T9" fmla="*/ 15 h 17"/>
                </a:gdLst>
                <a:ahLst/>
                <a:cxnLst>
                  <a:cxn ang="0">
                    <a:pos x="T0" y="T1"/>
                  </a:cxn>
                  <a:cxn ang="0">
                    <a:pos x="T2" y="T3"/>
                  </a:cxn>
                  <a:cxn ang="0">
                    <a:pos x="T4" y="T5"/>
                  </a:cxn>
                  <a:cxn ang="0">
                    <a:pos x="T6" y="T7"/>
                  </a:cxn>
                  <a:cxn ang="0">
                    <a:pos x="T8" y="T9"/>
                  </a:cxn>
                </a:cxnLst>
                <a:rect l="0" t="0" r="r" b="b"/>
                <a:pathLst>
                  <a:path w="9" h="17">
                    <a:moveTo>
                      <a:pt x="5" y="15"/>
                    </a:moveTo>
                    <a:cubicBezTo>
                      <a:pt x="4" y="10"/>
                      <a:pt x="6" y="7"/>
                      <a:pt x="8" y="3"/>
                    </a:cubicBezTo>
                    <a:cubicBezTo>
                      <a:pt x="9" y="1"/>
                      <a:pt x="8" y="0"/>
                      <a:pt x="6" y="1"/>
                    </a:cubicBezTo>
                    <a:cubicBezTo>
                      <a:pt x="1" y="4"/>
                      <a:pt x="0" y="10"/>
                      <a:pt x="1" y="15"/>
                    </a:cubicBezTo>
                    <a:cubicBezTo>
                      <a:pt x="2" y="17"/>
                      <a:pt x="5" y="17"/>
                      <a:pt x="5"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641"/>
              <p:cNvSpPr>
                <a:spLocks/>
              </p:cNvSpPr>
              <p:nvPr/>
            </p:nvSpPr>
            <p:spPr bwMode="auto">
              <a:xfrm>
                <a:off x="4931" y="2448"/>
                <a:ext cx="16" cy="30"/>
              </a:xfrm>
              <a:custGeom>
                <a:avLst/>
                <a:gdLst>
                  <a:gd name="T0" fmla="*/ 4 w 9"/>
                  <a:gd name="T1" fmla="*/ 15 h 17"/>
                  <a:gd name="T2" fmla="*/ 6 w 9"/>
                  <a:gd name="T3" fmla="*/ 8 h 17"/>
                  <a:gd name="T4" fmla="*/ 8 w 9"/>
                  <a:gd name="T5" fmla="*/ 2 h 17"/>
                  <a:gd name="T6" fmla="*/ 6 w 9"/>
                  <a:gd name="T7" fmla="*/ 0 h 17"/>
                  <a:gd name="T8" fmla="*/ 1 w 9"/>
                  <a:gd name="T9" fmla="*/ 15 h 17"/>
                  <a:gd name="T10" fmla="*/ 4 w 9"/>
                  <a:gd name="T11" fmla="*/ 15 h 17"/>
                </a:gdLst>
                <a:ahLst/>
                <a:cxnLst>
                  <a:cxn ang="0">
                    <a:pos x="T0" y="T1"/>
                  </a:cxn>
                  <a:cxn ang="0">
                    <a:pos x="T2" y="T3"/>
                  </a:cxn>
                  <a:cxn ang="0">
                    <a:pos x="T4" y="T5"/>
                  </a:cxn>
                  <a:cxn ang="0">
                    <a:pos x="T6" y="T7"/>
                  </a:cxn>
                  <a:cxn ang="0">
                    <a:pos x="T8" y="T9"/>
                  </a:cxn>
                  <a:cxn ang="0">
                    <a:pos x="T10" y="T11"/>
                  </a:cxn>
                </a:cxnLst>
                <a:rect l="0" t="0" r="r" b="b"/>
                <a:pathLst>
                  <a:path w="9" h="17">
                    <a:moveTo>
                      <a:pt x="4" y="15"/>
                    </a:moveTo>
                    <a:cubicBezTo>
                      <a:pt x="4" y="12"/>
                      <a:pt x="5" y="10"/>
                      <a:pt x="6" y="8"/>
                    </a:cubicBezTo>
                    <a:cubicBezTo>
                      <a:pt x="6" y="6"/>
                      <a:pt x="8" y="4"/>
                      <a:pt x="8" y="2"/>
                    </a:cubicBezTo>
                    <a:cubicBezTo>
                      <a:pt x="9" y="1"/>
                      <a:pt x="7" y="0"/>
                      <a:pt x="6" y="0"/>
                    </a:cubicBezTo>
                    <a:cubicBezTo>
                      <a:pt x="2" y="3"/>
                      <a:pt x="0" y="10"/>
                      <a:pt x="1" y="15"/>
                    </a:cubicBezTo>
                    <a:cubicBezTo>
                      <a:pt x="1" y="17"/>
                      <a:pt x="4" y="17"/>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642"/>
              <p:cNvSpPr>
                <a:spLocks/>
              </p:cNvSpPr>
              <p:nvPr/>
            </p:nvSpPr>
            <p:spPr bwMode="auto">
              <a:xfrm>
                <a:off x="4963" y="2464"/>
                <a:ext cx="10" cy="21"/>
              </a:xfrm>
              <a:custGeom>
                <a:avLst/>
                <a:gdLst>
                  <a:gd name="T0" fmla="*/ 5 w 6"/>
                  <a:gd name="T1" fmla="*/ 9 h 12"/>
                  <a:gd name="T2" fmla="*/ 6 w 6"/>
                  <a:gd name="T3" fmla="*/ 3 h 12"/>
                  <a:gd name="T4" fmla="*/ 3 w 6"/>
                  <a:gd name="T5" fmla="*/ 2 h 12"/>
                  <a:gd name="T6" fmla="*/ 1 w 6"/>
                  <a:gd name="T7" fmla="*/ 8 h 12"/>
                  <a:gd name="T8" fmla="*/ 5 w 6"/>
                  <a:gd name="T9" fmla="*/ 9 h 12"/>
                </a:gdLst>
                <a:ahLst/>
                <a:cxnLst>
                  <a:cxn ang="0">
                    <a:pos x="T0" y="T1"/>
                  </a:cxn>
                  <a:cxn ang="0">
                    <a:pos x="T2" y="T3"/>
                  </a:cxn>
                  <a:cxn ang="0">
                    <a:pos x="T4" y="T5"/>
                  </a:cxn>
                  <a:cxn ang="0">
                    <a:pos x="T6" y="T7"/>
                  </a:cxn>
                  <a:cxn ang="0">
                    <a:pos x="T8" y="T9"/>
                  </a:cxn>
                </a:cxnLst>
                <a:rect l="0" t="0" r="r" b="b"/>
                <a:pathLst>
                  <a:path w="6" h="12">
                    <a:moveTo>
                      <a:pt x="5" y="9"/>
                    </a:moveTo>
                    <a:cubicBezTo>
                      <a:pt x="5" y="7"/>
                      <a:pt x="6" y="5"/>
                      <a:pt x="6" y="3"/>
                    </a:cubicBezTo>
                    <a:cubicBezTo>
                      <a:pt x="6" y="1"/>
                      <a:pt x="4" y="0"/>
                      <a:pt x="3" y="2"/>
                    </a:cubicBezTo>
                    <a:cubicBezTo>
                      <a:pt x="2" y="4"/>
                      <a:pt x="1" y="6"/>
                      <a:pt x="1" y="8"/>
                    </a:cubicBezTo>
                    <a:cubicBezTo>
                      <a:pt x="0" y="11"/>
                      <a:pt x="4" y="12"/>
                      <a:pt x="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643"/>
              <p:cNvSpPr>
                <a:spLocks/>
              </p:cNvSpPr>
              <p:nvPr/>
            </p:nvSpPr>
            <p:spPr bwMode="auto">
              <a:xfrm>
                <a:off x="4817" y="2096"/>
                <a:ext cx="98" cy="86"/>
              </a:xfrm>
              <a:custGeom>
                <a:avLst/>
                <a:gdLst>
                  <a:gd name="T0" fmla="*/ 4 w 56"/>
                  <a:gd name="T1" fmla="*/ 47 h 49"/>
                  <a:gd name="T2" fmla="*/ 26 w 56"/>
                  <a:gd name="T3" fmla="*/ 24 h 49"/>
                  <a:gd name="T4" fmla="*/ 55 w 56"/>
                  <a:gd name="T5" fmla="*/ 4 h 49"/>
                  <a:gd name="T6" fmla="*/ 54 w 56"/>
                  <a:gd name="T7" fmla="*/ 1 h 49"/>
                  <a:gd name="T8" fmla="*/ 1 w 56"/>
                  <a:gd name="T9" fmla="*/ 45 h 49"/>
                  <a:gd name="T10" fmla="*/ 4 w 56"/>
                  <a:gd name="T11" fmla="*/ 47 h 49"/>
                </a:gdLst>
                <a:ahLst/>
                <a:cxnLst>
                  <a:cxn ang="0">
                    <a:pos x="T0" y="T1"/>
                  </a:cxn>
                  <a:cxn ang="0">
                    <a:pos x="T2" y="T3"/>
                  </a:cxn>
                  <a:cxn ang="0">
                    <a:pos x="T4" y="T5"/>
                  </a:cxn>
                  <a:cxn ang="0">
                    <a:pos x="T6" y="T7"/>
                  </a:cxn>
                  <a:cxn ang="0">
                    <a:pos x="T8" y="T9"/>
                  </a:cxn>
                  <a:cxn ang="0">
                    <a:pos x="T10" y="T11"/>
                  </a:cxn>
                </a:cxnLst>
                <a:rect l="0" t="0" r="r" b="b"/>
                <a:pathLst>
                  <a:path w="56" h="49">
                    <a:moveTo>
                      <a:pt x="4" y="47"/>
                    </a:moveTo>
                    <a:cubicBezTo>
                      <a:pt x="11" y="39"/>
                      <a:pt x="18" y="31"/>
                      <a:pt x="26" y="24"/>
                    </a:cubicBezTo>
                    <a:cubicBezTo>
                      <a:pt x="35" y="16"/>
                      <a:pt x="45" y="11"/>
                      <a:pt x="55" y="4"/>
                    </a:cubicBezTo>
                    <a:cubicBezTo>
                      <a:pt x="56" y="3"/>
                      <a:pt x="56" y="0"/>
                      <a:pt x="54" y="1"/>
                    </a:cubicBezTo>
                    <a:cubicBezTo>
                      <a:pt x="33" y="9"/>
                      <a:pt x="13" y="27"/>
                      <a:pt x="1" y="45"/>
                    </a:cubicBezTo>
                    <a:cubicBezTo>
                      <a:pt x="0" y="47"/>
                      <a:pt x="3" y="49"/>
                      <a:pt x="4"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644"/>
              <p:cNvSpPr>
                <a:spLocks/>
              </p:cNvSpPr>
              <p:nvPr/>
            </p:nvSpPr>
            <p:spPr bwMode="auto">
              <a:xfrm>
                <a:off x="4829" y="2052"/>
                <a:ext cx="88" cy="83"/>
              </a:xfrm>
              <a:custGeom>
                <a:avLst/>
                <a:gdLst>
                  <a:gd name="T0" fmla="*/ 4 w 50"/>
                  <a:gd name="T1" fmla="*/ 45 h 47"/>
                  <a:gd name="T2" fmla="*/ 49 w 50"/>
                  <a:gd name="T3" fmla="*/ 4 h 47"/>
                  <a:gd name="T4" fmla="*/ 47 w 50"/>
                  <a:gd name="T5" fmla="*/ 1 h 47"/>
                  <a:gd name="T6" fmla="*/ 1 w 50"/>
                  <a:gd name="T7" fmla="*/ 43 h 47"/>
                  <a:gd name="T8" fmla="*/ 4 w 50"/>
                  <a:gd name="T9" fmla="*/ 45 h 47"/>
                </a:gdLst>
                <a:ahLst/>
                <a:cxnLst>
                  <a:cxn ang="0">
                    <a:pos x="T0" y="T1"/>
                  </a:cxn>
                  <a:cxn ang="0">
                    <a:pos x="T2" y="T3"/>
                  </a:cxn>
                  <a:cxn ang="0">
                    <a:pos x="T4" y="T5"/>
                  </a:cxn>
                  <a:cxn ang="0">
                    <a:pos x="T6" y="T7"/>
                  </a:cxn>
                  <a:cxn ang="0">
                    <a:pos x="T8" y="T9"/>
                  </a:cxn>
                </a:cxnLst>
                <a:rect l="0" t="0" r="r" b="b"/>
                <a:pathLst>
                  <a:path w="50" h="47">
                    <a:moveTo>
                      <a:pt x="4" y="45"/>
                    </a:moveTo>
                    <a:cubicBezTo>
                      <a:pt x="17" y="29"/>
                      <a:pt x="33" y="17"/>
                      <a:pt x="49" y="4"/>
                    </a:cubicBezTo>
                    <a:cubicBezTo>
                      <a:pt x="50" y="2"/>
                      <a:pt x="48" y="0"/>
                      <a:pt x="47" y="1"/>
                    </a:cubicBezTo>
                    <a:cubicBezTo>
                      <a:pt x="29" y="10"/>
                      <a:pt x="13" y="27"/>
                      <a:pt x="1" y="43"/>
                    </a:cubicBezTo>
                    <a:cubicBezTo>
                      <a:pt x="0" y="45"/>
                      <a:pt x="3" y="47"/>
                      <a:pt x="4"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645"/>
              <p:cNvSpPr>
                <a:spLocks/>
              </p:cNvSpPr>
              <p:nvPr/>
            </p:nvSpPr>
            <p:spPr bwMode="auto">
              <a:xfrm>
                <a:off x="4836" y="2005"/>
                <a:ext cx="69" cy="68"/>
              </a:xfrm>
              <a:custGeom>
                <a:avLst/>
                <a:gdLst>
                  <a:gd name="T0" fmla="*/ 3 w 39"/>
                  <a:gd name="T1" fmla="*/ 37 h 39"/>
                  <a:gd name="T2" fmla="*/ 20 w 39"/>
                  <a:gd name="T3" fmla="*/ 20 h 39"/>
                  <a:gd name="T4" fmla="*/ 38 w 39"/>
                  <a:gd name="T5" fmla="*/ 3 h 39"/>
                  <a:gd name="T6" fmla="*/ 36 w 39"/>
                  <a:gd name="T7" fmla="*/ 1 h 39"/>
                  <a:gd name="T8" fmla="*/ 1 w 39"/>
                  <a:gd name="T9" fmla="*/ 35 h 39"/>
                  <a:gd name="T10" fmla="*/ 3 w 39"/>
                  <a:gd name="T11" fmla="*/ 37 h 39"/>
                </a:gdLst>
                <a:ahLst/>
                <a:cxnLst>
                  <a:cxn ang="0">
                    <a:pos x="T0" y="T1"/>
                  </a:cxn>
                  <a:cxn ang="0">
                    <a:pos x="T2" y="T3"/>
                  </a:cxn>
                  <a:cxn ang="0">
                    <a:pos x="T4" y="T5"/>
                  </a:cxn>
                  <a:cxn ang="0">
                    <a:pos x="T6" y="T7"/>
                  </a:cxn>
                  <a:cxn ang="0">
                    <a:pos x="T8" y="T9"/>
                  </a:cxn>
                  <a:cxn ang="0">
                    <a:pos x="T10" y="T11"/>
                  </a:cxn>
                </a:cxnLst>
                <a:rect l="0" t="0" r="r" b="b"/>
                <a:pathLst>
                  <a:path w="39" h="39">
                    <a:moveTo>
                      <a:pt x="3" y="37"/>
                    </a:moveTo>
                    <a:cubicBezTo>
                      <a:pt x="9" y="31"/>
                      <a:pt x="14" y="25"/>
                      <a:pt x="20" y="20"/>
                    </a:cubicBezTo>
                    <a:cubicBezTo>
                      <a:pt x="26" y="14"/>
                      <a:pt x="32" y="9"/>
                      <a:pt x="38" y="3"/>
                    </a:cubicBezTo>
                    <a:cubicBezTo>
                      <a:pt x="39" y="2"/>
                      <a:pt x="37" y="0"/>
                      <a:pt x="36" y="1"/>
                    </a:cubicBezTo>
                    <a:cubicBezTo>
                      <a:pt x="22" y="8"/>
                      <a:pt x="10" y="23"/>
                      <a:pt x="1" y="35"/>
                    </a:cubicBezTo>
                    <a:cubicBezTo>
                      <a:pt x="0" y="37"/>
                      <a:pt x="2" y="39"/>
                      <a:pt x="3"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646"/>
              <p:cNvSpPr>
                <a:spLocks/>
              </p:cNvSpPr>
              <p:nvPr/>
            </p:nvSpPr>
            <p:spPr bwMode="auto">
              <a:xfrm>
                <a:off x="4843" y="1985"/>
                <a:ext cx="46" cy="39"/>
              </a:xfrm>
              <a:custGeom>
                <a:avLst/>
                <a:gdLst>
                  <a:gd name="T0" fmla="*/ 4 w 26"/>
                  <a:gd name="T1" fmla="*/ 20 h 22"/>
                  <a:gd name="T2" fmla="*/ 25 w 26"/>
                  <a:gd name="T3" fmla="*/ 3 h 22"/>
                  <a:gd name="T4" fmla="*/ 24 w 26"/>
                  <a:gd name="T5" fmla="*/ 0 h 22"/>
                  <a:gd name="T6" fmla="*/ 1 w 26"/>
                  <a:gd name="T7" fmla="*/ 18 h 22"/>
                  <a:gd name="T8" fmla="*/ 4 w 26"/>
                  <a:gd name="T9" fmla="*/ 20 h 22"/>
                </a:gdLst>
                <a:ahLst/>
                <a:cxnLst>
                  <a:cxn ang="0">
                    <a:pos x="T0" y="T1"/>
                  </a:cxn>
                  <a:cxn ang="0">
                    <a:pos x="T2" y="T3"/>
                  </a:cxn>
                  <a:cxn ang="0">
                    <a:pos x="T4" y="T5"/>
                  </a:cxn>
                  <a:cxn ang="0">
                    <a:pos x="T6" y="T7"/>
                  </a:cxn>
                  <a:cxn ang="0">
                    <a:pos x="T8" y="T9"/>
                  </a:cxn>
                </a:cxnLst>
                <a:rect l="0" t="0" r="r" b="b"/>
                <a:pathLst>
                  <a:path w="26" h="22">
                    <a:moveTo>
                      <a:pt x="4" y="20"/>
                    </a:moveTo>
                    <a:cubicBezTo>
                      <a:pt x="10" y="13"/>
                      <a:pt x="17" y="8"/>
                      <a:pt x="25" y="3"/>
                    </a:cubicBezTo>
                    <a:cubicBezTo>
                      <a:pt x="26" y="2"/>
                      <a:pt x="25" y="0"/>
                      <a:pt x="24" y="0"/>
                    </a:cubicBezTo>
                    <a:cubicBezTo>
                      <a:pt x="14" y="3"/>
                      <a:pt x="7" y="10"/>
                      <a:pt x="1" y="18"/>
                    </a:cubicBezTo>
                    <a:cubicBezTo>
                      <a:pt x="0" y="20"/>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647"/>
              <p:cNvSpPr>
                <a:spLocks/>
              </p:cNvSpPr>
              <p:nvPr/>
            </p:nvSpPr>
            <p:spPr bwMode="auto">
              <a:xfrm>
                <a:off x="4850" y="2123"/>
                <a:ext cx="77" cy="63"/>
              </a:xfrm>
              <a:custGeom>
                <a:avLst/>
                <a:gdLst>
                  <a:gd name="T0" fmla="*/ 4 w 44"/>
                  <a:gd name="T1" fmla="*/ 35 h 36"/>
                  <a:gd name="T2" fmla="*/ 42 w 44"/>
                  <a:gd name="T3" fmla="*/ 3 h 36"/>
                  <a:gd name="T4" fmla="*/ 40 w 44"/>
                  <a:gd name="T5" fmla="*/ 1 h 36"/>
                  <a:gd name="T6" fmla="*/ 2 w 44"/>
                  <a:gd name="T7" fmla="*/ 32 h 36"/>
                  <a:gd name="T8" fmla="*/ 4 w 44"/>
                  <a:gd name="T9" fmla="*/ 35 h 36"/>
                </a:gdLst>
                <a:ahLst/>
                <a:cxnLst>
                  <a:cxn ang="0">
                    <a:pos x="T0" y="T1"/>
                  </a:cxn>
                  <a:cxn ang="0">
                    <a:pos x="T2" y="T3"/>
                  </a:cxn>
                  <a:cxn ang="0">
                    <a:pos x="T4" y="T5"/>
                  </a:cxn>
                  <a:cxn ang="0">
                    <a:pos x="T6" y="T7"/>
                  </a:cxn>
                  <a:cxn ang="0">
                    <a:pos x="T8" y="T9"/>
                  </a:cxn>
                </a:cxnLst>
                <a:rect l="0" t="0" r="r" b="b"/>
                <a:pathLst>
                  <a:path w="44" h="36">
                    <a:moveTo>
                      <a:pt x="4" y="35"/>
                    </a:moveTo>
                    <a:cubicBezTo>
                      <a:pt x="17" y="24"/>
                      <a:pt x="30" y="14"/>
                      <a:pt x="42" y="3"/>
                    </a:cubicBezTo>
                    <a:cubicBezTo>
                      <a:pt x="44" y="2"/>
                      <a:pt x="42" y="0"/>
                      <a:pt x="40" y="1"/>
                    </a:cubicBezTo>
                    <a:cubicBezTo>
                      <a:pt x="26" y="9"/>
                      <a:pt x="13" y="21"/>
                      <a:pt x="2" y="32"/>
                    </a:cubicBezTo>
                    <a:cubicBezTo>
                      <a:pt x="0" y="34"/>
                      <a:pt x="3" y="36"/>
                      <a:pt x="4"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648"/>
              <p:cNvSpPr>
                <a:spLocks/>
              </p:cNvSpPr>
              <p:nvPr/>
            </p:nvSpPr>
            <p:spPr bwMode="auto">
              <a:xfrm>
                <a:off x="4903" y="2156"/>
                <a:ext cx="44" cy="44"/>
              </a:xfrm>
              <a:custGeom>
                <a:avLst/>
                <a:gdLst>
                  <a:gd name="T0" fmla="*/ 4 w 25"/>
                  <a:gd name="T1" fmla="*/ 24 h 25"/>
                  <a:gd name="T2" fmla="*/ 13 w 25"/>
                  <a:gd name="T3" fmla="*/ 11 h 25"/>
                  <a:gd name="T4" fmla="*/ 24 w 25"/>
                  <a:gd name="T5" fmla="*/ 3 h 25"/>
                  <a:gd name="T6" fmla="*/ 22 w 25"/>
                  <a:gd name="T7" fmla="*/ 0 h 25"/>
                  <a:gd name="T8" fmla="*/ 1 w 25"/>
                  <a:gd name="T9" fmla="*/ 22 h 25"/>
                  <a:gd name="T10" fmla="*/ 4 w 25"/>
                  <a:gd name="T11" fmla="*/ 24 h 25"/>
                </a:gdLst>
                <a:ahLst/>
                <a:cxnLst>
                  <a:cxn ang="0">
                    <a:pos x="T0" y="T1"/>
                  </a:cxn>
                  <a:cxn ang="0">
                    <a:pos x="T2" y="T3"/>
                  </a:cxn>
                  <a:cxn ang="0">
                    <a:pos x="T4" y="T5"/>
                  </a:cxn>
                  <a:cxn ang="0">
                    <a:pos x="T6" y="T7"/>
                  </a:cxn>
                  <a:cxn ang="0">
                    <a:pos x="T8" y="T9"/>
                  </a:cxn>
                  <a:cxn ang="0">
                    <a:pos x="T10" y="T11"/>
                  </a:cxn>
                </a:cxnLst>
                <a:rect l="0" t="0" r="r" b="b"/>
                <a:pathLst>
                  <a:path w="25" h="25">
                    <a:moveTo>
                      <a:pt x="4" y="24"/>
                    </a:moveTo>
                    <a:cubicBezTo>
                      <a:pt x="6" y="19"/>
                      <a:pt x="9" y="15"/>
                      <a:pt x="13" y="11"/>
                    </a:cubicBezTo>
                    <a:cubicBezTo>
                      <a:pt x="16" y="8"/>
                      <a:pt x="20" y="6"/>
                      <a:pt x="24" y="3"/>
                    </a:cubicBezTo>
                    <a:cubicBezTo>
                      <a:pt x="25" y="2"/>
                      <a:pt x="24" y="0"/>
                      <a:pt x="22" y="0"/>
                    </a:cubicBezTo>
                    <a:cubicBezTo>
                      <a:pt x="12" y="3"/>
                      <a:pt x="4" y="13"/>
                      <a:pt x="1" y="22"/>
                    </a:cubicBezTo>
                    <a:cubicBezTo>
                      <a:pt x="0" y="24"/>
                      <a:pt x="3" y="25"/>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649"/>
              <p:cNvSpPr>
                <a:spLocks/>
              </p:cNvSpPr>
              <p:nvPr/>
            </p:nvSpPr>
            <p:spPr bwMode="auto">
              <a:xfrm>
                <a:off x="4933" y="2191"/>
                <a:ext cx="31" cy="30"/>
              </a:xfrm>
              <a:custGeom>
                <a:avLst/>
                <a:gdLst>
                  <a:gd name="T0" fmla="*/ 4 w 18"/>
                  <a:gd name="T1" fmla="*/ 16 h 17"/>
                  <a:gd name="T2" fmla="*/ 17 w 18"/>
                  <a:gd name="T3" fmla="*/ 4 h 17"/>
                  <a:gd name="T4" fmla="*/ 15 w 18"/>
                  <a:gd name="T5" fmla="*/ 1 h 17"/>
                  <a:gd name="T6" fmla="*/ 2 w 18"/>
                  <a:gd name="T7" fmla="*/ 13 h 17"/>
                  <a:gd name="T8" fmla="*/ 4 w 18"/>
                  <a:gd name="T9" fmla="*/ 16 h 17"/>
                </a:gdLst>
                <a:ahLst/>
                <a:cxnLst>
                  <a:cxn ang="0">
                    <a:pos x="T0" y="T1"/>
                  </a:cxn>
                  <a:cxn ang="0">
                    <a:pos x="T2" y="T3"/>
                  </a:cxn>
                  <a:cxn ang="0">
                    <a:pos x="T4" y="T5"/>
                  </a:cxn>
                  <a:cxn ang="0">
                    <a:pos x="T6" y="T7"/>
                  </a:cxn>
                  <a:cxn ang="0">
                    <a:pos x="T8" y="T9"/>
                  </a:cxn>
                </a:cxnLst>
                <a:rect l="0" t="0" r="r" b="b"/>
                <a:pathLst>
                  <a:path w="18" h="17">
                    <a:moveTo>
                      <a:pt x="4" y="16"/>
                    </a:moveTo>
                    <a:cubicBezTo>
                      <a:pt x="9" y="12"/>
                      <a:pt x="13" y="8"/>
                      <a:pt x="17" y="4"/>
                    </a:cubicBezTo>
                    <a:cubicBezTo>
                      <a:pt x="18" y="3"/>
                      <a:pt x="16" y="0"/>
                      <a:pt x="15" y="1"/>
                    </a:cubicBezTo>
                    <a:cubicBezTo>
                      <a:pt x="10" y="5"/>
                      <a:pt x="6" y="9"/>
                      <a:pt x="2" y="13"/>
                    </a:cubicBezTo>
                    <a:cubicBezTo>
                      <a:pt x="0" y="15"/>
                      <a:pt x="3" y="17"/>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650"/>
              <p:cNvSpPr>
                <a:spLocks/>
              </p:cNvSpPr>
              <p:nvPr/>
            </p:nvSpPr>
            <p:spPr bwMode="auto">
              <a:xfrm>
                <a:off x="4734" y="2079"/>
                <a:ext cx="35" cy="84"/>
              </a:xfrm>
              <a:custGeom>
                <a:avLst/>
                <a:gdLst>
                  <a:gd name="T0" fmla="*/ 20 w 20"/>
                  <a:gd name="T1" fmla="*/ 45 h 48"/>
                  <a:gd name="T2" fmla="*/ 4 w 20"/>
                  <a:gd name="T3" fmla="*/ 1 h 48"/>
                  <a:gd name="T4" fmla="*/ 1 w 20"/>
                  <a:gd name="T5" fmla="*/ 4 h 48"/>
                  <a:gd name="T6" fmla="*/ 16 w 20"/>
                  <a:gd name="T7" fmla="*/ 45 h 48"/>
                  <a:gd name="T8" fmla="*/ 20 w 20"/>
                  <a:gd name="T9" fmla="*/ 45 h 48"/>
                </a:gdLst>
                <a:ahLst/>
                <a:cxnLst>
                  <a:cxn ang="0">
                    <a:pos x="T0" y="T1"/>
                  </a:cxn>
                  <a:cxn ang="0">
                    <a:pos x="T2" y="T3"/>
                  </a:cxn>
                  <a:cxn ang="0">
                    <a:pos x="T4" y="T5"/>
                  </a:cxn>
                  <a:cxn ang="0">
                    <a:pos x="T6" y="T7"/>
                  </a:cxn>
                  <a:cxn ang="0">
                    <a:pos x="T8" y="T9"/>
                  </a:cxn>
                </a:cxnLst>
                <a:rect l="0" t="0" r="r" b="b"/>
                <a:pathLst>
                  <a:path w="20" h="48">
                    <a:moveTo>
                      <a:pt x="20" y="45"/>
                    </a:moveTo>
                    <a:cubicBezTo>
                      <a:pt x="19" y="30"/>
                      <a:pt x="15" y="13"/>
                      <a:pt x="4" y="1"/>
                    </a:cubicBezTo>
                    <a:cubicBezTo>
                      <a:pt x="2" y="0"/>
                      <a:pt x="0" y="2"/>
                      <a:pt x="1" y="4"/>
                    </a:cubicBezTo>
                    <a:cubicBezTo>
                      <a:pt x="9" y="17"/>
                      <a:pt x="15" y="30"/>
                      <a:pt x="16" y="45"/>
                    </a:cubicBezTo>
                    <a:cubicBezTo>
                      <a:pt x="16" y="48"/>
                      <a:pt x="20" y="48"/>
                      <a:pt x="20"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651"/>
              <p:cNvSpPr>
                <a:spLocks/>
              </p:cNvSpPr>
              <p:nvPr/>
            </p:nvSpPr>
            <p:spPr bwMode="auto">
              <a:xfrm>
                <a:off x="4778" y="2079"/>
                <a:ext cx="32" cy="95"/>
              </a:xfrm>
              <a:custGeom>
                <a:avLst/>
                <a:gdLst>
                  <a:gd name="T0" fmla="*/ 18 w 18"/>
                  <a:gd name="T1" fmla="*/ 51 h 54"/>
                  <a:gd name="T2" fmla="*/ 3 w 18"/>
                  <a:gd name="T3" fmla="*/ 2 h 54"/>
                  <a:gd name="T4" fmla="*/ 1 w 18"/>
                  <a:gd name="T5" fmla="*/ 3 h 54"/>
                  <a:gd name="T6" fmla="*/ 14 w 18"/>
                  <a:gd name="T7" fmla="*/ 51 h 54"/>
                  <a:gd name="T8" fmla="*/ 18 w 18"/>
                  <a:gd name="T9" fmla="*/ 51 h 54"/>
                </a:gdLst>
                <a:ahLst/>
                <a:cxnLst>
                  <a:cxn ang="0">
                    <a:pos x="T0" y="T1"/>
                  </a:cxn>
                  <a:cxn ang="0">
                    <a:pos x="T2" y="T3"/>
                  </a:cxn>
                  <a:cxn ang="0">
                    <a:pos x="T4" y="T5"/>
                  </a:cxn>
                  <a:cxn ang="0">
                    <a:pos x="T6" y="T7"/>
                  </a:cxn>
                  <a:cxn ang="0">
                    <a:pos x="T8" y="T9"/>
                  </a:cxn>
                </a:cxnLst>
                <a:rect l="0" t="0" r="r" b="b"/>
                <a:pathLst>
                  <a:path w="18" h="54">
                    <a:moveTo>
                      <a:pt x="18" y="51"/>
                    </a:moveTo>
                    <a:cubicBezTo>
                      <a:pt x="18" y="34"/>
                      <a:pt x="13" y="16"/>
                      <a:pt x="3" y="2"/>
                    </a:cubicBezTo>
                    <a:cubicBezTo>
                      <a:pt x="2" y="0"/>
                      <a:pt x="0" y="1"/>
                      <a:pt x="1" y="3"/>
                    </a:cubicBezTo>
                    <a:cubicBezTo>
                      <a:pt x="8" y="19"/>
                      <a:pt x="12" y="34"/>
                      <a:pt x="14" y="51"/>
                    </a:cubicBezTo>
                    <a:cubicBezTo>
                      <a:pt x="15" y="53"/>
                      <a:pt x="18" y="54"/>
                      <a:pt x="18"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52"/>
              <p:cNvSpPr>
                <a:spLocks/>
              </p:cNvSpPr>
              <p:nvPr/>
            </p:nvSpPr>
            <p:spPr bwMode="auto">
              <a:xfrm>
                <a:off x="4665" y="2095"/>
                <a:ext cx="29" cy="66"/>
              </a:xfrm>
              <a:custGeom>
                <a:avLst/>
                <a:gdLst>
                  <a:gd name="T0" fmla="*/ 14 w 16"/>
                  <a:gd name="T1" fmla="*/ 36 h 38"/>
                  <a:gd name="T2" fmla="*/ 4 w 16"/>
                  <a:gd name="T3" fmla="*/ 1 h 38"/>
                  <a:gd name="T4" fmla="*/ 2 w 16"/>
                  <a:gd name="T5" fmla="*/ 3 h 38"/>
                  <a:gd name="T6" fmla="*/ 11 w 16"/>
                  <a:gd name="T7" fmla="*/ 35 h 38"/>
                  <a:gd name="T8" fmla="*/ 14 w 16"/>
                  <a:gd name="T9" fmla="*/ 36 h 38"/>
                </a:gdLst>
                <a:ahLst/>
                <a:cxnLst>
                  <a:cxn ang="0">
                    <a:pos x="T0" y="T1"/>
                  </a:cxn>
                  <a:cxn ang="0">
                    <a:pos x="T2" y="T3"/>
                  </a:cxn>
                  <a:cxn ang="0">
                    <a:pos x="T4" y="T5"/>
                  </a:cxn>
                  <a:cxn ang="0">
                    <a:pos x="T6" y="T7"/>
                  </a:cxn>
                  <a:cxn ang="0">
                    <a:pos x="T8" y="T9"/>
                  </a:cxn>
                </a:cxnLst>
                <a:rect l="0" t="0" r="r" b="b"/>
                <a:pathLst>
                  <a:path w="16" h="38">
                    <a:moveTo>
                      <a:pt x="14" y="36"/>
                    </a:moveTo>
                    <a:cubicBezTo>
                      <a:pt x="16" y="23"/>
                      <a:pt x="13" y="10"/>
                      <a:pt x="4" y="1"/>
                    </a:cubicBezTo>
                    <a:cubicBezTo>
                      <a:pt x="3" y="0"/>
                      <a:pt x="0" y="2"/>
                      <a:pt x="2" y="3"/>
                    </a:cubicBezTo>
                    <a:cubicBezTo>
                      <a:pt x="8" y="13"/>
                      <a:pt x="12" y="23"/>
                      <a:pt x="11" y="35"/>
                    </a:cubicBezTo>
                    <a:cubicBezTo>
                      <a:pt x="11" y="37"/>
                      <a:pt x="14" y="38"/>
                      <a:pt x="14"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53"/>
              <p:cNvSpPr>
                <a:spLocks/>
              </p:cNvSpPr>
              <p:nvPr/>
            </p:nvSpPr>
            <p:spPr bwMode="auto">
              <a:xfrm>
                <a:off x="4718" y="2109"/>
                <a:ext cx="18" cy="52"/>
              </a:xfrm>
              <a:custGeom>
                <a:avLst/>
                <a:gdLst>
                  <a:gd name="T0" fmla="*/ 10 w 10"/>
                  <a:gd name="T1" fmla="*/ 27 h 30"/>
                  <a:gd name="T2" fmla="*/ 3 w 10"/>
                  <a:gd name="T3" fmla="*/ 2 h 30"/>
                  <a:gd name="T4" fmla="*/ 0 w 10"/>
                  <a:gd name="T5" fmla="*/ 3 h 30"/>
                  <a:gd name="T6" fmla="*/ 6 w 10"/>
                  <a:gd name="T7" fmla="*/ 28 h 30"/>
                  <a:gd name="T8" fmla="*/ 10 w 10"/>
                  <a:gd name="T9" fmla="*/ 27 h 30"/>
                </a:gdLst>
                <a:ahLst/>
                <a:cxnLst>
                  <a:cxn ang="0">
                    <a:pos x="T0" y="T1"/>
                  </a:cxn>
                  <a:cxn ang="0">
                    <a:pos x="T2" y="T3"/>
                  </a:cxn>
                  <a:cxn ang="0">
                    <a:pos x="T4" y="T5"/>
                  </a:cxn>
                  <a:cxn ang="0">
                    <a:pos x="T6" y="T7"/>
                  </a:cxn>
                  <a:cxn ang="0">
                    <a:pos x="T8" y="T9"/>
                  </a:cxn>
                </a:cxnLst>
                <a:rect l="0" t="0" r="r" b="b"/>
                <a:pathLst>
                  <a:path w="10" h="30">
                    <a:moveTo>
                      <a:pt x="10" y="27"/>
                    </a:moveTo>
                    <a:cubicBezTo>
                      <a:pt x="8" y="19"/>
                      <a:pt x="7" y="10"/>
                      <a:pt x="3" y="2"/>
                    </a:cubicBezTo>
                    <a:cubicBezTo>
                      <a:pt x="2" y="0"/>
                      <a:pt x="0" y="1"/>
                      <a:pt x="0" y="3"/>
                    </a:cubicBezTo>
                    <a:cubicBezTo>
                      <a:pt x="2" y="11"/>
                      <a:pt x="4" y="19"/>
                      <a:pt x="6" y="28"/>
                    </a:cubicBezTo>
                    <a:cubicBezTo>
                      <a:pt x="6" y="30"/>
                      <a:pt x="10" y="29"/>
                      <a:pt x="10"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54"/>
              <p:cNvSpPr>
                <a:spLocks/>
              </p:cNvSpPr>
              <p:nvPr/>
            </p:nvSpPr>
            <p:spPr bwMode="auto">
              <a:xfrm>
                <a:off x="4600" y="2098"/>
                <a:ext cx="32" cy="67"/>
              </a:xfrm>
              <a:custGeom>
                <a:avLst/>
                <a:gdLst>
                  <a:gd name="T0" fmla="*/ 17 w 18"/>
                  <a:gd name="T1" fmla="*/ 36 h 38"/>
                  <a:gd name="T2" fmla="*/ 4 w 18"/>
                  <a:gd name="T3" fmla="*/ 1 h 38"/>
                  <a:gd name="T4" fmla="*/ 1 w 18"/>
                  <a:gd name="T5" fmla="*/ 3 h 38"/>
                  <a:gd name="T6" fmla="*/ 14 w 18"/>
                  <a:gd name="T7" fmla="*/ 36 h 38"/>
                  <a:gd name="T8" fmla="*/ 17 w 18"/>
                  <a:gd name="T9" fmla="*/ 36 h 38"/>
                </a:gdLst>
                <a:ahLst/>
                <a:cxnLst>
                  <a:cxn ang="0">
                    <a:pos x="T0" y="T1"/>
                  </a:cxn>
                  <a:cxn ang="0">
                    <a:pos x="T2" y="T3"/>
                  </a:cxn>
                  <a:cxn ang="0">
                    <a:pos x="T4" y="T5"/>
                  </a:cxn>
                  <a:cxn ang="0">
                    <a:pos x="T6" y="T7"/>
                  </a:cxn>
                  <a:cxn ang="0">
                    <a:pos x="T8" y="T9"/>
                  </a:cxn>
                </a:cxnLst>
                <a:rect l="0" t="0" r="r" b="b"/>
                <a:pathLst>
                  <a:path w="18" h="38">
                    <a:moveTo>
                      <a:pt x="17" y="36"/>
                    </a:moveTo>
                    <a:cubicBezTo>
                      <a:pt x="18" y="23"/>
                      <a:pt x="14" y="9"/>
                      <a:pt x="4" y="1"/>
                    </a:cubicBezTo>
                    <a:cubicBezTo>
                      <a:pt x="2" y="0"/>
                      <a:pt x="0" y="1"/>
                      <a:pt x="1" y="3"/>
                    </a:cubicBezTo>
                    <a:cubicBezTo>
                      <a:pt x="9" y="13"/>
                      <a:pt x="13" y="23"/>
                      <a:pt x="14" y="36"/>
                    </a:cubicBezTo>
                    <a:cubicBezTo>
                      <a:pt x="14" y="38"/>
                      <a:pt x="17" y="38"/>
                      <a:pt x="17"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55"/>
              <p:cNvSpPr>
                <a:spLocks/>
              </p:cNvSpPr>
              <p:nvPr/>
            </p:nvSpPr>
            <p:spPr bwMode="auto">
              <a:xfrm>
                <a:off x="4644" y="2107"/>
                <a:ext cx="20" cy="54"/>
              </a:xfrm>
              <a:custGeom>
                <a:avLst/>
                <a:gdLst>
                  <a:gd name="T0" fmla="*/ 10 w 11"/>
                  <a:gd name="T1" fmla="*/ 28 h 31"/>
                  <a:gd name="T2" fmla="*/ 3 w 11"/>
                  <a:gd name="T3" fmla="*/ 2 h 31"/>
                  <a:gd name="T4" fmla="*/ 0 w 11"/>
                  <a:gd name="T5" fmla="*/ 3 h 31"/>
                  <a:gd name="T6" fmla="*/ 7 w 11"/>
                  <a:gd name="T7" fmla="*/ 29 h 31"/>
                  <a:gd name="T8" fmla="*/ 10 w 11"/>
                  <a:gd name="T9" fmla="*/ 28 h 31"/>
                </a:gdLst>
                <a:ahLst/>
                <a:cxnLst>
                  <a:cxn ang="0">
                    <a:pos x="T0" y="T1"/>
                  </a:cxn>
                  <a:cxn ang="0">
                    <a:pos x="T2" y="T3"/>
                  </a:cxn>
                  <a:cxn ang="0">
                    <a:pos x="T4" y="T5"/>
                  </a:cxn>
                  <a:cxn ang="0">
                    <a:pos x="T6" y="T7"/>
                  </a:cxn>
                  <a:cxn ang="0">
                    <a:pos x="T8" y="T9"/>
                  </a:cxn>
                </a:cxnLst>
                <a:rect l="0" t="0" r="r" b="b"/>
                <a:pathLst>
                  <a:path w="11" h="31">
                    <a:moveTo>
                      <a:pt x="10" y="28"/>
                    </a:moveTo>
                    <a:cubicBezTo>
                      <a:pt x="10" y="19"/>
                      <a:pt x="8" y="10"/>
                      <a:pt x="3" y="2"/>
                    </a:cubicBezTo>
                    <a:cubicBezTo>
                      <a:pt x="3" y="0"/>
                      <a:pt x="0" y="1"/>
                      <a:pt x="0" y="3"/>
                    </a:cubicBezTo>
                    <a:cubicBezTo>
                      <a:pt x="3" y="11"/>
                      <a:pt x="6" y="20"/>
                      <a:pt x="7" y="29"/>
                    </a:cubicBezTo>
                    <a:cubicBezTo>
                      <a:pt x="7" y="31"/>
                      <a:pt x="11" y="30"/>
                      <a:pt x="1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656"/>
              <p:cNvSpPr>
                <a:spLocks/>
              </p:cNvSpPr>
              <p:nvPr/>
            </p:nvSpPr>
            <p:spPr bwMode="auto">
              <a:xfrm>
                <a:off x="4548" y="2121"/>
                <a:ext cx="24" cy="56"/>
              </a:xfrm>
              <a:custGeom>
                <a:avLst/>
                <a:gdLst>
                  <a:gd name="T0" fmla="*/ 14 w 14"/>
                  <a:gd name="T1" fmla="*/ 30 h 32"/>
                  <a:gd name="T2" fmla="*/ 3 w 14"/>
                  <a:gd name="T3" fmla="*/ 2 h 32"/>
                  <a:gd name="T4" fmla="*/ 1 w 14"/>
                  <a:gd name="T5" fmla="*/ 3 h 32"/>
                  <a:gd name="T6" fmla="*/ 12 w 14"/>
                  <a:gd name="T7" fmla="*/ 30 h 32"/>
                  <a:gd name="T8" fmla="*/ 14 w 14"/>
                  <a:gd name="T9" fmla="*/ 30 h 32"/>
                </a:gdLst>
                <a:ahLst/>
                <a:cxnLst>
                  <a:cxn ang="0">
                    <a:pos x="T0" y="T1"/>
                  </a:cxn>
                  <a:cxn ang="0">
                    <a:pos x="T2" y="T3"/>
                  </a:cxn>
                  <a:cxn ang="0">
                    <a:pos x="T4" y="T5"/>
                  </a:cxn>
                  <a:cxn ang="0">
                    <a:pos x="T6" y="T7"/>
                  </a:cxn>
                  <a:cxn ang="0">
                    <a:pos x="T8" y="T9"/>
                  </a:cxn>
                </a:cxnLst>
                <a:rect l="0" t="0" r="r" b="b"/>
                <a:pathLst>
                  <a:path w="14" h="32">
                    <a:moveTo>
                      <a:pt x="14" y="30"/>
                    </a:moveTo>
                    <a:cubicBezTo>
                      <a:pt x="14" y="20"/>
                      <a:pt x="11" y="8"/>
                      <a:pt x="3" y="2"/>
                    </a:cubicBezTo>
                    <a:cubicBezTo>
                      <a:pt x="2" y="0"/>
                      <a:pt x="0" y="2"/>
                      <a:pt x="1" y="3"/>
                    </a:cubicBezTo>
                    <a:cubicBezTo>
                      <a:pt x="6" y="12"/>
                      <a:pt x="10" y="20"/>
                      <a:pt x="12" y="30"/>
                    </a:cubicBezTo>
                    <a:cubicBezTo>
                      <a:pt x="12" y="32"/>
                      <a:pt x="14" y="31"/>
                      <a:pt x="1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7"/>
              <p:cNvSpPr>
                <a:spLocks/>
              </p:cNvSpPr>
              <p:nvPr/>
            </p:nvSpPr>
            <p:spPr bwMode="auto">
              <a:xfrm>
                <a:off x="4578" y="2119"/>
                <a:ext cx="22" cy="41"/>
              </a:xfrm>
              <a:custGeom>
                <a:avLst/>
                <a:gdLst>
                  <a:gd name="T0" fmla="*/ 12 w 13"/>
                  <a:gd name="T1" fmla="*/ 19 h 23"/>
                  <a:gd name="T2" fmla="*/ 3 w 13"/>
                  <a:gd name="T3" fmla="*/ 2 h 23"/>
                  <a:gd name="T4" fmla="*/ 0 w 13"/>
                  <a:gd name="T5" fmla="*/ 3 h 23"/>
                  <a:gd name="T6" fmla="*/ 9 w 13"/>
                  <a:gd name="T7" fmla="*/ 20 h 23"/>
                  <a:gd name="T8" fmla="*/ 12 w 13"/>
                  <a:gd name="T9" fmla="*/ 19 h 23"/>
                </a:gdLst>
                <a:ahLst/>
                <a:cxnLst>
                  <a:cxn ang="0">
                    <a:pos x="T0" y="T1"/>
                  </a:cxn>
                  <a:cxn ang="0">
                    <a:pos x="T2" y="T3"/>
                  </a:cxn>
                  <a:cxn ang="0">
                    <a:pos x="T4" y="T5"/>
                  </a:cxn>
                  <a:cxn ang="0">
                    <a:pos x="T6" y="T7"/>
                  </a:cxn>
                  <a:cxn ang="0">
                    <a:pos x="T8" y="T9"/>
                  </a:cxn>
                </a:cxnLst>
                <a:rect l="0" t="0" r="r" b="b"/>
                <a:pathLst>
                  <a:path w="13" h="23">
                    <a:moveTo>
                      <a:pt x="12" y="19"/>
                    </a:moveTo>
                    <a:cubicBezTo>
                      <a:pt x="9" y="13"/>
                      <a:pt x="7" y="7"/>
                      <a:pt x="3" y="2"/>
                    </a:cubicBezTo>
                    <a:cubicBezTo>
                      <a:pt x="2" y="0"/>
                      <a:pt x="0" y="1"/>
                      <a:pt x="0" y="3"/>
                    </a:cubicBezTo>
                    <a:cubicBezTo>
                      <a:pt x="3" y="9"/>
                      <a:pt x="6" y="15"/>
                      <a:pt x="9" y="20"/>
                    </a:cubicBezTo>
                    <a:cubicBezTo>
                      <a:pt x="10" y="23"/>
                      <a:pt x="13" y="21"/>
                      <a:pt x="12"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8"/>
              <p:cNvSpPr>
                <a:spLocks/>
              </p:cNvSpPr>
              <p:nvPr/>
            </p:nvSpPr>
            <p:spPr bwMode="auto">
              <a:xfrm>
                <a:off x="4810" y="2049"/>
                <a:ext cx="28" cy="60"/>
              </a:xfrm>
              <a:custGeom>
                <a:avLst/>
                <a:gdLst>
                  <a:gd name="T0" fmla="*/ 16 w 16"/>
                  <a:gd name="T1" fmla="*/ 31 h 34"/>
                  <a:gd name="T2" fmla="*/ 3 w 16"/>
                  <a:gd name="T3" fmla="*/ 1 h 34"/>
                  <a:gd name="T4" fmla="*/ 1 w 16"/>
                  <a:gd name="T5" fmla="*/ 3 h 34"/>
                  <a:gd name="T6" fmla="*/ 13 w 16"/>
                  <a:gd name="T7" fmla="*/ 32 h 34"/>
                  <a:gd name="T8" fmla="*/ 16 w 16"/>
                  <a:gd name="T9" fmla="*/ 31 h 34"/>
                </a:gdLst>
                <a:ahLst/>
                <a:cxnLst>
                  <a:cxn ang="0">
                    <a:pos x="T0" y="T1"/>
                  </a:cxn>
                  <a:cxn ang="0">
                    <a:pos x="T2" y="T3"/>
                  </a:cxn>
                  <a:cxn ang="0">
                    <a:pos x="T4" y="T5"/>
                  </a:cxn>
                  <a:cxn ang="0">
                    <a:pos x="T6" y="T7"/>
                  </a:cxn>
                  <a:cxn ang="0">
                    <a:pos x="T8" y="T9"/>
                  </a:cxn>
                </a:cxnLst>
                <a:rect l="0" t="0" r="r" b="b"/>
                <a:pathLst>
                  <a:path w="16" h="34">
                    <a:moveTo>
                      <a:pt x="16" y="31"/>
                    </a:moveTo>
                    <a:cubicBezTo>
                      <a:pt x="14" y="20"/>
                      <a:pt x="10" y="10"/>
                      <a:pt x="3" y="1"/>
                    </a:cubicBezTo>
                    <a:cubicBezTo>
                      <a:pt x="2" y="0"/>
                      <a:pt x="0" y="2"/>
                      <a:pt x="1" y="3"/>
                    </a:cubicBezTo>
                    <a:cubicBezTo>
                      <a:pt x="6" y="12"/>
                      <a:pt x="11" y="21"/>
                      <a:pt x="13" y="32"/>
                    </a:cubicBezTo>
                    <a:cubicBezTo>
                      <a:pt x="13" y="34"/>
                      <a:pt x="16" y="33"/>
                      <a:pt x="16"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659"/>
              <p:cNvSpPr>
                <a:spLocks/>
              </p:cNvSpPr>
              <p:nvPr/>
            </p:nvSpPr>
            <p:spPr bwMode="auto">
              <a:xfrm>
                <a:off x="4490" y="2133"/>
                <a:ext cx="28" cy="60"/>
              </a:xfrm>
              <a:custGeom>
                <a:avLst/>
                <a:gdLst>
                  <a:gd name="T0" fmla="*/ 14 w 16"/>
                  <a:gd name="T1" fmla="*/ 32 h 34"/>
                  <a:gd name="T2" fmla="*/ 4 w 16"/>
                  <a:gd name="T3" fmla="*/ 1 h 34"/>
                  <a:gd name="T4" fmla="*/ 1 w 16"/>
                  <a:gd name="T5" fmla="*/ 3 h 34"/>
                  <a:gd name="T6" fmla="*/ 11 w 16"/>
                  <a:gd name="T7" fmla="*/ 32 h 34"/>
                  <a:gd name="T8" fmla="*/ 14 w 16"/>
                  <a:gd name="T9" fmla="*/ 32 h 34"/>
                </a:gdLst>
                <a:ahLst/>
                <a:cxnLst>
                  <a:cxn ang="0">
                    <a:pos x="T0" y="T1"/>
                  </a:cxn>
                  <a:cxn ang="0">
                    <a:pos x="T2" y="T3"/>
                  </a:cxn>
                  <a:cxn ang="0">
                    <a:pos x="T4" y="T5"/>
                  </a:cxn>
                  <a:cxn ang="0">
                    <a:pos x="T6" y="T7"/>
                  </a:cxn>
                  <a:cxn ang="0">
                    <a:pos x="T8" y="T9"/>
                  </a:cxn>
                </a:cxnLst>
                <a:rect l="0" t="0" r="r" b="b"/>
                <a:pathLst>
                  <a:path w="16" h="34">
                    <a:moveTo>
                      <a:pt x="14" y="32"/>
                    </a:moveTo>
                    <a:cubicBezTo>
                      <a:pt x="16" y="21"/>
                      <a:pt x="12" y="9"/>
                      <a:pt x="4" y="1"/>
                    </a:cubicBezTo>
                    <a:cubicBezTo>
                      <a:pt x="2" y="0"/>
                      <a:pt x="0" y="2"/>
                      <a:pt x="1" y="3"/>
                    </a:cubicBezTo>
                    <a:cubicBezTo>
                      <a:pt x="8" y="12"/>
                      <a:pt x="11" y="21"/>
                      <a:pt x="11" y="32"/>
                    </a:cubicBezTo>
                    <a:cubicBezTo>
                      <a:pt x="11" y="33"/>
                      <a:pt x="14" y="3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660"/>
              <p:cNvSpPr>
                <a:spLocks/>
              </p:cNvSpPr>
              <p:nvPr/>
            </p:nvSpPr>
            <p:spPr bwMode="auto">
              <a:xfrm>
                <a:off x="4442" y="2149"/>
                <a:ext cx="27" cy="42"/>
              </a:xfrm>
              <a:custGeom>
                <a:avLst/>
                <a:gdLst>
                  <a:gd name="T0" fmla="*/ 15 w 15"/>
                  <a:gd name="T1" fmla="*/ 21 h 24"/>
                  <a:gd name="T2" fmla="*/ 3 w 15"/>
                  <a:gd name="T3" fmla="*/ 1 h 24"/>
                  <a:gd name="T4" fmla="*/ 1 w 15"/>
                  <a:gd name="T5" fmla="*/ 3 h 24"/>
                  <a:gd name="T6" fmla="*/ 11 w 15"/>
                  <a:gd name="T7" fmla="*/ 21 h 24"/>
                  <a:gd name="T8" fmla="*/ 15 w 15"/>
                  <a:gd name="T9" fmla="*/ 21 h 24"/>
                </a:gdLst>
                <a:ahLst/>
                <a:cxnLst>
                  <a:cxn ang="0">
                    <a:pos x="T0" y="T1"/>
                  </a:cxn>
                  <a:cxn ang="0">
                    <a:pos x="T2" y="T3"/>
                  </a:cxn>
                  <a:cxn ang="0">
                    <a:pos x="T4" y="T5"/>
                  </a:cxn>
                  <a:cxn ang="0">
                    <a:pos x="T6" y="T7"/>
                  </a:cxn>
                  <a:cxn ang="0">
                    <a:pos x="T8" y="T9"/>
                  </a:cxn>
                </a:cxnLst>
                <a:rect l="0" t="0" r="r" b="b"/>
                <a:pathLst>
                  <a:path w="15" h="24">
                    <a:moveTo>
                      <a:pt x="15" y="21"/>
                    </a:moveTo>
                    <a:cubicBezTo>
                      <a:pt x="15" y="13"/>
                      <a:pt x="11" y="5"/>
                      <a:pt x="3" y="1"/>
                    </a:cubicBezTo>
                    <a:cubicBezTo>
                      <a:pt x="2" y="0"/>
                      <a:pt x="0" y="2"/>
                      <a:pt x="1" y="3"/>
                    </a:cubicBezTo>
                    <a:cubicBezTo>
                      <a:pt x="6" y="8"/>
                      <a:pt x="10" y="14"/>
                      <a:pt x="11" y="21"/>
                    </a:cubicBezTo>
                    <a:cubicBezTo>
                      <a:pt x="11" y="24"/>
                      <a:pt x="15" y="24"/>
                      <a:pt x="15"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661"/>
              <p:cNvSpPr>
                <a:spLocks/>
              </p:cNvSpPr>
              <p:nvPr/>
            </p:nvSpPr>
            <p:spPr bwMode="auto">
              <a:xfrm>
                <a:off x="4403" y="2165"/>
                <a:ext cx="16" cy="35"/>
              </a:xfrm>
              <a:custGeom>
                <a:avLst/>
                <a:gdLst>
                  <a:gd name="T0" fmla="*/ 9 w 9"/>
                  <a:gd name="T1" fmla="*/ 18 h 20"/>
                  <a:gd name="T2" fmla="*/ 4 w 9"/>
                  <a:gd name="T3" fmla="*/ 1 h 20"/>
                  <a:gd name="T4" fmla="*/ 1 w 9"/>
                  <a:gd name="T5" fmla="*/ 3 h 20"/>
                  <a:gd name="T6" fmla="*/ 5 w 9"/>
                  <a:gd name="T7" fmla="*/ 18 h 20"/>
                  <a:gd name="T8" fmla="*/ 9 w 9"/>
                  <a:gd name="T9" fmla="*/ 18 h 20"/>
                </a:gdLst>
                <a:ahLst/>
                <a:cxnLst>
                  <a:cxn ang="0">
                    <a:pos x="T0" y="T1"/>
                  </a:cxn>
                  <a:cxn ang="0">
                    <a:pos x="T2" y="T3"/>
                  </a:cxn>
                  <a:cxn ang="0">
                    <a:pos x="T4" y="T5"/>
                  </a:cxn>
                  <a:cxn ang="0">
                    <a:pos x="T6" y="T7"/>
                  </a:cxn>
                  <a:cxn ang="0">
                    <a:pos x="T8" y="T9"/>
                  </a:cxn>
                </a:cxnLst>
                <a:rect l="0" t="0" r="r" b="b"/>
                <a:pathLst>
                  <a:path w="9" h="20">
                    <a:moveTo>
                      <a:pt x="9" y="18"/>
                    </a:moveTo>
                    <a:cubicBezTo>
                      <a:pt x="9" y="12"/>
                      <a:pt x="8" y="5"/>
                      <a:pt x="4" y="1"/>
                    </a:cubicBezTo>
                    <a:cubicBezTo>
                      <a:pt x="2" y="0"/>
                      <a:pt x="0" y="1"/>
                      <a:pt x="1" y="3"/>
                    </a:cubicBezTo>
                    <a:cubicBezTo>
                      <a:pt x="4" y="8"/>
                      <a:pt x="5" y="12"/>
                      <a:pt x="5" y="18"/>
                    </a:cubicBezTo>
                    <a:cubicBezTo>
                      <a:pt x="5" y="20"/>
                      <a:pt x="8" y="20"/>
                      <a:pt x="9"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662"/>
              <p:cNvSpPr>
                <a:spLocks/>
              </p:cNvSpPr>
              <p:nvPr/>
            </p:nvSpPr>
            <p:spPr bwMode="auto">
              <a:xfrm>
                <a:off x="4360" y="2167"/>
                <a:ext cx="19" cy="47"/>
              </a:xfrm>
              <a:custGeom>
                <a:avLst/>
                <a:gdLst>
                  <a:gd name="T0" fmla="*/ 11 w 11"/>
                  <a:gd name="T1" fmla="*/ 24 h 27"/>
                  <a:gd name="T2" fmla="*/ 3 w 11"/>
                  <a:gd name="T3" fmla="*/ 1 h 27"/>
                  <a:gd name="T4" fmla="*/ 1 w 11"/>
                  <a:gd name="T5" fmla="*/ 3 h 27"/>
                  <a:gd name="T6" fmla="*/ 7 w 11"/>
                  <a:gd name="T7" fmla="*/ 24 h 27"/>
                  <a:gd name="T8" fmla="*/ 11 w 11"/>
                  <a:gd name="T9" fmla="*/ 24 h 27"/>
                </a:gdLst>
                <a:ahLst/>
                <a:cxnLst>
                  <a:cxn ang="0">
                    <a:pos x="T0" y="T1"/>
                  </a:cxn>
                  <a:cxn ang="0">
                    <a:pos x="T2" y="T3"/>
                  </a:cxn>
                  <a:cxn ang="0">
                    <a:pos x="T4" y="T5"/>
                  </a:cxn>
                  <a:cxn ang="0">
                    <a:pos x="T6" y="T7"/>
                  </a:cxn>
                  <a:cxn ang="0">
                    <a:pos x="T8" y="T9"/>
                  </a:cxn>
                </a:cxnLst>
                <a:rect l="0" t="0" r="r" b="b"/>
                <a:pathLst>
                  <a:path w="11" h="27">
                    <a:moveTo>
                      <a:pt x="11" y="24"/>
                    </a:moveTo>
                    <a:cubicBezTo>
                      <a:pt x="11" y="16"/>
                      <a:pt x="9" y="8"/>
                      <a:pt x="3" y="1"/>
                    </a:cubicBezTo>
                    <a:cubicBezTo>
                      <a:pt x="2" y="0"/>
                      <a:pt x="0" y="2"/>
                      <a:pt x="1" y="3"/>
                    </a:cubicBezTo>
                    <a:cubicBezTo>
                      <a:pt x="4" y="10"/>
                      <a:pt x="6" y="17"/>
                      <a:pt x="7" y="24"/>
                    </a:cubicBezTo>
                    <a:cubicBezTo>
                      <a:pt x="7" y="26"/>
                      <a:pt x="11" y="27"/>
                      <a:pt x="11"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663"/>
              <p:cNvSpPr>
                <a:spLocks/>
              </p:cNvSpPr>
              <p:nvPr/>
            </p:nvSpPr>
            <p:spPr bwMode="auto">
              <a:xfrm>
                <a:off x="4310" y="2182"/>
                <a:ext cx="14" cy="39"/>
              </a:xfrm>
              <a:custGeom>
                <a:avLst/>
                <a:gdLst>
                  <a:gd name="T0" fmla="*/ 8 w 8"/>
                  <a:gd name="T1" fmla="*/ 19 h 22"/>
                  <a:gd name="T2" fmla="*/ 3 w 8"/>
                  <a:gd name="T3" fmla="*/ 1 h 22"/>
                  <a:gd name="T4" fmla="*/ 0 w 8"/>
                  <a:gd name="T5" fmla="*/ 2 h 22"/>
                  <a:gd name="T6" fmla="*/ 4 w 8"/>
                  <a:gd name="T7" fmla="*/ 19 h 22"/>
                  <a:gd name="T8" fmla="*/ 8 w 8"/>
                  <a:gd name="T9" fmla="*/ 19 h 22"/>
                </a:gdLst>
                <a:ahLst/>
                <a:cxnLst>
                  <a:cxn ang="0">
                    <a:pos x="T0" y="T1"/>
                  </a:cxn>
                  <a:cxn ang="0">
                    <a:pos x="T2" y="T3"/>
                  </a:cxn>
                  <a:cxn ang="0">
                    <a:pos x="T4" y="T5"/>
                  </a:cxn>
                  <a:cxn ang="0">
                    <a:pos x="T6" y="T7"/>
                  </a:cxn>
                  <a:cxn ang="0">
                    <a:pos x="T8" y="T9"/>
                  </a:cxn>
                </a:cxnLst>
                <a:rect l="0" t="0" r="r" b="b"/>
                <a:pathLst>
                  <a:path w="8" h="22">
                    <a:moveTo>
                      <a:pt x="8" y="19"/>
                    </a:moveTo>
                    <a:cubicBezTo>
                      <a:pt x="8" y="13"/>
                      <a:pt x="7" y="6"/>
                      <a:pt x="3" y="1"/>
                    </a:cubicBezTo>
                    <a:cubicBezTo>
                      <a:pt x="2" y="0"/>
                      <a:pt x="0" y="1"/>
                      <a:pt x="0" y="2"/>
                    </a:cubicBezTo>
                    <a:cubicBezTo>
                      <a:pt x="2" y="8"/>
                      <a:pt x="4" y="13"/>
                      <a:pt x="4" y="19"/>
                    </a:cubicBezTo>
                    <a:cubicBezTo>
                      <a:pt x="5" y="22"/>
                      <a:pt x="8" y="22"/>
                      <a:pt x="8"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664"/>
              <p:cNvSpPr>
                <a:spLocks/>
              </p:cNvSpPr>
              <p:nvPr/>
            </p:nvSpPr>
            <p:spPr bwMode="auto">
              <a:xfrm>
                <a:off x="4268" y="2172"/>
                <a:ext cx="16" cy="30"/>
              </a:xfrm>
              <a:custGeom>
                <a:avLst/>
                <a:gdLst>
                  <a:gd name="T0" fmla="*/ 9 w 9"/>
                  <a:gd name="T1" fmla="*/ 13 h 17"/>
                  <a:gd name="T2" fmla="*/ 3 w 9"/>
                  <a:gd name="T3" fmla="*/ 1 h 17"/>
                  <a:gd name="T4" fmla="*/ 0 w 9"/>
                  <a:gd name="T5" fmla="*/ 2 h 17"/>
                  <a:gd name="T6" fmla="*/ 5 w 9"/>
                  <a:gd name="T7" fmla="*/ 15 h 17"/>
                  <a:gd name="T8" fmla="*/ 9 w 9"/>
                  <a:gd name="T9" fmla="*/ 13 h 17"/>
                </a:gdLst>
                <a:ahLst/>
                <a:cxnLst>
                  <a:cxn ang="0">
                    <a:pos x="T0" y="T1"/>
                  </a:cxn>
                  <a:cxn ang="0">
                    <a:pos x="T2" y="T3"/>
                  </a:cxn>
                  <a:cxn ang="0">
                    <a:pos x="T4" y="T5"/>
                  </a:cxn>
                  <a:cxn ang="0">
                    <a:pos x="T6" y="T7"/>
                  </a:cxn>
                  <a:cxn ang="0">
                    <a:pos x="T8" y="T9"/>
                  </a:cxn>
                </a:cxnLst>
                <a:rect l="0" t="0" r="r" b="b"/>
                <a:pathLst>
                  <a:path w="9" h="17">
                    <a:moveTo>
                      <a:pt x="9" y="13"/>
                    </a:moveTo>
                    <a:cubicBezTo>
                      <a:pt x="7" y="9"/>
                      <a:pt x="6" y="4"/>
                      <a:pt x="3" y="1"/>
                    </a:cubicBezTo>
                    <a:cubicBezTo>
                      <a:pt x="2" y="0"/>
                      <a:pt x="0" y="1"/>
                      <a:pt x="0" y="2"/>
                    </a:cubicBezTo>
                    <a:cubicBezTo>
                      <a:pt x="1" y="7"/>
                      <a:pt x="3" y="11"/>
                      <a:pt x="5" y="15"/>
                    </a:cubicBezTo>
                    <a:cubicBezTo>
                      <a:pt x="6" y="17"/>
                      <a:pt x="9" y="16"/>
                      <a:pt x="9"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65"/>
              <p:cNvSpPr>
                <a:spLocks/>
              </p:cNvSpPr>
              <p:nvPr/>
            </p:nvSpPr>
            <p:spPr bwMode="auto">
              <a:xfrm>
                <a:off x="4627" y="1769"/>
                <a:ext cx="81" cy="83"/>
              </a:xfrm>
              <a:custGeom>
                <a:avLst/>
                <a:gdLst>
                  <a:gd name="T0" fmla="*/ 4 w 46"/>
                  <a:gd name="T1" fmla="*/ 46 h 47"/>
                  <a:gd name="T2" fmla="*/ 23 w 46"/>
                  <a:gd name="T3" fmla="*/ 21 h 47"/>
                  <a:gd name="T4" fmla="*/ 44 w 46"/>
                  <a:gd name="T5" fmla="*/ 2 h 47"/>
                  <a:gd name="T6" fmla="*/ 43 w 46"/>
                  <a:gd name="T7" fmla="*/ 0 h 47"/>
                  <a:gd name="T8" fmla="*/ 1 w 46"/>
                  <a:gd name="T9" fmla="*/ 44 h 47"/>
                  <a:gd name="T10" fmla="*/ 4 w 46"/>
                  <a:gd name="T11" fmla="*/ 46 h 47"/>
                </a:gdLst>
                <a:ahLst/>
                <a:cxnLst>
                  <a:cxn ang="0">
                    <a:pos x="T0" y="T1"/>
                  </a:cxn>
                  <a:cxn ang="0">
                    <a:pos x="T2" y="T3"/>
                  </a:cxn>
                  <a:cxn ang="0">
                    <a:pos x="T4" y="T5"/>
                  </a:cxn>
                  <a:cxn ang="0">
                    <a:pos x="T6" y="T7"/>
                  </a:cxn>
                  <a:cxn ang="0">
                    <a:pos x="T8" y="T9"/>
                  </a:cxn>
                  <a:cxn ang="0">
                    <a:pos x="T10" y="T11"/>
                  </a:cxn>
                </a:cxnLst>
                <a:rect l="0" t="0" r="r" b="b"/>
                <a:pathLst>
                  <a:path w="46" h="47">
                    <a:moveTo>
                      <a:pt x="4" y="46"/>
                    </a:moveTo>
                    <a:cubicBezTo>
                      <a:pt x="10" y="37"/>
                      <a:pt x="15" y="28"/>
                      <a:pt x="23" y="21"/>
                    </a:cubicBezTo>
                    <a:cubicBezTo>
                      <a:pt x="29" y="14"/>
                      <a:pt x="37" y="8"/>
                      <a:pt x="44" y="2"/>
                    </a:cubicBezTo>
                    <a:cubicBezTo>
                      <a:pt x="46" y="1"/>
                      <a:pt x="44" y="0"/>
                      <a:pt x="43" y="0"/>
                    </a:cubicBezTo>
                    <a:cubicBezTo>
                      <a:pt x="24" y="8"/>
                      <a:pt x="9" y="26"/>
                      <a:pt x="1" y="44"/>
                    </a:cubicBezTo>
                    <a:cubicBezTo>
                      <a:pt x="0" y="46"/>
                      <a:pt x="3" y="47"/>
                      <a:pt x="4"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66"/>
              <p:cNvSpPr>
                <a:spLocks/>
              </p:cNvSpPr>
              <p:nvPr/>
            </p:nvSpPr>
            <p:spPr bwMode="auto">
              <a:xfrm>
                <a:off x="4616" y="1752"/>
                <a:ext cx="39" cy="82"/>
              </a:xfrm>
              <a:custGeom>
                <a:avLst/>
                <a:gdLst>
                  <a:gd name="T0" fmla="*/ 3 w 22"/>
                  <a:gd name="T1" fmla="*/ 46 h 47"/>
                  <a:gd name="T2" fmla="*/ 10 w 22"/>
                  <a:gd name="T3" fmla="*/ 22 h 47"/>
                  <a:gd name="T4" fmla="*/ 21 w 22"/>
                  <a:gd name="T5" fmla="*/ 3 h 47"/>
                  <a:gd name="T6" fmla="*/ 19 w 22"/>
                  <a:gd name="T7" fmla="*/ 1 h 47"/>
                  <a:gd name="T8" fmla="*/ 0 w 22"/>
                  <a:gd name="T9" fmla="*/ 45 h 47"/>
                  <a:gd name="T10" fmla="*/ 3 w 22"/>
                  <a:gd name="T11" fmla="*/ 46 h 47"/>
                </a:gdLst>
                <a:ahLst/>
                <a:cxnLst>
                  <a:cxn ang="0">
                    <a:pos x="T0" y="T1"/>
                  </a:cxn>
                  <a:cxn ang="0">
                    <a:pos x="T2" y="T3"/>
                  </a:cxn>
                  <a:cxn ang="0">
                    <a:pos x="T4" y="T5"/>
                  </a:cxn>
                  <a:cxn ang="0">
                    <a:pos x="T6" y="T7"/>
                  </a:cxn>
                  <a:cxn ang="0">
                    <a:pos x="T8" y="T9"/>
                  </a:cxn>
                  <a:cxn ang="0">
                    <a:pos x="T10" y="T11"/>
                  </a:cxn>
                </a:cxnLst>
                <a:rect l="0" t="0" r="r" b="b"/>
                <a:pathLst>
                  <a:path w="22" h="47">
                    <a:moveTo>
                      <a:pt x="3" y="46"/>
                    </a:moveTo>
                    <a:cubicBezTo>
                      <a:pt x="5" y="38"/>
                      <a:pt x="7" y="30"/>
                      <a:pt x="10" y="22"/>
                    </a:cubicBezTo>
                    <a:cubicBezTo>
                      <a:pt x="13" y="15"/>
                      <a:pt x="18" y="9"/>
                      <a:pt x="21" y="3"/>
                    </a:cubicBezTo>
                    <a:cubicBezTo>
                      <a:pt x="22" y="1"/>
                      <a:pt x="20" y="0"/>
                      <a:pt x="19" y="1"/>
                    </a:cubicBezTo>
                    <a:cubicBezTo>
                      <a:pt x="7" y="12"/>
                      <a:pt x="1" y="30"/>
                      <a:pt x="0" y="45"/>
                    </a:cubicBezTo>
                    <a:cubicBezTo>
                      <a:pt x="0" y="47"/>
                      <a:pt x="3" y="47"/>
                      <a:pt x="3"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67"/>
              <p:cNvSpPr>
                <a:spLocks/>
              </p:cNvSpPr>
              <p:nvPr/>
            </p:nvSpPr>
            <p:spPr bwMode="auto">
              <a:xfrm>
                <a:off x="4592" y="1736"/>
                <a:ext cx="24" cy="58"/>
              </a:xfrm>
              <a:custGeom>
                <a:avLst/>
                <a:gdLst>
                  <a:gd name="T0" fmla="*/ 4 w 14"/>
                  <a:gd name="T1" fmla="*/ 31 h 33"/>
                  <a:gd name="T2" fmla="*/ 14 w 14"/>
                  <a:gd name="T3" fmla="*/ 2 h 33"/>
                  <a:gd name="T4" fmla="*/ 11 w 14"/>
                  <a:gd name="T5" fmla="*/ 1 h 33"/>
                  <a:gd name="T6" fmla="*/ 0 w 14"/>
                  <a:gd name="T7" fmla="*/ 30 h 33"/>
                  <a:gd name="T8" fmla="*/ 4 w 14"/>
                  <a:gd name="T9" fmla="*/ 31 h 33"/>
                </a:gdLst>
                <a:ahLst/>
                <a:cxnLst>
                  <a:cxn ang="0">
                    <a:pos x="T0" y="T1"/>
                  </a:cxn>
                  <a:cxn ang="0">
                    <a:pos x="T2" y="T3"/>
                  </a:cxn>
                  <a:cxn ang="0">
                    <a:pos x="T4" y="T5"/>
                  </a:cxn>
                  <a:cxn ang="0">
                    <a:pos x="T6" y="T7"/>
                  </a:cxn>
                  <a:cxn ang="0">
                    <a:pos x="T8" y="T9"/>
                  </a:cxn>
                </a:cxnLst>
                <a:rect l="0" t="0" r="r" b="b"/>
                <a:pathLst>
                  <a:path w="14" h="33">
                    <a:moveTo>
                      <a:pt x="4" y="31"/>
                    </a:moveTo>
                    <a:cubicBezTo>
                      <a:pt x="7" y="21"/>
                      <a:pt x="11" y="12"/>
                      <a:pt x="14" y="2"/>
                    </a:cubicBezTo>
                    <a:cubicBezTo>
                      <a:pt x="14" y="0"/>
                      <a:pt x="12" y="0"/>
                      <a:pt x="11" y="1"/>
                    </a:cubicBezTo>
                    <a:cubicBezTo>
                      <a:pt x="5" y="9"/>
                      <a:pt x="3" y="20"/>
                      <a:pt x="0" y="30"/>
                    </a:cubicBezTo>
                    <a:cubicBezTo>
                      <a:pt x="0" y="32"/>
                      <a:pt x="4"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668"/>
              <p:cNvSpPr>
                <a:spLocks/>
              </p:cNvSpPr>
              <p:nvPr/>
            </p:nvSpPr>
            <p:spPr bwMode="auto">
              <a:xfrm>
                <a:off x="4563" y="1720"/>
                <a:ext cx="27" cy="53"/>
              </a:xfrm>
              <a:custGeom>
                <a:avLst/>
                <a:gdLst>
                  <a:gd name="T0" fmla="*/ 4 w 15"/>
                  <a:gd name="T1" fmla="*/ 28 h 30"/>
                  <a:gd name="T2" fmla="*/ 14 w 15"/>
                  <a:gd name="T3" fmla="*/ 3 h 30"/>
                  <a:gd name="T4" fmla="*/ 11 w 15"/>
                  <a:gd name="T5" fmla="*/ 1 h 30"/>
                  <a:gd name="T6" fmla="*/ 1 w 15"/>
                  <a:gd name="T7" fmla="*/ 28 h 30"/>
                  <a:gd name="T8" fmla="*/ 4 w 15"/>
                  <a:gd name="T9" fmla="*/ 28 h 30"/>
                </a:gdLst>
                <a:ahLst/>
                <a:cxnLst>
                  <a:cxn ang="0">
                    <a:pos x="T0" y="T1"/>
                  </a:cxn>
                  <a:cxn ang="0">
                    <a:pos x="T2" y="T3"/>
                  </a:cxn>
                  <a:cxn ang="0">
                    <a:pos x="T4" y="T5"/>
                  </a:cxn>
                  <a:cxn ang="0">
                    <a:pos x="T6" y="T7"/>
                  </a:cxn>
                  <a:cxn ang="0">
                    <a:pos x="T8" y="T9"/>
                  </a:cxn>
                </a:cxnLst>
                <a:rect l="0" t="0" r="r" b="b"/>
                <a:pathLst>
                  <a:path w="15" h="30">
                    <a:moveTo>
                      <a:pt x="4" y="28"/>
                    </a:moveTo>
                    <a:cubicBezTo>
                      <a:pt x="4" y="18"/>
                      <a:pt x="8" y="10"/>
                      <a:pt x="14" y="3"/>
                    </a:cubicBezTo>
                    <a:cubicBezTo>
                      <a:pt x="15" y="1"/>
                      <a:pt x="12" y="0"/>
                      <a:pt x="11" y="1"/>
                    </a:cubicBezTo>
                    <a:cubicBezTo>
                      <a:pt x="4" y="8"/>
                      <a:pt x="0" y="18"/>
                      <a:pt x="1" y="28"/>
                    </a:cubicBezTo>
                    <a:cubicBezTo>
                      <a:pt x="1" y="30"/>
                      <a:pt x="4"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69"/>
              <p:cNvSpPr>
                <a:spLocks/>
              </p:cNvSpPr>
              <p:nvPr/>
            </p:nvSpPr>
            <p:spPr bwMode="auto">
              <a:xfrm>
                <a:off x="4664" y="1801"/>
                <a:ext cx="47" cy="60"/>
              </a:xfrm>
              <a:custGeom>
                <a:avLst/>
                <a:gdLst>
                  <a:gd name="T0" fmla="*/ 4 w 27"/>
                  <a:gd name="T1" fmla="*/ 32 h 34"/>
                  <a:gd name="T2" fmla="*/ 26 w 27"/>
                  <a:gd name="T3" fmla="*/ 3 h 34"/>
                  <a:gd name="T4" fmla="*/ 24 w 27"/>
                  <a:gd name="T5" fmla="*/ 0 h 34"/>
                  <a:gd name="T6" fmla="*/ 0 w 27"/>
                  <a:gd name="T7" fmla="*/ 31 h 34"/>
                  <a:gd name="T8" fmla="*/ 4 w 27"/>
                  <a:gd name="T9" fmla="*/ 32 h 34"/>
                </a:gdLst>
                <a:ahLst/>
                <a:cxnLst>
                  <a:cxn ang="0">
                    <a:pos x="T0" y="T1"/>
                  </a:cxn>
                  <a:cxn ang="0">
                    <a:pos x="T2" y="T3"/>
                  </a:cxn>
                  <a:cxn ang="0">
                    <a:pos x="T4" y="T5"/>
                  </a:cxn>
                  <a:cxn ang="0">
                    <a:pos x="T6" y="T7"/>
                  </a:cxn>
                  <a:cxn ang="0">
                    <a:pos x="T8" y="T9"/>
                  </a:cxn>
                </a:cxnLst>
                <a:rect l="0" t="0" r="r" b="b"/>
                <a:pathLst>
                  <a:path w="27" h="34">
                    <a:moveTo>
                      <a:pt x="4" y="32"/>
                    </a:moveTo>
                    <a:cubicBezTo>
                      <a:pt x="9" y="20"/>
                      <a:pt x="17" y="11"/>
                      <a:pt x="26" y="3"/>
                    </a:cubicBezTo>
                    <a:cubicBezTo>
                      <a:pt x="27" y="2"/>
                      <a:pt x="26" y="0"/>
                      <a:pt x="24" y="0"/>
                    </a:cubicBezTo>
                    <a:cubicBezTo>
                      <a:pt x="13" y="7"/>
                      <a:pt x="5" y="19"/>
                      <a:pt x="0" y="31"/>
                    </a:cubicBezTo>
                    <a:cubicBezTo>
                      <a:pt x="0" y="33"/>
                      <a:pt x="3"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670"/>
              <p:cNvSpPr>
                <a:spLocks/>
              </p:cNvSpPr>
              <p:nvPr/>
            </p:nvSpPr>
            <p:spPr bwMode="auto">
              <a:xfrm>
                <a:off x="4701" y="1834"/>
                <a:ext cx="19" cy="37"/>
              </a:xfrm>
              <a:custGeom>
                <a:avLst/>
                <a:gdLst>
                  <a:gd name="T0" fmla="*/ 4 w 11"/>
                  <a:gd name="T1" fmla="*/ 18 h 21"/>
                  <a:gd name="T2" fmla="*/ 7 w 11"/>
                  <a:gd name="T3" fmla="*/ 9 h 21"/>
                  <a:gd name="T4" fmla="*/ 10 w 11"/>
                  <a:gd name="T5" fmla="*/ 2 h 21"/>
                  <a:gd name="T6" fmla="*/ 8 w 11"/>
                  <a:gd name="T7" fmla="*/ 0 h 21"/>
                  <a:gd name="T8" fmla="*/ 1 w 11"/>
                  <a:gd name="T9" fmla="*/ 18 h 21"/>
                  <a:gd name="T10" fmla="*/ 4 w 11"/>
                  <a:gd name="T11" fmla="*/ 18 h 21"/>
                </a:gdLst>
                <a:ahLst/>
                <a:cxnLst>
                  <a:cxn ang="0">
                    <a:pos x="T0" y="T1"/>
                  </a:cxn>
                  <a:cxn ang="0">
                    <a:pos x="T2" y="T3"/>
                  </a:cxn>
                  <a:cxn ang="0">
                    <a:pos x="T4" y="T5"/>
                  </a:cxn>
                  <a:cxn ang="0">
                    <a:pos x="T6" y="T7"/>
                  </a:cxn>
                  <a:cxn ang="0">
                    <a:pos x="T8" y="T9"/>
                  </a:cxn>
                  <a:cxn ang="0">
                    <a:pos x="T10" y="T11"/>
                  </a:cxn>
                </a:cxnLst>
                <a:rect l="0" t="0" r="r" b="b"/>
                <a:pathLst>
                  <a:path w="11" h="21">
                    <a:moveTo>
                      <a:pt x="4" y="18"/>
                    </a:moveTo>
                    <a:cubicBezTo>
                      <a:pt x="5" y="15"/>
                      <a:pt x="6" y="12"/>
                      <a:pt x="7" y="9"/>
                    </a:cubicBezTo>
                    <a:cubicBezTo>
                      <a:pt x="8" y="7"/>
                      <a:pt x="9" y="4"/>
                      <a:pt x="10" y="2"/>
                    </a:cubicBezTo>
                    <a:cubicBezTo>
                      <a:pt x="11" y="0"/>
                      <a:pt x="9" y="0"/>
                      <a:pt x="8" y="0"/>
                    </a:cubicBezTo>
                    <a:cubicBezTo>
                      <a:pt x="3" y="4"/>
                      <a:pt x="1" y="12"/>
                      <a:pt x="1" y="18"/>
                    </a:cubicBezTo>
                    <a:cubicBezTo>
                      <a:pt x="0" y="21"/>
                      <a:pt x="4" y="21"/>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671"/>
              <p:cNvSpPr>
                <a:spLocks/>
              </p:cNvSpPr>
              <p:nvPr/>
            </p:nvSpPr>
            <p:spPr bwMode="auto">
              <a:xfrm>
                <a:off x="4715" y="1847"/>
                <a:ext cx="24" cy="33"/>
              </a:xfrm>
              <a:custGeom>
                <a:avLst/>
                <a:gdLst>
                  <a:gd name="T0" fmla="*/ 5 w 14"/>
                  <a:gd name="T1" fmla="*/ 16 h 19"/>
                  <a:gd name="T2" fmla="*/ 13 w 14"/>
                  <a:gd name="T3" fmla="*/ 3 h 19"/>
                  <a:gd name="T4" fmla="*/ 10 w 14"/>
                  <a:gd name="T5" fmla="*/ 1 h 19"/>
                  <a:gd name="T6" fmla="*/ 1 w 14"/>
                  <a:gd name="T7" fmla="*/ 14 h 19"/>
                  <a:gd name="T8" fmla="*/ 5 w 14"/>
                  <a:gd name="T9" fmla="*/ 16 h 19"/>
                </a:gdLst>
                <a:ahLst/>
                <a:cxnLst>
                  <a:cxn ang="0">
                    <a:pos x="T0" y="T1"/>
                  </a:cxn>
                  <a:cxn ang="0">
                    <a:pos x="T2" y="T3"/>
                  </a:cxn>
                  <a:cxn ang="0">
                    <a:pos x="T4" y="T5"/>
                  </a:cxn>
                  <a:cxn ang="0">
                    <a:pos x="T6" y="T7"/>
                  </a:cxn>
                  <a:cxn ang="0">
                    <a:pos x="T8" y="T9"/>
                  </a:cxn>
                </a:cxnLst>
                <a:rect l="0" t="0" r="r" b="b"/>
                <a:pathLst>
                  <a:path w="14" h="19">
                    <a:moveTo>
                      <a:pt x="5" y="16"/>
                    </a:moveTo>
                    <a:cubicBezTo>
                      <a:pt x="8" y="12"/>
                      <a:pt x="11" y="8"/>
                      <a:pt x="13" y="3"/>
                    </a:cubicBezTo>
                    <a:cubicBezTo>
                      <a:pt x="14" y="1"/>
                      <a:pt x="11" y="0"/>
                      <a:pt x="10" y="1"/>
                    </a:cubicBezTo>
                    <a:cubicBezTo>
                      <a:pt x="7" y="5"/>
                      <a:pt x="4" y="10"/>
                      <a:pt x="1" y="14"/>
                    </a:cubicBezTo>
                    <a:cubicBezTo>
                      <a:pt x="0" y="17"/>
                      <a:pt x="3" y="19"/>
                      <a:pt x="5"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672"/>
              <p:cNvSpPr>
                <a:spLocks/>
              </p:cNvSpPr>
              <p:nvPr/>
            </p:nvSpPr>
            <p:spPr bwMode="auto">
              <a:xfrm>
                <a:off x="4753" y="1880"/>
                <a:ext cx="16" cy="23"/>
              </a:xfrm>
              <a:custGeom>
                <a:avLst/>
                <a:gdLst>
                  <a:gd name="T0" fmla="*/ 5 w 9"/>
                  <a:gd name="T1" fmla="*/ 10 h 13"/>
                  <a:gd name="T2" fmla="*/ 9 w 9"/>
                  <a:gd name="T3" fmla="*/ 3 h 13"/>
                  <a:gd name="T4" fmla="*/ 6 w 9"/>
                  <a:gd name="T5" fmla="*/ 1 h 13"/>
                  <a:gd name="T6" fmla="*/ 1 w 9"/>
                  <a:gd name="T7" fmla="*/ 8 h 13"/>
                  <a:gd name="T8" fmla="*/ 5 w 9"/>
                  <a:gd name="T9" fmla="*/ 10 h 13"/>
                </a:gdLst>
                <a:ahLst/>
                <a:cxnLst>
                  <a:cxn ang="0">
                    <a:pos x="T0" y="T1"/>
                  </a:cxn>
                  <a:cxn ang="0">
                    <a:pos x="T2" y="T3"/>
                  </a:cxn>
                  <a:cxn ang="0">
                    <a:pos x="T4" y="T5"/>
                  </a:cxn>
                  <a:cxn ang="0">
                    <a:pos x="T6" y="T7"/>
                  </a:cxn>
                  <a:cxn ang="0">
                    <a:pos x="T8" y="T9"/>
                  </a:cxn>
                </a:cxnLst>
                <a:rect l="0" t="0" r="r" b="b"/>
                <a:pathLst>
                  <a:path w="9" h="13">
                    <a:moveTo>
                      <a:pt x="5" y="10"/>
                    </a:moveTo>
                    <a:cubicBezTo>
                      <a:pt x="6" y="8"/>
                      <a:pt x="8" y="6"/>
                      <a:pt x="9" y="3"/>
                    </a:cubicBezTo>
                    <a:cubicBezTo>
                      <a:pt x="9" y="1"/>
                      <a:pt x="7" y="0"/>
                      <a:pt x="6" y="1"/>
                    </a:cubicBezTo>
                    <a:cubicBezTo>
                      <a:pt x="4" y="3"/>
                      <a:pt x="2" y="6"/>
                      <a:pt x="1" y="8"/>
                    </a:cubicBezTo>
                    <a:cubicBezTo>
                      <a:pt x="0" y="11"/>
                      <a:pt x="3" y="13"/>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673"/>
              <p:cNvSpPr>
                <a:spLocks/>
              </p:cNvSpPr>
              <p:nvPr/>
            </p:nvSpPr>
            <p:spPr bwMode="auto">
              <a:xfrm>
                <a:off x="3271" y="1498"/>
                <a:ext cx="9" cy="65"/>
              </a:xfrm>
              <a:custGeom>
                <a:avLst/>
                <a:gdLst>
                  <a:gd name="T0" fmla="*/ 4 w 5"/>
                  <a:gd name="T1" fmla="*/ 34 h 37"/>
                  <a:gd name="T2" fmla="*/ 3 w 5"/>
                  <a:gd name="T3" fmla="*/ 1 h 37"/>
                  <a:gd name="T4" fmla="*/ 0 w 5"/>
                  <a:gd name="T5" fmla="*/ 2 h 37"/>
                  <a:gd name="T6" fmla="*/ 1 w 5"/>
                  <a:gd name="T7" fmla="*/ 34 h 37"/>
                  <a:gd name="T8" fmla="*/ 4 w 5"/>
                  <a:gd name="T9" fmla="*/ 34 h 37"/>
                </a:gdLst>
                <a:ahLst/>
                <a:cxnLst>
                  <a:cxn ang="0">
                    <a:pos x="T0" y="T1"/>
                  </a:cxn>
                  <a:cxn ang="0">
                    <a:pos x="T2" y="T3"/>
                  </a:cxn>
                  <a:cxn ang="0">
                    <a:pos x="T4" y="T5"/>
                  </a:cxn>
                  <a:cxn ang="0">
                    <a:pos x="T6" y="T7"/>
                  </a:cxn>
                  <a:cxn ang="0">
                    <a:pos x="T8" y="T9"/>
                  </a:cxn>
                </a:cxnLst>
                <a:rect l="0" t="0" r="r" b="b"/>
                <a:pathLst>
                  <a:path w="5" h="37">
                    <a:moveTo>
                      <a:pt x="4" y="34"/>
                    </a:moveTo>
                    <a:cubicBezTo>
                      <a:pt x="5" y="23"/>
                      <a:pt x="5" y="12"/>
                      <a:pt x="3" y="1"/>
                    </a:cubicBezTo>
                    <a:cubicBezTo>
                      <a:pt x="3" y="0"/>
                      <a:pt x="0" y="0"/>
                      <a:pt x="0" y="2"/>
                    </a:cubicBezTo>
                    <a:cubicBezTo>
                      <a:pt x="1" y="13"/>
                      <a:pt x="1" y="23"/>
                      <a:pt x="1" y="34"/>
                    </a:cubicBezTo>
                    <a:cubicBezTo>
                      <a:pt x="1" y="37"/>
                      <a:pt x="4" y="36"/>
                      <a:pt x="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674"/>
              <p:cNvSpPr>
                <a:spLocks/>
              </p:cNvSpPr>
              <p:nvPr/>
            </p:nvSpPr>
            <p:spPr bwMode="auto">
              <a:xfrm>
                <a:off x="3240" y="1488"/>
                <a:ext cx="10" cy="49"/>
              </a:xfrm>
              <a:custGeom>
                <a:avLst/>
                <a:gdLst>
                  <a:gd name="T0" fmla="*/ 5 w 6"/>
                  <a:gd name="T1" fmla="*/ 26 h 28"/>
                  <a:gd name="T2" fmla="*/ 3 w 6"/>
                  <a:gd name="T3" fmla="*/ 2 h 28"/>
                  <a:gd name="T4" fmla="*/ 0 w 6"/>
                  <a:gd name="T5" fmla="*/ 2 h 28"/>
                  <a:gd name="T6" fmla="*/ 2 w 6"/>
                  <a:gd name="T7" fmla="*/ 26 h 28"/>
                  <a:gd name="T8" fmla="*/ 5 w 6"/>
                  <a:gd name="T9" fmla="*/ 26 h 28"/>
                </a:gdLst>
                <a:ahLst/>
                <a:cxnLst>
                  <a:cxn ang="0">
                    <a:pos x="T0" y="T1"/>
                  </a:cxn>
                  <a:cxn ang="0">
                    <a:pos x="T2" y="T3"/>
                  </a:cxn>
                  <a:cxn ang="0">
                    <a:pos x="T4" y="T5"/>
                  </a:cxn>
                  <a:cxn ang="0">
                    <a:pos x="T6" y="T7"/>
                  </a:cxn>
                  <a:cxn ang="0">
                    <a:pos x="T8" y="T9"/>
                  </a:cxn>
                </a:cxnLst>
                <a:rect l="0" t="0" r="r" b="b"/>
                <a:pathLst>
                  <a:path w="6" h="28">
                    <a:moveTo>
                      <a:pt x="5" y="26"/>
                    </a:moveTo>
                    <a:cubicBezTo>
                      <a:pt x="6" y="18"/>
                      <a:pt x="5" y="10"/>
                      <a:pt x="3" y="2"/>
                    </a:cubicBezTo>
                    <a:cubicBezTo>
                      <a:pt x="3" y="0"/>
                      <a:pt x="0" y="0"/>
                      <a:pt x="0" y="2"/>
                    </a:cubicBezTo>
                    <a:cubicBezTo>
                      <a:pt x="1" y="10"/>
                      <a:pt x="2" y="18"/>
                      <a:pt x="2" y="26"/>
                    </a:cubicBezTo>
                    <a:cubicBezTo>
                      <a:pt x="2" y="28"/>
                      <a:pt x="5" y="28"/>
                      <a:pt x="5"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675"/>
              <p:cNvSpPr>
                <a:spLocks/>
              </p:cNvSpPr>
              <p:nvPr/>
            </p:nvSpPr>
            <p:spPr bwMode="auto">
              <a:xfrm>
                <a:off x="3299" y="1548"/>
                <a:ext cx="9" cy="59"/>
              </a:xfrm>
              <a:custGeom>
                <a:avLst/>
                <a:gdLst>
                  <a:gd name="T0" fmla="*/ 4 w 5"/>
                  <a:gd name="T1" fmla="*/ 32 h 34"/>
                  <a:gd name="T2" fmla="*/ 4 w 5"/>
                  <a:gd name="T3" fmla="*/ 2 h 34"/>
                  <a:gd name="T4" fmla="*/ 1 w 5"/>
                  <a:gd name="T5" fmla="*/ 2 h 34"/>
                  <a:gd name="T6" fmla="*/ 1 w 5"/>
                  <a:gd name="T7" fmla="*/ 32 h 34"/>
                  <a:gd name="T8" fmla="*/ 4 w 5"/>
                  <a:gd name="T9" fmla="*/ 32 h 34"/>
                </a:gdLst>
                <a:ahLst/>
                <a:cxnLst>
                  <a:cxn ang="0">
                    <a:pos x="T0" y="T1"/>
                  </a:cxn>
                  <a:cxn ang="0">
                    <a:pos x="T2" y="T3"/>
                  </a:cxn>
                  <a:cxn ang="0">
                    <a:pos x="T4" y="T5"/>
                  </a:cxn>
                  <a:cxn ang="0">
                    <a:pos x="T6" y="T7"/>
                  </a:cxn>
                  <a:cxn ang="0">
                    <a:pos x="T8" y="T9"/>
                  </a:cxn>
                </a:cxnLst>
                <a:rect l="0" t="0" r="r" b="b"/>
                <a:pathLst>
                  <a:path w="5" h="34">
                    <a:moveTo>
                      <a:pt x="4" y="32"/>
                    </a:moveTo>
                    <a:cubicBezTo>
                      <a:pt x="4" y="22"/>
                      <a:pt x="5" y="12"/>
                      <a:pt x="4" y="2"/>
                    </a:cubicBezTo>
                    <a:cubicBezTo>
                      <a:pt x="4" y="0"/>
                      <a:pt x="1" y="0"/>
                      <a:pt x="1" y="2"/>
                    </a:cubicBezTo>
                    <a:cubicBezTo>
                      <a:pt x="0" y="12"/>
                      <a:pt x="0" y="22"/>
                      <a:pt x="1" y="32"/>
                    </a:cubicBezTo>
                    <a:cubicBezTo>
                      <a:pt x="1" y="34"/>
                      <a:pt x="4" y="34"/>
                      <a:pt x="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676"/>
              <p:cNvSpPr>
                <a:spLocks/>
              </p:cNvSpPr>
              <p:nvPr/>
            </p:nvSpPr>
            <p:spPr bwMode="auto">
              <a:xfrm>
                <a:off x="3312" y="1570"/>
                <a:ext cx="21" cy="55"/>
              </a:xfrm>
              <a:custGeom>
                <a:avLst/>
                <a:gdLst>
                  <a:gd name="T0" fmla="*/ 4 w 12"/>
                  <a:gd name="T1" fmla="*/ 30 h 31"/>
                  <a:gd name="T2" fmla="*/ 11 w 12"/>
                  <a:gd name="T3" fmla="*/ 2 h 31"/>
                  <a:gd name="T4" fmla="*/ 8 w 12"/>
                  <a:gd name="T5" fmla="*/ 2 h 31"/>
                  <a:gd name="T6" fmla="*/ 1 w 12"/>
                  <a:gd name="T7" fmla="*/ 28 h 31"/>
                  <a:gd name="T8" fmla="*/ 4 w 12"/>
                  <a:gd name="T9" fmla="*/ 30 h 31"/>
                </a:gdLst>
                <a:ahLst/>
                <a:cxnLst>
                  <a:cxn ang="0">
                    <a:pos x="T0" y="T1"/>
                  </a:cxn>
                  <a:cxn ang="0">
                    <a:pos x="T2" y="T3"/>
                  </a:cxn>
                  <a:cxn ang="0">
                    <a:pos x="T4" y="T5"/>
                  </a:cxn>
                  <a:cxn ang="0">
                    <a:pos x="T6" y="T7"/>
                  </a:cxn>
                  <a:cxn ang="0">
                    <a:pos x="T8" y="T9"/>
                  </a:cxn>
                </a:cxnLst>
                <a:rect l="0" t="0" r="r" b="b"/>
                <a:pathLst>
                  <a:path w="12" h="31">
                    <a:moveTo>
                      <a:pt x="4" y="30"/>
                    </a:moveTo>
                    <a:cubicBezTo>
                      <a:pt x="8" y="21"/>
                      <a:pt x="12" y="12"/>
                      <a:pt x="11" y="2"/>
                    </a:cubicBezTo>
                    <a:cubicBezTo>
                      <a:pt x="11" y="0"/>
                      <a:pt x="9" y="0"/>
                      <a:pt x="8" y="2"/>
                    </a:cubicBezTo>
                    <a:cubicBezTo>
                      <a:pt x="7" y="11"/>
                      <a:pt x="5" y="20"/>
                      <a:pt x="1" y="28"/>
                    </a:cubicBezTo>
                    <a:cubicBezTo>
                      <a:pt x="0" y="30"/>
                      <a:pt x="3" y="31"/>
                      <a:pt x="4"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677"/>
              <p:cNvSpPr>
                <a:spLocks/>
              </p:cNvSpPr>
              <p:nvPr/>
            </p:nvSpPr>
            <p:spPr bwMode="auto">
              <a:xfrm>
                <a:off x="3326" y="1611"/>
                <a:ext cx="19" cy="47"/>
              </a:xfrm>
              <a:custGeom>
                <a:avLst/>
                <a:gdLst>
                  <a:gd name="T0" fmla="*/ 4 w 11"/>
                  <a:gd name="T1" fmla="*/ 25 h 27"/>
                  <a:gd name="T2" fmla="*/ 11 w 11"/>
                  <a:gd name="T3" fmla="*/ 2 h 27"/>
                  <a:gd name="T4" fmla="*/ 8 w 11"/>
                  <a:gd name="T5" fmla="*/ 1 h 27"/>
                  <a:gd name="T6" fmla="*/ 1 w 11"/>
                  <a:gd name="T7" fmla="*/ 23 h 27"/>
                  <a:gd name="T8" fmla="*/ 4 w 11"/>
                  <a:gd name="T9" fmla="*/ 25 h 27"/>
                </a:gdLst>
                <a:ahLst/>
                <a:cxnLst>
                  <a:cxn ang="0">
                    <a:pos x="T0" y="T1"/>
                  </a:cxn>
                  <a:cxn ang="0">
                    <a:pos x="T2" y="T3"/>
                  </a:cxn>
                  <a:cxn ang="0">
                    <a:pos x="T4" y="T5"/>
                  </a:cxn>
                  <a:cxn ang="0">
                    <a:pos x="T6" y="T7"/>
                  </a:cxn>
                  <a:cxn ang="0">
                    <a:pos x="T8" y="T9"/>
                  </a:cxn>
                </a:cxnLst>
                <a:rect l="0" t="0" r="r" b="b"/>
                <a:pathLst>
                  <a:path w="11" h="27">
                    <a:moveTo>
                      <a:pt x="4" y="25"/>
                    </a:moveTo>
                    <a:cubicBezTo>
                      <a:pt x="8" y="18"/>
                      <a:pt x="11" y="10"/>
                      <a:pt x="11" y="2"/>
                    </a:cubicBezTo>
                    <a:cubicBezTo>
                      <a:pt x="11" y="0"/>
                      <a:pt x="9" y="0"/>
                      <a:pt x="8" y="1"/>
                    </a:cubicBezTo>
                    <a:cubicBezTo>
                      <a:pt x="7" y="9"/>
                      <a:pt x="5" y="16"/>
                      <a:pt x="1" y="23"/>
                    </a:cubicBezTo>
                    <a:cubicBezTo>
                      <a:pt x="0" y="25"/>
                      <a:pt x="3" y="27"/>
                      <a:pt x="4"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678"/>
              <p:cNvSpPr>
                <a:spLocks/>
              </p:cNvSpPr>
              <p:nvPr/>
            </p:nvSpPr>
            <p:spPr bwMode="auto">
              <a:xfrm>
                <a:off x="3359" y="1623"/>
                <a:ext cx="13" cy="34"/>
              </a:xfrm>
              <a:custGeom>
                <a:avLst/>
                <a:gdLst>
                  <a:gd name="T0" fmla="*/ 4 w 7"/>
                  <a:gd name="T1" fmla="*/ 16 h 19"/>
                  <a:gd name="T2" fmla="*/ 7 w 7"/>
                  <a:gd name="T3" fmla="*/ 2 h 19"/>
                  <a:gd name="T4" fmla="*/ 4 w 7"/>
                  <a:gd name="T5" fmla="*/ 1 h 19"/>
                  <a:gd name="T6" fmla="*/ 1 w 7"/>
                  <a:gd name="T7" fmla="*/ 16 h 19"/>
                  <a:gd name="T8" fmla="*/ 4 w 7"/>
                  <a:gd name="T9" fmla="*/ 16 h 19"/>
                </a:gdLst>
                <a:ahLst/>
                <a:cxnLst>
                  <a:cxn ang="0">
                    <a:pos x="T0" y="T1"/>
                  </a:cxn>
                  <a:cxn ang="0">
                    <a:pos x="T2" y="T3"/>
                  </a:cxn>
                  <a:cxn ang="0">
                    <a:pos x="T4" y="T5"/>
                  </a:cxn>
                  <a:cxn ang="0">
                    <a:pos x="T6" y="T7"/>
                  </a:cxn>
                  <a:cxn ang="0">
                    <a:pos x="T8" y="T9"/>
                  </a:cxn>
                </a:cxnLst>
                <a:rect l="0" t="0" r="r" b="b"/>
                <a:pathLst>
                  <a:path w="7" h="19">
                    <a:moveTo>
                      <a:pt x="4" y="16"/>
                    </a:moveTo>
                    <a:cubicBezTo>
                      <a:pt x="5" y="12"/>
                      <a:pt x="6" y="7"/>
                      <a:pt x="7" y="2"/>
                    </a:cubicBezTo>
                    <a:cubicBezTo>
                      <a:pt x="7" y="0"/>
                      <a:pt x="4" y="0"/>
                      <a:pt x="4" y="1"/>
                    </a:cubicBezTo>
                    <a:cubicBezTo>
                      <a:pt x="2" y="6"/>
                      <a:pt x="2" y="11"/>
                      <a:pt x="1" y="16"/>
                    </a:cubicBezTo>
                    <a:cubicBezTo>
                      <a:pt x="0" y="18"/>
                      <a:pt x="4" y="19"/>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679"/>
              <p:cNvSpPr>
                <a:spLocks/>
              </p:cNvSpPr>
              <p:nvPr/>
            </p:nvSpPr>
            <p:spPr bwMode="auto">
              <a:xfrm>
                <a:off x="3387" y="1613"/>
                <a:ext cx="14" cy="38"/>
              </a:xfrm>
              <a:custGeom>
                <a:avLst/>
                <a:gdLst>
                  <a:gd name="T0" fmla="*/ 4 w 8"/>
                  <a:gd name="T1" fmla="*/ 20 h 22"/>
                  <a:gd name="T2" fmla="*/ 7 w 8"/>
                  <a:gd name="T3" fmla="*/ 2 h 22"/>
                  <a:gd name="T4" fmla="*/ 5 w 8"/>
                  <a:gd name="T5" fmla="*/ 2 h 22"/>
                  <a:gd name="T6" fmla="*/ 1 w 8"/>
                  <a:gd name="T7" fmla="*/ 19 h 22"/>
                  <a:gd name="T8" fmla="*/ 4 w 8"/>
                  <a:gd name="T9" fmla="*/ 20 h 22"/>
                </a:gdLst>
                <a:ahLst/>
                <a:cxnLst>
                  <a:cxn ang="0">
                    <a:pos x="T0" y="T1"/>
                  </a:cxn>
                  <a:cxn ang="0">
                    <a:pos x="T2" y="T3"/>
                  </a:cxn>
                  <a:cxn ang="0">
                    <a:pos x="T4" y="T5"/>
                  </a:cxn>
                  <a:cxn ang="0">
                    <a:pos x="T6" y="T7"/>
                  </a:cxn>
                  <a:cxn ang="0">
                    <a:pos x="T8" y="T9"/>
                  </a:cxn>
                </a:cxnLst>
                <a:rect l="0" t="0" r="r" b="b"/>
                <a:pathLst>
                  <a:path w="8" h="22">
                    <a:moveTo>
                      <a:pt x="4" y="20"/>
                    </a:moveTo>
                    <a:cubicBezTo>
                      <a:pt x="5" y="14"/>
                      <a:pt x="7" y="8"/>
                      <a:pt x="7" y="2"/>
                    </a:cubicBezTo>
                    <a:cubicBezTo>
                      <a:pt x="8" y="1"/>
                      <a:pt x="5" y="0"/>
                      <a:pt x="5" y="2"/>
                    </a:cubicBezTo>
                    <a:cubicBezTo>
                      <a:pt x="3" y="7"/>
                      <a:pt x="2" y="13"/>
                      <a:pt x="1" y="19"/>
                    </a:cubicBezTo>
                    <a:cubicBezTo>
                      <a:pt x="0" y="21"/>
                      <a:pt x="3"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680"/>
              <p:cNvSpPr>
                <a:spLocks/>
              </p:cNvSpPr>
              <p:nvPr/>
            </p:nvSpPr>
            <p:spPr bwMode="auto">
              <a:xfrm>
                <a:off x="2410" y="1750"/>
                <a:ext cx="35" cy="31"/>
              </a:xfrm>
              <a:custGeom>
                <a:avLst/>
                <a:gdLst>
                  <a:gd name="T0" fmla="*/ 4 w 20"/>
                  <a:gd name="T1" fmla="*/ 16 h 18"/>
                  <a:gd name="T2" fmla="*/ 19 w 20"/>
                  <a:gd name="T3" fmla="*/ 3 h 18"/>
                  <a:gd name="T4" fmla="*/ 18 w 20"/>
                  <a:gd name="T5" fmla="*/ 1 h 18"/>
                  <a:gd name="T6" fmla="*/ 1 w 20"/>
                  <a:gd name="T7" fmla="*/ 14 h 18"/>
                  <a:gd name="T8" fmla="*/ 4 w 20"/>
                  <a:gd name="T9" fmla="*/ 16 h 18"/>
                </a:gdLst>
                <a:ahLst/>
                <a:cxnLst>
                  <a:cxn ang="0">
                    <a:pos x="T0" y="T1"/>
                  </a:cxn>
                  <a:cxn ang="0">
                    <a:pos x="T2" y="T3"/>
                  </a:cxn>
                  <a:cxn ang="0">
                    <a:pos x="T4" y="T5"/>
                  </a:cxn>
                  <a:cxn ang="0">
                    <a:pos x="T6" y="T7"/>
                  </a:cxn>
                  <a:cxn ang="0">
                    <a:pos x="T8" y="T9"/>
                  </a:cxn>
                </a:cxnLst>
                <a:rect l="0" t="0" r="r" b="b"/>
                <a:pathLst>
                  <a:path w="20" h="18">
                    <a:moveTo>
                      <a:pt x="4" y="16"/>
                    </a:moveTo>
                    <a:cubicBezTo>
                      <a:pt x="7" y="10"/>
                      <a:pt x="12" y="6"/>
                      <a:pt x="19" y="3"/>
                    </a:cubicBezTo>
                    <a:cubicBezTo>
                      <a:pt x="20" y="3"/>
                      <a:pt x="19" y="0"/>
                      <a:pt x="18" y="1"/>
                    </a:cubicBezTo>
                    <a:cubicBezTo>
                      <a:pt x="11" y="3"/>
                      <a:pt x="5" y="8"/>
                      <a:pt x="1" y="14"/>
                    </a:cubicBezTo>
                    <a:cubicBezTo>
                      <a:pt x="0" y="16"/>
                      <a:pt x="3" y="18"/>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681"/>
              <p:cNvSpPr>
                <a:spLocks/>
              </p:cNvSpPr>
              <p:nvPr/>
            </p:nvSpPr>
            <p:spPr bwMode="auto">
              <a:xfrm>
                <a:off x="2394" y="1790"/>
                <a:ext cx="41" cy="46"/>
              </a:xfrm>
              <a:custGeom>
                <a:avLst/>
                <a:gdLst>
                  <a:gd name="T0" fmla="*/ 4 w 23"/>
                  <a:gd name="T1" fmla="*/ 24 h 26"/>
                  <a:gd name="T2" fmla="*/ 22 w 23"/>
                  <a:gd name="T3" fmla="*/ 3 h 26"/>
                  <a:gd name="T4" fmla="*/ 21 w 23"/>
                  <a:gd name="T5" fmla="*/ 0 h 26"/>
                  <a:gd name="T6" fmla="*/ 1 w 23"/>
                  <a:gd name="T7" fmla="*/ 23 h 26"/>
                  <a:gd name="T8" fmla="*/ 4 w 23"/>
                  <a:gd name="T9" fmla="*/ 24 h 26"/>
                </a:gdLst>
                <a:ahLst/>
                <a:cxnLst>
                  <a:cxn ang="0">
                    <a:pos x="T0" y="T1"/>
                  </a:cxn>
                  <a:cxn ang="0">
                    <a:pos x="T2" y="T3"/>
                  </a:cxn>
                  <a:cxn ang="0">
                    <a:pos x="T4" y="T5"/>
                  </a:cxn>
                  <a:cxn ang="0">
                    <a:pos x="T6" y="T7"/>
                  </a:cxn>
                  <a:cxn ang="0">
                    <a:pos x="T8" y="T9"/>
                  </a:cxn>
                </a:cxnLst>
                <a:rect l="0" t="0" r="r" b="b"/>
                <a:pathLst>
                  <a:path w="23" h="26">
                    <a:moveTo>
                      <a:pt x="4" y="24"/>
                    </a:moveTo>
                    <a:cubicBezTo>
                      <a:pt x="8" y="15"/>
                      <a:pt x="14" y="9"/>
                      <a:pt x="22" y="3"/>
                    </a:cubicBezTo>
                    <a:cubicBezTo>
                      <a:pt x="23" y="2"/>
                      <a:pt x="22" y="0"/>
                      <a:pt x="21" y="0"/>
                    </a:cubicBezTo>
                    <a:cubicBezTo>
                      <a:pt x="11" y="4"/>
                      <a:pt x="4" y="13"/>
                      <a:pt x="1" y="23"/>
                    </a:cubicBezTo>
                    <a:cubicBezTo>
                      <a:pt x="0" y="25"/>
                      <a:pt x="3" y="26"/>
                      <a:pt x="4"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682"/>
              <p:cNvSpPr>
                <a:spLocks/>
              </p:cNvSpPr>
              <p:nvPr/>
            </p:nvSpPr>
            <p:spPr bwMode="auto">
              <a:xfrm>
                <a:off x="2399" y="1817"/>
                <a:ext cx="30" cy="44"/>
              </a:xfrm>
              <a:custGeom>
                <a:avLst/>
                <a:gdLst>
                  <a:gd name="T0" fmla="*/ 4 w 17"/>
                  <a:gd name="T1" fmla="*/ 23 h 25"/>
                  <a:gd name="T2" fmla="*/ 17 w 17"/>
                  <a:gd name="T3" fmla="*/ 3 h 25"/>
                  <a:gd name="T4" fmla="*/ 14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7" y="16"/>
                      <a:pt x="12" y="10"/>
                      <a:pt x="17" y="3"/>
                    </a:cubicBezTo>
                    <a:cubicBezTo>
                      <a:pt x="17" y="2"/>
                      <a:pt x="15" y="0"/>
                      <a:pt x="14" y="2"/>
                    </a:cubicBezTo>
                    <a:cubicBezTo>
                      <a:pt x="8" y="7"/>
                      <a:pt x="4" y="14"/>
                      <a:pt x="1" y="22"/>
                    </a:cubicBezTo>
                    <a:cubicBezTo>
                      <a:pt x="0" y="23"/>
                      <a:pt x="3" y="25"/>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683"/>
              <p:cNvSpPr>
                <a:spLocks/>
              </p:cNvSpPr>
              <p:nvPr/>
            </p:nvSpPr>
            <p:spPr bwMode="auto">
              <a:xfrm>
                <a:off x="2403" y="1875"/>
                <a:ext cx="30" cy="44"/>
              </a:xfrm>
              <a:custGeom>
                <a:avLst/>
                <a:gdLst>
                  <a:gd name="T0" fmla="*/ 3 w 17"/>
                  <a:gd name="T1" fmla="*/ 23 h 25"/>
                  <a:gd name="T2" fmla="*/ 16 w 17"/>
                  <a:gd name="T3" fmla="*/ 4 h 25"/>
                  <a:gd name="T4" fmla="*/ 14 w 17"/>
                  <a:gd name="T5" fmla="*/ 1 h 25"/>
                  <a:gd name="T6" fmla="*/ 0 w 17"/>
                  <a:gd name="T7" fmla="*/ 22 h 25"/>
                  <a:gd name="T8" fmla="*/ 3 w 17"/>
                  <a:gd name="T9" fmla="*/ 23 h 25"/>
                </a:gdLst>
                <a:ahLst/>
                <a:cxnLst>
                  <a:cxn ang="0">
                    <a:pos x="T0" y="T1"/>
                  </a:cxn>
                  <a:cxn ang="0">
                    <a:pos x="T2" y="T3"/>
                  </a:cxn>
                  <a:cxn ang="0">
                    <a:pos x="T4" y="T5"/>
                  </a:cxn>
                  <a:cxn ang="0">
                    <a:pos x="T6" y="T7"/>
                  </a:cxn>
                  <a:cxn ang="0">
                    <a:pos x="T8" y="T9"/>
                  </a:cxn>
                </a:cxnLst>
                <a:rect l="0" t="0" r="r" b="b"/>
                <a:pathLst>
                  <a:path w="17" h="25">
                    <a:moveTo>
                      <a:pt x="3" y="23"/>
                    </a:moveTo>
                    <a:cubicBezTo>
                      <a:pt x="6" y="15"/>
                      <a:pt x="10" y="9"/>
                      <a:pt x="16" y="4"/>
                    </a:cubicBezTo>
                    <a:cubicBezTo>
                      <a:pt x="17" y="2"/>
                      <a:pt x="16" y="0"/>
                      <a:pt x="14" y="1"/>
                    </a:cubicBezTo>
                    <a:cubicBezTo>
                      <a:pt x="7" y="5"/>
                      <a:pt x="2" y="13"/>
                      <a:pt x="0" y="22"/>
                    </a:cubicBezTo>
                    <a:cubicBezTo>
                      <a:pt x="0" y="24"/>
                      <a:pt x="3" y="25"/>
                      <a:pt x="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684"/>
              <p:cNvSpPr>
                <a:spLocks/>
              </p:cNvSpPr>
              <p:nvPr/>
            </p:nvSpPr>
            <p:spPr bwMode="auto">
              <a:xfrm>
                <a:off x="2401" y="1922"/>
                <a:ext cx="30" cy="37"/>
              </a:xfrm>
              <a:custGeom>
                <a:avLst/>
                <a:gdLst>
                  <a:gd name="T0" fmla="*/ 4 w 17"/>
                  <a:gd name="T1" fmla="*/ 19 h 21"/>
                  <a:gd name="T2" fmla="*/ 16 w 17"/>
                  <a:gd name="T3" fmla="*/ 3 h 21"/>
                  <a:gd name="T4" fmla="*/ 14 w 17"/>
                  <a:gd name="T5" fmla="*/ 1 h 21"/>
                  <a:gd name="T6" fmla="*/ 1 w 17"/>
                  <a:gd name="T7" fmla="*/ 17 h 21"/>
                  <a:gd name="T8" fmla="*/ 4 w 17"/>
                  <a:gd name="T9" fmla="*/ 19 h 21"/>
                </a:gdLst>
                <a:ahLst/>
                <a:cxnLst>
                  <a:cxn ang="0">
                    <a:pos x="T0" y="T1"/>
                  </a:cxn>
                  <a:cxn ang="0">
                    <a:pos x="T2" y="T3"/>
                  </a:cxn>
                  <a:cxn ang="0">
                    <a:pos x="T4" y="T5"/>
                  </a:cxn>
                  <a:cxn ang="0">
                    <a:pos x="T6" y="T7"/>
                  </a:cxn>
                  <a:cxn ang="0">
                    <a:pos x="T8" y="T9"/>
                  </a:cxn>
                </a:cxnLst>
                <a:rect l="0" t="0" r="r" b="b"/>
                <a:pathLst>
                  <a:path w="17" h="21">
                    <a:moveTo>
                      <a:pt x="4" y="19"/>
                    </a:moveTo>
                    <a:cubicBezTo>
                      <a:pt x="8" y="13"/>
                      <a:pt x="12" y="8"/>
                      <a:pt x="16" y="3"/>
                    </a:cubicBezTo>
                    <a:cubicBezTo>
                      <a:pt x="17" y="2"/>
                      <a:pt x="15" y="0"/>
                      <a:pt x="14" y="1"/>
                    </a:cubicBezTo>
                    <a:cubicBezTo>
                      <a:pt x="8" y="5"/>
                      <a:pt x="4" y="11"/>
                      <a:pt x="1" y="17"/>
                    </a:cubicBezTo>
                    <a:cubicBezTo>
                      <a:pt x="0" y="19"/>
                      <a:pt x="3" y="21"/>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685"/>
              <p:cNvSpPr>
                <a:spLocks/>
              </p:cNvSpPr>
              <p:nvPr/>
            </p:nvSpPr>
            <p:spPr bwMode="auto">
              <a:xfrm>
                <a:off x="2410" y="1956"/>
                <a:ext cx="26" cy="35"/>
              </a:xfrm>
              <a:custGeom>
                <a:avLst/>
                <a:gdLst>
                  <a:gd name="T0" fmla="*/ 4 w 15"/>
                  <a:gd name="T1" fmla="*/ 18 h 20"/>
                  <a:gd name="T2" fmla="*/ 14 w 15"/>
                  <a:gd name="T3" fmla="*/ 3 h 20"/>
                  <a:gd name="T4" fmla="*/ 12 w 15"/>
                  <a:gd name="T5" fmla="*/ 1 h 20"/>
                  <a:gd name="T6" fmla="*/ 1 w 15"/>
                  <a:gd name="T7" fmla="*/ 17 h 20"/>
                  <a:gd name="T8" fmla="*/ 4 w 15"/>
                  <a:gd name="T9" fmla="*/ 18 h 20"/>
                </a:gdLst>
                <a:ahLst/>
                <a:cxnLst>
                  <a:cxn ang="0">
                    <a:pos x="T0" y="T1"/>
                  </a:cxn>
                  <a:cxn ang="0">
                    <a:pos x="T2" y="T3"/>
                  </a:cxn>
                  <a:cxn ang="0">
                    <a:pos x="T4" y="T5"/>
                  </a:cxn>
                  <a:cxn ang="0">
                    <a:pos x="T6" y="T7"/>
                  </a:cxn>
                  <a:cxn ang="0">
                    <a:pos x="T8" y="T9"/>
                  </a:cxn>
                </a:cxnLst>
                <a:rect l="0" t="0" r="r" b="b"/>
                <a:pathLst>
                  <a:path w="15" h="20">
                    <a:moveTo>
                      <a:pt x="4" y="18"/>
                    </a:moveTo>
                    <a:cubicBezTo>
                      <a:pt x="7" y="13"/>
                      <a:pt x="11" y="8"/>
                      <a:pt x="14" y="3"/>
                    </a:cubicBezTo>
                    <a:cubicBezTo>
                      <a:pt x="15" y="2"/>
                      <a:pt x="13" y="0"/>
                      <a:pt x="12" y="1"/>
                    </a:cubicBezTo>
                    <a:cubicBezTo>
                      <a:pt x="8" y="6"/>
                      <a:pt x="4" y="11"/>
                      <a:pt x="1" y="17"/>
                    </a:cubicBezTo>
                    <a:cubicBezTo>
                      <a:pt x="0" y="19"/>
                      <a:pt x="3" y="20"/>
                      <a:pt x="4"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686"/>
              <p:cNvSpPr>
                <a:spLocks/>
              </p:cNvSpPr>
              <p:nvPr/>
            </p:nvSpPr>
            <p:spPr bwMode="auto">
              <a:xfrm>
                <a:off x="2607" y="2021"/>
                <a:ext cx="49" cy="21"/>
              </a:xfrm>
              <a:custGeom>
                <a:avLst/>
                <a:gdLst>
                  <a:gd name="T0" fmla="*/ 26 w 28"/>
                  <a:gd name="T1" fmla="*/ 2 h 12"/>
                  <a:gd name="T2" fmla="*/ 1 w 28"/>
                  <a:gd name="T3" fmla="*/ 9 h 12"/>
                  <a:gd name="T4" fmla="*/ 3 w 28"/>
                  <a:gd name="T5" fmla="*/ 12 h 12"/>
                  <a:gd name="T6" fmla="*/ 25 w 28"/>
                  <a:gd name="T7" fmla="*/ 5 h 12"/>
                  <a:gd name="T8" fmla="*/ 26 w 28"/>
                  <a:gd name="T9" fmla="*/ 2 h 12"/>
                </a:gdLst>
                <a:ahLst/>
                <a:cxnLst>
                  <a:cxn ang="0">
                    <a:pos x="T0" y="T1"/>
                  </a:cxn>
                  <a:cxn ang="0">
                    <a:pos x="T2" y="T3"/>
                  </a:cxn>
                  <a:cxn ang="0">
                    <a:pos x="T4" y="T5"/>
                  </a:cxn>
                  <a:cxn ang="0">
                    <a:pos x="T6" y="T7"/>
                  </a:cxn>
                  <a:cxn ang="0">
                    <a:pos x="T8" y="T9"/>
                  </a:cxn>
                </a:cxnLst>
                <a:rect l="0" t="0" r="r" b="b"/>
                <a:pathLst>
                  <a:path w="28" h="12">
                    <a:moveTo>
                      <a:pt x="26" y="2"/>
                    </a:moveTo>
                    <a:cubicBezTo>
                      <a:pt x="17" y="0"/>
                      <a:pt x="8" y="3"/>
                      <a:pt x="1" y="9"/>
                    </a:cubicBezTo>
                    <a:cubicBezTo>
                      <a:pt x="0" y="10"/>
                      <a:pt x="2" y="12"/>
                      <a:pt x="3" y="12"/>
                    </a:cubicBezTo>
                    <a:cubicBezTo>
                      <a:pt x="11" y="8"/>
                      <a:pt x="17" y="6"/>
                      <a:pt x="25" y="5"/>
                    </a:cubicBezTo>
                    <a:cubicBezTo>
                      <a:pt x="27" y="5"/>
                      <a:pt x="28" y="2"/>
                      <a:pt x="2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687"/>
              <p:cNvSpPr>
                <a:spLocks/>
              </p:cNvSpPr>
              <p:nvPr/>
            </p:nvSpPr>
            <p:spPr bwMode="auto">
              <a:xfrm>
                <a:off x="2640" y="2051"/>
                <a:ext cx="35" cy="22"/>
              </a:xfrm>
              <a:custGeom>
                <a:avLst/>
                <a:gdLst>
                  <a:gd name="T0" fmla="*/ 17 w 20"/>
                  <a:gd name="T1" fmla="*/ 0 h 13"/>
                  <a:gd name="T2" fmla="*/ 1 w 20"/>
                  <a:gd name="T3" fmla="*/ 9 h 13"/>
                  <a:gd name="T4" fmla="*/ 3 w 20"/>
                  <a:gd name="T5" fmla="*/ 12 h 13"/>
                  <a:gd name="T6" fmla="*/ 18 w 20"/>
                  <a:gd name="T7" fmla="*/ 3 h 13"/>
                  <a:gd name="T8" fmla="*/ 17 w 20"/>
                  <a:gd name="T9" fmla="*/ 0 h 13"/>
                </a:gdLst>
                <a:ahLst/>
                <a:cxnLst>
                  <a:cxn ang="0">
                    <a:pos x="T0" y="T1"/>
                  </a:cxn>
                  <a:cxn ang="0">
                    <a:pos x="T2" y="T3"/>
                  </a:cxn>
                  <a:cxn ang="0">
                    <a:pos x="T4" y="T5"/>
                  </a:cxn>
                  <a:cxn ang="0">
                    <a:pos x="T6" y="T7"/>
                  </a:cxn>
                  <a:cxn ang="0">
                    <a:pos x="T8" y="T9"/>
                  </a:cxn>
                </a:cxnLst>
                <a:rect l="0" t="0" r="r" b="b"/>
                <a:pathLst>
                  <a:path w="20" h="13">
                    <a:moveTo>
                      <a:pt x="17" y="0"/>
                    </a:moveTo>
                    <a:cubicBezTo>
                      <a:pt x="11" y="2"/>
                      <a:pt x="5" y="4"/>
                      <a:pt x="1" y="9"/>
                    </a:cubicBezTo>
                    <a:cubicBezTo>
                      <a:pt x="0" y="11"/>
                      <a:pt x="1" y="13"/>
                      <a:pt x="3" y="12"/>
                    </a:cubicBezTo>
                    <a:cubicBezTo>
                      <a:pt x="8" y="8"/>
                      <a:pt x="12" y="5"/>
                      <a:pt x="18" y="3"/>
                    </a:cubicBezTo>
                    <a:cubicBezTo>
                      <a:pt x="20" y="3"/>
                      <a:pt x="19"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688"/>
              <p:cNvSpPr>
                <a:spLocks/>
              </p:cNvSpPr>
              <p:nvPr/>
            </p:nvSpPr>
            <p:spPr bwMode="auto">
              <a:xfrm>
                <a:off x="2660" y="2077"/>
                <a:ext cx="38" cy="23"/>
              </a:xfrm>
              <a:custGeom>
                <a:avLst/>
                <a:gdLst>
                  <a:gd name="T0" fmla="*/ 19 w 22"/>
                  <a:gd name="T1" fmla="*/ 1 h 13"/>
                  <a:gd name="T2" fmla="*/ 2 w 22"/>
                  <a:gd name="T3" fmla="*/ 9 h 13"/>
                  <a:gd name="T4" fmla="*/ 3 w 22"/>
                  <a:gd name="T5" fmla="*/ 12 h 13"/>
                  <a:gd name="T6" fmla="*/ 20 w 22"/>
                  <a:gd name="T7" fmla="*/ 4 h 13"/>
                  <a:gd name="T8" fmla="*/ 19 w 22"/>
                  <a:gd name="T9" fmla="*/ 1 h 13"/>
                </a:gdLst>
                <a:ahLst/>
                <a:cxnLst>
                  <a:cxn ang="0">
                    <a:pos x="T0" y="T1"/>
                  </a:cxn>
                  <a:cxn ang="0">
                    <a:pos x="T2" y="T3"/>
                  </a:cxn>
                  <a:cxn ang="0">
                    <a:pos x="T4" y="T5"/>
                  </a:cxn>
                  <a:cxn ang="0">
                    <a:pos x="T6" y="T7"/>
                  </a:cxn>
                  <a:cxn ang="0">
                    <a:pos x="T8" y="T9"/>
                  </a:cxn>
                </a:cxnLst>
                <a:rect l="0" t="0" r="r" b="b"/>
                <a:pathLst>
                  <a:path w="22" h="13">
                    <a:moveTo>
                      <a:pt x="19" y="1"/>
                    </a:moveTo>
                    <a:cubicBezTo>
                      <a:pt x="13" y="4"/>
                      <a:pt x="7" y="6"/>
                      <a:pt x="2" y="9"/>
                    </a:cubicBezTo>
                    <a:cubicBezTo>
                      <a:pt x="0" y="10"/>
                      <a:pt x="1" y="13"/>
                      <a:pt x="3" y="12"/>
                    </a:cubicBezTo>
                    <a:cubicBezTo>
                      <a:pt x="9" y="11"/>
                      <a:pt x="15" y="7"/>
                      <a:pt x="20" y="4"/>
                    </a:cubicBezTo>
                    <a:cubicBezTo>
                      <a:pt x="22" y="3"/>
                      <a:pt x="21" y="0"/>
                      <a:pt x="1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689"/>
              <p:cNvSpPr>
                <a:spLocks/>
              </p:cNvSpPr>
              <p:nvPr/>
            </p:nvSpPr>
            <p:spPr bwMode="auto">
              <a:xfrm>
                <a:off x="2689" y="2105"/>
                <a:ext cx="29" cy="21"/>
              </a:xfrm>
              <a:custGeom>
                <a:avLst/>
                <a:gdLst>
                  <a:gd name="T0" fmla="*/ 13 w 16"/>
                  <a:gd name="T1" fmla="*/ 0 h 12"/>
                  <a:gd name="T2" fmla="*/ 1 w 16"/>
                  <a:gd name="T3" fmla="*/ 8 h 12"/>
                  <a:gd name="T4" fmla="*/ 4 w 16"/>
                  <a:gd name="T5" fmla="*/ 10 h 12"/>
                  <a:gd name="T6" fmla="*/ 14 w 16"/>
                  <a:gd name="T7" fmla="*/ 3 h 12"/>
                  <a:gd name="T8" fmla="*/ 13 w 16"/>
                  <a:gd name="T9" fmla="*/ 0 h 12"/>
                </a:gdLst>
                <a:ahLst/>
                <a:cxnLst>
                  <a:cxn ang="0">
                    <a:pos x="T0" y="T1"/>
                  </a:cxn>
                  <a:cxn ang="0">
                    <a:pos x="T2" y="T3"/>
                  </a:cxn>
                  <a:cxn ang="0">
                    <a:pos x="T4" y="T5"/>
                  </a:cxn>
                  <a:cxn ang="0">
                    <a:pos x="T6" y="T7"/>
                  </a:cxn>
                  <a:cxn ang="0">
                    <a:pos x="T8" y="T9"/>
                  </a:cxn>
                </a:cxnLst>
                <a:rect l="0" t="0" r="r" b="b"/>
                <a:pathLst>
                  <a:path w="16" h="12">
                    <a:moveTo>
                      <a:pt x="13" y="0"/>
                    </a:moveTo>
                    <a:cubicBezTo>
                      <a:pt x="9" y="2"/>
                      <a:pt x="4" y="4"/>
                      <a:pt x="1" y="8"/>
                    </a:cubicBezTo>
                    <a:cubicBezTo>
                      <a:pt x="0" y="10"/>
                      <a:pt x="2" y="12"/>
                      <a:pt x="4" y="10"/>
                    </a:cubicBezTo>
                    <a:cubicBezTo>
                      <a:pt x="7" y="7"/>
                      <a:pt x="10" y="5"/>
                      <a:pt x="14" y="3"/>
                    </a:cubicBezTo>
                    <a:cubicBezTo>
                      <a:pt x="16" y="3"/>
                      <a:pt x="15"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690"/>
              <p:cNvSpPr>
                <a:spLocks/>
              </p:cNvSpPr>
              <p:nvPr/>
            </p:nvSpPr>
            <p:spPr bwMode="auto">
              <a:xfrm>
                <a:off x="3950" y="2385"/>
                <a:ext cx="51" cy="77"/>
              </a:xfrm>
              <a:custGeom>
                <a:avLst/>
                <a:gdLst>
                  <a:gd name="T0" fmla="*/ 3 w 29"/>
                  <a:gd name="T1" fmla="*/ 43 h 44"/>
                  <a:gd name="T2" fmla="*/ 29 w 29"/>
                  <a:gd name="T3" fmla="*/ 3 h 44"/>
                  <a:gd name="T4" fmla="*/ 26 w 29"/>
                  <a:gd name="T5" fmla="*/ 2 h 44"/>
                  <a:gd name="T6" fmla="*/ 1 w 29"/>
                  <a:gd name="T7" fmla="*/ 40 h 44"/>
                  <a:gd name="T8" fmla="*/ 3 w 29"/>
                  <a:gd name="T9" fmla="*/ 43 h 44"/>
                </a:gdLst>
                <a:ahLst/>
                <a:cxnLst>
                  <a:cxn ang="0">
                    <a:pos x="T0" y="T1"/>
                  </a:cxn>
                  <a:cxn ang="0">
                    <a:pos x="T2" y="T3"/>
                  </a:cxn>
                  <a:cxn ang="0">
                    <a:pos x="T4" y="T5"/>
                  </a:cxn>
                  <a:cxn ang="0">
                    <a:pos x="T6" y="T7"/>
                  </a:cxn>
                  <a:cxn ang="0">
                    <a:pos x="T8" y="T9"/>
                  </a:cxn>
                </a:cxnLst>
                <a:rect l="0" t="0" r="r" b="b"/>
                <a:pathLst>
                  <a:path w="29" h="44">
                    <a:moveTo>
                      <a:pt x="3" y="43"/>
                    </a:moveTo>
                    <a:cubicBezTo>
                      <a:pt x="16" y="33"/>
                      <a:pt x="26" y="19"/>
                      <a:pt x="29" y="3"/>
                    </a:cubicBezTo>
                    <a:cubicBezTo>
                      <a:pt x="29" y="1"/>
                      <a:pt x="26" y="0"/>
                      <a:pt x="26" y="2"/>
                    </a:cubicBezTo>
                    <a:cubicBezTo>
                      <a:pt x="21" y="17"/>
                      <a:pt x="13" y="30"/>
                      <a:pt x="1" y="40"/>
                    </a:cubicBezTo>
                    <a:cubicBezTo>
                      <a:pt x="0" y="41"/>
                      <a:pt x="2" y="44"/>
                      <a:pt x="3"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691"/>
              <p:cNvSpPr>
                <a:spLocks/>
              </p:cNvSpPr>
              <p:nvPr/>
            </p:nvSpPr>
            <p:spPr bwMode="auto">
              <a:xfrm>
                <a:off x="4029" y="2364"/>
                <a:ext cx="23" cy="61"/>
              </a:xfrm>
              <a:custGeom>
                <a:avLst/>
                <a:gdLst>
                  <a:gd name="T0" fmla="*/ 4 w 13"/>
                  <a:gd name="T1" fmla="*/ 34 h 35"/>
                  <a:gd name="T2" fmla="*/ 12 w 13"/>
                  <a:gd name="T3" fmla="*/ 1 h 35"/>
                  <a:gd name="T4" fmla="*/ 9 w 13"/>
                  <a:gd name="T5" fmla="*/ 1 h 35"/>
                  <a:gd name="T6" fmla="*/ 1 w 13"/>
                  <a:gd name="T7" fmla="*/ 32 h 35"/>
                  <a:gd name="T8" fmla="*/ 4 w 13"/>
                  <a:gd name="T9" fmla="*/ 34 h 35"/>
                </a:gdLst>
                <a:ahLst/>
                <a:cxnLst>
                  <a:cxn ang="0">
                    <a:pos x="T0" y="T1"/>
                  </a:cxn>
                  <a:cxn ang="0">
                    <a:pos x="T2" y="T3"/>
                  </a:cxn>
                  <a:cxn ang="0">
                    <a:pos x="T4" y="T5"/>
                  </a:cxn>
                  <a:cxn ang="0">
                    <a:pos x="T6" y="T7"/>
                  </a:cxn>
                  <a:cxn ang="0">
                    <a:pos x="T8" y="T9"/>
                  </a:cxn>
                </a:cxnLst>
                <a:rect l="0" t="0" r="r" b="b"/>
                <a:pathLst>
                  <a:path w="13" h="35">
                    <a:moveTo>
                      <a:pt x="4" y="34"/>
                    </a:moveTo>
                    <a:cubicBezTo>
                      <a:pt x="10" y="24"/>
                      <a:pt x="13" y="13"/>
                      <a:pt x="12" y="1"/>
                    </a:cubicBezTo>
                    <a:cubicBezTo>
                      <a:pt x="12" y="0"/>
                      <a:pt x="10" y="0"/>
                      <a:pt x="9" y="1"/>
                    </a:cubicBezTo>
                    <a:cubicBezTo>
                      <a:pt x="9" y="12"/>
                      <a:pt x="7" y="22"/>
                      <a:pt x="1" y="32"/>
                    </a:cubicBezTo>
                    <a:cubicBezTo>
                      <a:pt x="0" y="34"/>
                      <a:pt x="3" y="35"/>
                      <a:pt x="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692"/>
              <p:cNvSpPr>
                <a:spLocks/>
              </p:cNvSpPr>
              <p:nvPr/>
            </p:nvSpPr>
            <p:spPr bwMode="auto">
              <a:xfrm>
                <a:off x="4066" y="2358"/>
                <a:ext cx="23" cy="58"/>
              </a:xfrm>
              <a:custGeom>
                <a:avLst/>
                <a:gdLst>
                  <a:gd name="T0" fmla="*/ 4 w 13"/>
                  <a:gd name="T1" fmla="*/ 31 h 33"/>
                  <a:gd name="T2" fmla="*/ 13 w 13"/>
                  <a:gd name="T3" fmla="*/ 2 h 33"/>
                  <a:gd name="T4" fmla="*/ 10 w 13"/>
                  <a:gd name="T5" fmla="*/ 1 h 33"/>
                  <a:gd name="T6" fmla="*/ 1 w 13"/>
                  <a:gd name="T7" fmla="*/ 29 h 33"/>
                  <a:gd name="T8" fmla="*/ 4 w 13"/>
                  <a:gd name="T9" fmla="*/ 31 h 33"/>
                </a:gdLst>
                <a:ahLst/>
                <a:cxnLst>
                  <a:cxn ang="0">
                    <a:pos x="T0" y="T1"/>
                  </a:cxn>
                  <a:cxn ang="0">
                    <a:pos x="T2" y="T3"/>
                  </a:cxn>
                  <a:cxn ang="0">
                    <a:pos x="T4" y="T5"/>
                  </a:cxn>
                  <a:cxn ang="0">
                    <a:pos x="T6" y="T7"/>
                  </a:cxn>
                  <a:cxn ang="0">
                    <a:pos x="T8" y="T9"/>
                  </a:cxn>
                </a:cxnLst>
                <a:rect l="0" t="0" r="r" b="b"/>
                <a:pathLst>
                  <a:path w="13" h="33">
                    <a:moveTo>
                      <a:pt x="4" y="31"/>
                    </a:moveTo>
                    <a:cubicBezTo>
                      <a:pt x="9" y="22"/>
                      <a:pt x="13" y="12"/>
                      <a:pt x="13" y="2"/>
                    </a:cubicBezTo>
                    <a:cubicBezTo>
                      <a:pt x="13" y="0"/>
                      <a:pt x="10" y="0"/>
                      <a:pt x="10" y="1"/>
                    </a:cubicBezTo>
                    <a:cubicBezTo>
                      <a:pt x="8" y="11"/>
                      <a:pt x="6" y="20"/>
                      <a:pt x="1" y="29"/>
                    </a:cubicBezTo>
                    <a:cubicBezTo>
                      <a:pt x="0" y="31"/>
                      <a:pt x="3" y="33"/>
                      <a:pt x="4"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693"/>
              <p:cNvSpPr>
                <a:spLocks/>
              </p:cNvSpPr>
              <p:nvPr/>
            </p:nvSpPr>
            <p:spPr bwMode="auto">
              <a:xfrm>
                <a:off x="4112" y="2346"/>
                <a:ext cx="23" cy="55"/>
              </a:xfrm>
              <a:custGeom>
                <a:avLst/>
                <a:gdLst>
                  <a:gd name="T0" fmla="*/ 4 w 13"/>
                  <a:gd name="T1" fmla="*/ 29 h 31"/>
                  <a:gd name="T2" fmla="*/ 12 w 13"/>
                  <a:gd name="T3" fmla="*/ 2 h 31"/>
                  <a:gd name="T4" fmla="*/ 10 w 13"/>
                  <a:gd name="T5" fmla="*/ 1 h 31"/>
                  <a:gd name="T6" fmla="*/ 1 w 13"/>
                  <a:gd name="T7" fmla="*/ 28 h 31"/>
                  <a:gd name="T8" fmla="*/ 4 w 13"/>
                  <a:gd name="T9" fmla="*/ 29 h 31"/>
                </a:gdLst>
                <a:ahLst/>
                <a:cxnLst>
                  <a:cxn ang="0">
                    <a:pos x="T0" y="T1"/>
                  </a:cxn>
                  <a:cxn ang="0">
                    <a:pos x="T2" y="T3"/>
                  </a:cxn>
                  <a:cxn ang="0">
                    <a:pos x="T4" y="T5"/>
                  </a:cxn>
                  <a:cxn ang="0">
                    <a:pos x="T6" y="T7"/>
                  </a:cxn>
                  <a:cxn ang="0">
                    <a:pos x="T8" y="T9"/>
                  </a:cxn>
                </a:cxnLst>
                <a:rect l="0" t="0" r="r" b="b"/>
                <a:pathLst>
                  <a:path w="13" h="31">
                    <a:moveTo>
                      <a:pt x="4" y="29"/>
                    </a:moveTo>
                    <a:cubicBezTo>
                      <a:pt x="8" y="21"/>
                      <a:pt x="12" y="11"/>
                      <a:pt x="12" y="2"/>
                    </a:cubicBezTo>
                    <a:cubicBezTo>
                      <a:pt x="13" y="0"/>
                      <a:pt x="10" y="0"/>
                      <a:pt x="10" y="1"/>
                    </a:cubicBezTo>
                    <a:cubicBezTo>
                      <a:pt x="8" y="10"/>
                      <a:pt x="5" y="19"/>
                      <a:pt x="1" y="28"/>
                    </a:cubicBezTo>
                    <a:cubicBezTo>
                      <a:pt x="0" y="30"/>
                      <a:pt x="3" y="31"/>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694"/>
              <p:cNvSpPr>
                <a:spLocks/>
              </p:cNvSpPr>
              <p:nvPr/>
            </p:nvSpPr>
            <p:spPr bwMode="auto">
              <a:xfrm>
                <a:off x="4154" y="2335"/>
                <a:ext cx="30" cy="53"/>
              </a:xfrm>
              <a:custGeom>
                <a:avLst/>
                <a:gdLst>
                  <a:gd name="T0" fmla="*/ 4 w 17"/>
                  <a:gd name="T1" fmla="*/ 29 h 30"/>
                  <a:gd name="T2" fmla="*/ 16 w 17"/>
                  <a:gd name="T3" fmla="*/ 2 h 30"/>
                  <a:gd name="T4" fmla="*/ 14 w 17"/>
                  <a:gd name="T5" fmla="*/ 1 h 30"/>
                  <a:gd name="T6" fmla="*/ 1 w 17"/>
                  <a:gd name="T7" fmla="*/ 27 h 30"/>
                  <a:gd name="T8" fmla="*/ 4 w 17"/>
                  <a:gd name="T9" fmla="*/ 29 h 30"/>
                </a:gdLst>
                <a:ahLst/>
                <a:cxnLst>
                  <a:cxn ang="0">
                    <a:pos x="T0" y="T1"/>
                  </a:cxn>
                  <a:cxn ang="0">
                    <a:pos x="T2" y="T3"/>
                  </a:cxn>
                  <a:cxn ang="0">
                    <a:pos x="T4" y="T5"/>
                  </a:cxn>
                  <a:cxn ang="0">
                    <a:pos x="T6" y="T7"/>
                  </a:cxn>
                  <a:cxn ang="0">
                    <a:pos x="T8" y="T9"/>
                  </a:cxn>
                </a:cxnLst>
                <a:rect l="0" t="0" r="r" b="b"/>
                <a:pathLst>
                  <a:path w="17" h="30">
                    <a:moveTo>
                      <a:pt x="4" y="29"/>
                    </a:moveTo>
                    <a:cubicBezTo>
                      <a:pt x="11" y="22"/>
                      <a:pt x="17" y="12"/>
                      <a:pt x="16" y="2"/>
                    </a:cubicBezTo>
                    <a:cubicBezTo>
                      <a:pt x="16" y="0"/>
                      <a:pt x="14" y="0"/>
                      <a:pt x="14" y="1"/>
                    </a:cubicBezTo>
                    <a:cubicBezTo>
                      <a:pt x="11" y="11"/>
                      <a:pt x="8" y="19"/>
                      <a:pt x="1" y="27"/>
                    </a:cubicBezTo>
                    <a:cubicBezTo>
                      <a:pt x="0" y="28"/>
                      <a:pt x="2" y="30"/>
                      <a:pt x="4"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695"/>
              <p:cNvSpPr>
                <a:spLocks/>
              </p:cNvSpPr>
              <p:nvPr/>
            </p:nvSpPr>
            <p:spPr bwMode="auto">
              <a:xfrm>
                <a:off x="4203" y="2341"/>
                <a:ext cx="18" cy="40"/>
              </a:xfrm>
              <a:custGeom>
                <a:avLst/>
                <a:gdLst>
                  <a:gd name="T0" fmla="*/ 4 w 10"/>
                  <a:gd name="T1" fmla="*/ 21 h 23"/>
                  <a:gd name="T2" fmla="*/ 10 w 10"/>
                  <a:gd name="T3" fmla="*/ 2 h 23"/>
                  <a:gd name="T4" fmla="*/ 7 w 10"/>
                  <a:gd name="T5" fmla="*/ 1 h 23"/>
                  <a:gd name="T6" fmla="*/ 1 w 10"/>
                  <a:gd name="T7" fmla="*/ 19 h 23"/>
                  <a:gd name="T8" fmla="*/ 4 w 10"/>
                  <a:gd name="T9" fmla="*/ 21 h 23"/>
                </a:gdLst>
                <a:ahLst/>
                <a:cxnLst>
                  <a:cxn ang="0">
                    <a:pos x="T0" y="T1"/>
                  </a:cxn>
                  <a:cxn ang="0">
                    <a:pos x="T2" y="T3"/>
                  </a:cxn>
                  <a:cxn ang="0">
                    <a:pos x="T4" y="T5"/>
                  </a:cxn>
                  <a:cxn ang="0">
                    <a:pos x="T6" y="T7"/>
                  </a:cxn>
                  <a:cxn ang="0">
                    <a:pos x="T8" y="T9"/>
                  </a:cxn>
                </a:cxnLst>
                <a:rect l="0" t="0" r="r" b="b"/>
                <a:pathLst>
                  <a:path w="10" h="23">
                    <a:moveTo>
                      <a:pt x="4" y="21"/>
                    </a:moveTo>
                    <a:cubicBezTo>
                      <a:pt x="7" y="15"/>
                      <a:pt x="9" y="9"/>
                      <a:pt x="10" y="2"/>
                    </a:cubicBezTo>
                    <a:cubicBezTo>
                      <a:pt x="10" y="0"/>
                      <a:pt x="8" y="0"/>
                      <a:pt x="7" y="1"/>
                    </a:cubicBezTo>
                    <a:cubicBezTo>
                      <a:pt x="6" y="8"/>
                      <a:pt x="4" y="14"/>
                      <a:pt x="1" y="19"/>
                    </a:cubicBezTo>
                    <a:cubicBezTo>
                      <a:pt x="0" y="21"/>
                      <a:pt x="3" y="23"/>
                      <a:pt x="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696"/>
              <p:cNvSpPr>
                <a:spLocks/>
              </p:cNvSpPr>
              <p:nvPr/>
            </p:nvSpPr>
            <p:spPr bwMode="auto">
              <a:xfrm>
                <a:off x="4273" y="2525"/>
                <a:ext cx="34" cy="67"/>
              </a:xfrm>
              <a:custGeom>
                <a:avLst/>
                <a:gdLst>
                  <a:gd name="T0" fmla="*/ 4 w 19"/>
                  <a:gd name="T1" fmla="*/ 37 h 38"/>
                  <a:gd name="T2" fmla="*/ 18 w 19"/>
                  <a:gd name="T3" fmla="*/ 2 h 38"/>
                  <a:gd name="T4" fmla="*/ 16 w 19"/>
                  <a:gd name="T5" fmla="*/ 2 h 38"/>
                  <a:gd name="T6" fmla="*/ 1 w 19"/>
                  <a:gd name="T7" fmla="*/ 35 h 38"/>
                  <a:gd name="T8" fmla="*/ 4 w 19"/>
                  <a:gd name="T9" fmla="*/ 37 h 38"/>
                </a:gdLst>
                <a:ahLst/>
                <a:cxnLst>
                  <a:cxn ang="0">
                    <a:pos x="T0" y="T1"/>
                  </a:cxn>
                  <a:cxn ang="0">
                    <a:pos x="T2" y="T3"/>
                  </a:cxn>
                  <a:cxn ang="0">
                    <a:pos x="T4" y="T5"/>
                  </a:cxn>
                  <a:cxn ang="0">
                    <a:pos x="T6" y="T7"/>
                  </a:cxn>
                  <a:cxn ang="0">
                    <a:pos x="T8" y="T9"/>
                  </a:cxn>
                </a:cxnLst>
                <a:rect l="0" t="0" r="r" b="b"/>
                <a:pathLst>
                  <a:path w="19" h="38">
                    <a:moveTo>
                      <a:pt x="4" y="37"/>
                    </a:moveTo>
                    <a:cubicBezTo>
                      <a:pt x="11" y="26"/>
                      <a:pt x="16" y="15"/>
                      <a:pt x="18" y="2"/>
                    </a:cubicBezTo>
                    <a:cubicBezTo>
                      <a:pt x="19" y="0"/>
                      <a:pt x="16" y="0"/>
                      <a:pt x="16" y="2"/>
                    </a:cubicBezTo>
                    <a:cubicBezTo>
                      <a:pt x="11" y="13"/>
                      <a:pt x="7" y="24"/>
                      <a:pt x="1" y="35"/>
                    </a:cubicBezTo>
                    <a:cubicBezTo>
                      <a:pt x="0" y="37"/>
                      <a:pt x="3" y="38"/>
                      <a:pt x="4"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697"/>
              <p:cNvSpPr>
                <a:spLocks/>
              </p:cNvSpPr>
              <p:nvPr/>
            </p:nvSpPr>
            <p:spPr bwMode="auto">
              <a:xfrm>
                <a:off x="4326" y="2513"/>
                <a:ext cx="19" cy="53"/>
              </a:xfrm>
              <a:custGeom>
                <a:avLst/>
                <a:gdLst>
                  <a:gd name="T0" fmla="*/ 4 w 11"/>
                  <a:gd name="T1" fmla="*/ 28 h 30"/>
                  <a:gd name="T2" fmla="*/ 11 w 11"/>
                  <a:gd name="T3" fmla="*/ 2 h 30"/>
                  <a:gd name="T4" fmla="*/ 8 w 11"/>
                  <a:gd name="T5" fmla="*/ 1 h 30"/>
                  <a:gd name="T6" fmla="*/ 1 w 11"/>
                  <a:gd name="T7" fmla="*/ 27 h 30"/>
                  <a:gd name="T8" fmla="*/ 4 w 11"/>
                  <a:gd name="T9" fmla="*/ 28 h 30"/>
                </a:gdLst>
                <a:ahLst/>
                <a:cxnLst>
                  <a:cxn ang="0">
                    <a:pos x="T0" y="T1"/>
                  </a:cxn>
                  <a:cxn ang="0">
                    <a:pos x="T2" y="T3"/>
                  </a:cxn>
                  <a:cxn ang="0">
                    <a:pos x="T4" y="T5"/>
                  </a:cxn>
                  <a:cxn ang="0">
                    <a:pos x="T6" y="T7"/>
                  </a:cxn>
                  <a:cxn ang="0">
                    <a:pos x="T8" y="T9"/>
                  </a:cxn>
                </a:cxnLst>
                <a:rect l="0" t="0" r="r" b="b"/>
                <a:pathLst>
                  <a:path w="11" h="30">
                    <a:moveTo>
                      <a:pt x="4" y="28"/>
                    </a:moveTo>
                    <a:cubicBezTo>
                      <a:pt x="7" y="19"/>
                      <a:pt x="10" y="11"/>
                      <a:pt x="11" y="2"/>
                    </a:cubicBezTo>
                    <a:cubicBezTo>
                      <a:pt x="11" y="0"/>
                      <a:pt x="8" y="0"/>
                      <a:pt x="8" y="1"/>
                    </a:cubicBezTo>
                    <a:cubicBezTo>
                      <a:pt x="5" y="9"/>
                      <a:pt x="3" y="18"/>
                      <a:pt x="1" y="27"/>
                    </a:cubicBezTo>
                    <a:cubicBezTo>
                      <a:pt x="0" y="29"/>
                      <a:pt x="4" y="30"/>
                      <a:pt x="4"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698"/>
              <p:cNvSpPr>
                <a:spLocks/>
              </p:cNvSpPr>
              <p:nvPr/>
            </p:nvSpPr>
            <p:spPr bwMode="auto">
              <a:xfrm>
                <a:off x="4361" y="2494"/>
                <a:ext cx="21" cy="60"/>
              </a:xfrm>
              <a:custGeom>
                <a:avLst/>
                <a:gdLst>
                  <a:gd name="T0" fmla="*/ 5 w 12"/>
                  <a:gd name="T1" fmla="*/ 32 h 34"/>
                  <a:gd name="T2" fmla="*/ 11 w 12"/>
                  <a:gd name="T3" fmla="*/ 3 h 34"/>
                  <a:gd name="T4" fmla="*/ 8 w 12"/>
                  <a:gd name="T5" fmla="*/ 2 h 34"/>
                  <a:gd name="T6" fmla="*/ 1 w 12"/>
                  <a:gd name="T7" fmla="*/ 31 h 34"/>
                  <a:gd name="T8" fmla="*/ 5 w 12"/>
                  <a:gd name="T9" fmla="*/ 32 h 34"/>
                </a:gdLst>
                <a:ahLst/>
                <a:cxnLst>
                  <a:cxn ang="0">
                    <a:pos x="T0" y="T1"/>
                  </a:cxn>
                  <a:cxn ang="0">
                    <a:pos x="T2" y="T3"/>
                  </a:cxn>
                  <a:cxn ang="0">
                    <a:pos x="T4" y="T5"/>
                  </a:cxn>
                  <a:cxn ang="0">
                    <a:pos x="T6" y="T7"/>
                  </a:cxn>
                  <a:cxn ang="0">
                    <a:pos x="T8" y="T9"/>
                  </a:cxn>
                </a:cxnLst>
                <a:rect l="0" t="0" r="r" b="b"/>
                <a:pathLst>
                  <a:path w="12" h="34">
                    <a:moveTo>
                      <a:pt x="5" y="32"/>
                    </a:moveTo>
                    <a:cubicBezTo>
                      <a:pt x="7" y="22"/>
                      <a:pt x="10" y="13"/>
                      <a:pt x="11" y="3"/>
                    </a:cubicBezTo>
                    <a:cubicBezTo>
                      <a:pt x="12" y="1"/>
                      <a:pt x="9" y="0"/>
                      <a:pt x="8" y="2"/>
                    </a:cubicBezTo>
                    <a:cubicBezTo>
                      <a:pt x="5" y="12"/>
                      <a:pt x="3" y="21"/>
                      <a:pt x="1" y="31"/>
                    </a:cubicBezTo>
                    <a:cubicBezTo>
                      <a:pt x="0" y="33"/>
                      <a:pt x="4" y="34"/>
                      <a:pt x="5"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699"/>
              <p:cNvSpPr>
                <a:spLocks/>
              </p:cNvSpPr>
              <p:nvPr/>
            </p:nvSpPr>
            <p:spPr bwMode="auto">
              <a:xfrm>
                <a:off x="4402" y="2474"/>
                <a:ext cx="26" cy="58"/>
              </a:xfrm>
              <a:custGeom>
                <a:avLst/>
                <a:gdLst>
                  <a:gd name="T0" fmla="*/ 3 w 15"/>
                  <a:gd name="T1" fmla="*/ 32 h 33"/>
                  <a:gd name="T2" fmla="*/ 15 w 15"/>
                  <a:gd name="T3" fmla="*/ 3 h 33"/>
                  <a:gd name="T4" fmla="*/ 12 w 15"/>
                  <a:gd name="T5" fmla="*/ 2 h 33"/>
                  <a:gd name="T6" fmla="*/ 1 w 15"/>
                  <a:gd name="T7" fmla="*/ 30 h 33"/>
                  <a:gd name="T8" fmla="*/ 3 w 15"/>
                  <a:gd name="T9" fmla="*/ 32 h 33"/>
                </a:gdLst>
                <a:ahLst/>
                <a:cxnLst>
                  <a:cxn ang="0">
                    <a:pos x="T0" y="T1"/>
                  </a:cxn>
                  <a:cxn ang="0">
                    <a:pos x="T2" y="T3"/>
                  </a:cxn>
                  <a:cxn ang="0">
                    <a:pos x="T4" y="T5"/>
                  </a:cxn>
                  <a:cxn ang="0">
                    <a:pos x="T6" y="T7"/>
                  </a:cxn>
                  <a:cxn ang="0">
                    <a:pos x="T8" y="T9"/>
                  </a:cxn>
                </a:cxnLst>
                <a:rect l="0" t="0" r="r" b="b"/>
                <a:pathLst>
                  <a:path w="15" h="33">
                    <a:moveTo>
                      <a:pt x="3" y="32"/>
                    </a:moveTo>
                    <a:cubicBezTo>
                      <a:pt x="8" y="23"/>
                      <a:pt x="13" y="13"/>
                      <a:pt x="15" y="3"/>
                    </a:cubicBezTo>
                    <a:cubicBezTo>
                      <a:pt x="15" y="1"/>
                      <a:pt x="13" y="0"/>
                      <a:pt x="12" y="2"/>
                    </a:cubicBezTo>
                    <a:cubicBezTo>
                      <a:pt x="9" y="12"/>
                      <a:pt x="5" y="21"/>
                      <a:pt x="1" y="30"/>
                    </a:cubicBezTo>
                    <a:cubicBezTo>
                      <a:pt x="0" y="32"/>
                      <a:pt x="2" y="33"/>
                      <a:pt x="3"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700"/>
              <p:cNvSpPr>
                <a:spLocks/>
              </p:cNvSpPr>
              <p:nvPr/>
            </p:nvSpPr>
            <p:spPr bwMode="auto">
              <a:xfrm>
                <a:off x="4440" y="2450"/>
                <a:ext cx="21" cy="63"/>
              </a:xfrm>
              <a:custGeom>
                <a:avLst/>
                <a:gdLst>
                  <a:gd name="T0" fmla="*/ 4 w 12"/>
                  <a:gd name="T1" fmla="*/ 34 h 36"/>
                  <a:gd name="T2" fmla="*/ 10 w 12"/>
                  <a:gd name="T3" fmla="*/ 2 h 36"/>
                  <a:gd name="T4" fmla="*/ 7 w 12"/>
                  <a:gd name="T5" fmla="*/ 2 h 36"/>
                  <a:gd name="T6" fmla="*/ 1 w 12"/>
                  <a:gd name="T7" fmla="*/ 33 h 36"/>
                  <a:gd name="T8" fmla="*/ 4 w 12"/>
                  <a:gd name="T9" fmla="*/ 34 h 36"/>
                </a:gdLst>
                <a:ahLst/>
                <a:cxnLst>
                  <a:cxn ang="0">
                    <a:pos x="T0" y="T1"/>
                  </a:cxn>
                  <a:cxn ang="0">
                    <a:pos x="T2" y="T3"/>
                  </a:cxn>
                  <a:cxn ang="0">
                    <a:pos x="T4" y="T5"/>
                  </a:cxn>
                  <a:cxn ang="0">
                    <a:pos x="T6" y="T7"/>
                  </a:cxn>
                  <a:cxn ang="0">
                    <a:pos x="T8" y="T9"/>
                  </a:cxn>
                </a:cxnLst>
                <a:rect l="0" t="0" r="r" b="b"/>
                <a:pathLst>
                  <a:path w="12" h="36">
                    <a:moveTo>
                      <a:pt x="4" y="34"/>
                    </a:moveTo>
                    <a:cubicBezTo>
                      <a:pt x="9" y="24"/>
                      <a:pt x="12" y="13"/>
                      <a:pt x="10" y="2"/>
                    </a:cubicBezTo>
                    <a:cubicBezTo>
                      <a:pt x="10" y="0"/>
                      <a:pt x="7" y="1"/>
                      <a:pt x="7" y="2"/>
                    </a:cubicBezTo>
                    <a:cubicBezTo>
                      <a:pt x="7" y="13"/>
                      <a:pt x="5" y="23"/>
                      <a:pt x="1" y="33"/>
                    </a:cubicBezTo>
                    <a:cubicBezTo>
                      <a:pt x="0" y="35"/>
                      <a:pt x="3" y="36"/>
                      <a:pt x="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701"/>
              <p:cNvSpPr>
                <a:spLocks/>
              </p:cNvSpPr>
              <p:nvPr/>
            </p:nvSpPr>
            <p:spPr bwMode="auto">
              <a:xfrm>
                <a:off x="4472" y="2430"/>
                <a:ext cx="16" cy="71"/>
              </a:xfrm>
              <a:custGeom>
                <a:avLst/>
                <a:gdLst>
                  <a:gd name="T0" fmla="*/ 4 w 9"/>
                  <a:gd name="T1" fmla="*/ 38 h 40"/>
                  <a:gd name="T2" fmla="*/ 8 w 9"/>
                  <a:gd name="T3" fmla="*/ 2 h 40"/>
                  <a:gd name="T4" fmla="*/ 5 w 9"/>
                  <a:gd name="T5" fmla="*/ 2 h 40"/>
                  <a:gd name="T6" fmla="*/ 1 w 9"/>
                  <a:gd name="T7" fmla="*/ 37 h 40"/>
                  <a:gd name="T8" fmla="*/ 4 w 9"/>
                  <a:gd name="T9" fmla="*/ 38 h 40"/>
                </a:gdLst>
                <a:ahLst/>
                <a:cxnLst>
                  <a:cxn ang="0">
                    <a:pos x="T0" y="T1"/>
                  </a:cxn>
                  <a:cxn ang="0">
                    <a:pos x="T2" y="T3"/>
                  </a:cxn>
                  <a:cxn ang="0">
                    <a:pos x="T4" y="T5"/>
                  </a:cxn>
                  <a:cxn ang="0">
                    <a:pos x="T6" y="T7"/>
                  </a:cxn>
                  <a:cxn ang="0">
                    <a:pos x="T8" y="T9"/>
                  </a:cxn>
                </a:cxnLst>
                <a:rect l="0" t="0" r="r" b="b"/>
                <a:pathLst>
                  <a:path w="9" h="40">
                    <a:moveTo>
                      <a:pt x="4" y="38"/>
                    </a:moveTo>
                    <a:cubicBezTo>
                      <a:pt x="7" y="26"/>
                      <a:pt x="9" y="14"/>
                      <a:pt x="8" y="2"/>
                    </a:cubicBezTo>
                    <a:cubicBezTo>
                      <a:pt x="7" y="0"/>
                      <a:pt x="5" y="0"/>
                      <a:pt x="5" y="2"/>
                    </a:cubicBezTo>
                    <a:cubicBezTo>
                      <a:pt x="4" y="14"/>
                      <a:pt x="3" y="25"/>
                      <a:pt x="1" y="37"/>
                    </a:cubicBezTo>
                    <a:cubicBezTo>
                      <a:pt x="0" y="39"/>
                      <a:pt x="3" y="40"/>
                      <a:pt x="4"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02"/>
              <p:cNvSpPr>
                <a:spLocks/>
              </p:cNvSpPr>
              <p:nvPr/>
            </p:nvSpPr>
            <p:spPr bwMode="auto">
              <a:xfrm>
                <a:off x="4516" y="2401"/>
                <a:ext cx="9" cy="40"/>
              </a:xfrm>
              <a:custGeom>
                <a:avLst/>
                <a:gdLst>
                  <a:gd name="T0" fmla="*/ 4 w 5"/>
                  <a:gd name="T1" fmla="*/ 20 h 23"/>
                  <a:gd name="T2" fmla="*/ 4 w 5"/>
                  <a:gd name="T3" fmla="*/ 1 h 23"/>
                  <a:gd name="T4" fmla="*/ 1 w 5"/>
                  <a:gd name="T5" fmla="*/ 1 h 23"/>
                  <a:gd name="T6" fmla="*/ 1 w 5"/>
                  <a:gd name="T7" fmla="*/ 20 h 23"/>
                  <a:gd name="T8" fmla="*/ 4 w 5"/>
                  <a:gd name="T9" fmla="*/ 20 h 23"/>
                </a:gdLst>
                <a:ahLst/>
                <a:cxnLst>
                  <a:cxn ang="0">
                    <a:pos x="T0" y="T1"/>
                  </a:cxn>
                  <a:cxn ang="0">
                    <a:pos x="T2" y="T3"/>
                  </a:cxn>
                  <a:cxn ang="0">
                    <a:pos x="T4" y="T5"/>
                  </a:cxn>
                  <a:cxn ang="0">
                    <a:pos x="T6" y="T7"/>
                  </a:cxn>
                  <a:cxn ang="0">
                    <a:pos x="T8" y="T9"/>
                  </a:cxn>
                </a:cxnLst>
                <a:rect l="0" t="0" r="r" b="b"/>
                <a:pathLst>
                  <a:path w="5" h="23">
                    <a:moveTo>
                      <a:pt x="4" y="20"/>
                    </a:moveTo>
                    <a:cubicBezTo>
                      <a:pt x="5" y="14"/>
                      <a:pt x="5" y="7"/>
                      <a:pt x="4" y="1"/>
                    </a:cubicBezTo>
                    <a:cubicBezTo>
                      <a:pt x="4" y="0"/>
                      <a:pt x="1" y="0"/>
                      <a:pt x="1" y="1"/>
                    </a:cubicBezTo>
                    <a:cubicBezTo>
                      <a:pt x="0" y="7"/>
                      <a:pt x="0" y="14"/>
                      <a:pt x="1" y="20"/>
                    </a:cubicBezTo>
                    <a:cubicBezTo>
                      <a:pt x="1" y="23"/>
                      <a:pt x="4" y="23"/>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703"/>
              <p:cNvSpPr>
                <a:spLocks/>
              </p:cNvSpPr>
              <p:nvPr/>
            </p:nvSpPr>
            <p:spPr bwMode="auto">
              <a:xfrm>
                <a:off x="4539" y="2371"/>
                <a:ext cx="10" cy="40"/>
              </a:xfrm>
              <a:custGeom>
                <a:avLst/>
                <a:gdLst>
                  <a:gd name="T0" fmla="*/ 4 w 6"/>
                  <a:gd name="T1" fmla="*/ 20 h 23"/>
                  <a:gd name="T2" fmla="*/ 5 w 6"/>
                  <a:gd name="T3" fmla="*/ 2 h 23"/>
                  <a:gd name="T4" fmla="*/ 2 w 6"/>
                  <a:gd name="T5" fmla="*/ 1 h 23"/>
                  <a:gd name="T6" fmla="*/ 0 w 6"/>
                  <a:gd name="T7" fmla="*/ 20 h 23"/>
                  <a:gd name="T8" fmla="*/ 4 w 6"/>
                  <a:gd name="T9" fmla="*/ 20 h 23"/>
                </a:gdLst>
                <a:ahLst/>
                <a:cxnLst>
                  <a:cxn ang="0">
                    <a:pos x="T0" y="T1"/>
                  </a:cxn>
                  <a:cxn ang="0">
                    <a:pos x="T2" y="T3"/>
                  </a:cxn>
                  <a:cxn ang="0">
                    <a:pos x="T4" y="T5"/>
                  </a:cxn>
                  <a:cxn ang="0">
                    <a:pos x="T6" y="T7"/>
                  </a:cxn>
                  <a:cxn ang="0">
                    <a:pos x="T8" y="T9"/>
                  </a:cxn>
                </a:cxnLst>
                <a:rect l="0" t="0" r="r" b="b"/>
                <a:pathLst>
                  <a:path w="6" h="23">
                    <a:moveTo>
                      <a:pt x="4" y="20"/>
                    </a:moveTo>
                    <a:cubicBezTo>
                      <a:pt x="5" y="14"/>
                      <a:pt x="6" y="8"/>
                      <a:pt x="5" y="2"/>
                    </a:cubicBezTo>
                    <a:cubicBezTo>
                      <a:pt x="5" y="0"/>
                      <a:pt x="3" y="0"/>
                      <a:pt x="2" y="1"/>
                    </a:cubicBezTo>
                    <a:cubicBezTo>
                      <a:pt x="1" y="7"/>
                      <a:pt x="1" y="14"/>
                      <a:pt x="0" y="20"/>
                    </a:cubicBezTo>
                    <a:cubicBezTo>
                      <a:pt x="0" y="23"/>
                      <a:pt x="4" y="22"/>
                      <a:pt x="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704"/>
              <p:cNvSpPr>
                <a:spLocks/>
              </p:cNvSpPr>
              <p:nvPr/>
            </p:nvSpPr>
            <p:spPr bwMode="auto">
              <a:xfrm>
                <a:off x="4572" y="2357"/>
                <a:ext cx="9" cy="28"/>
              </a:xfrm>
              <a:custGeom>
                <a:avLst/>
                <a:gdLst>
                  <a:gd name="T0" fmla="*/ 4 w 5"/>
                  <a:gd name="T1" fmla="*/ 14 h 16"/>
                  <a:gd name="T2" fmla="*/ 5 w 5"/>
                  <a:gd name="T3" fmla="*/ 3 h 16"/>
                  <a:gd name="T4" fmla="*/ 2 w 5"/>
                  <a:gd name="T5" fmla="*/ 2 h 16"/>
                  <a:gd name="T6" fmla="*/ 0 w 5"/>
                  <a:gd name="T7" fmla="*/ 14 h 16"/>
                  <a:gd name="T8" fmla="*/ 4 w 5"/>
                  <a:gd name="T9" fmla="*/ 14 h 16"/>
                </a:gdLst>
                <a:ahLst/>
                <a:cxnLst>
                  <a:cxn ang="0">
                    <a:pos x="T0" y="T1"/>
                  </a:cxn>
                  <a:cxn ang="0">
                    <a:pos x="T2" y="T3"/>
                  </a:cxn>
                  <a:cxn ang="0">
                    <a:pos x="T4" y="T5"/>
                  </a:cxn>
                  <a:cxn ang="0">
                    <a:pos x="T6" y="T7"/>
                  </a:cxn>
                  <a:cxn ang="0">
                    <a:pos x="T8" y="T9"/>
                  </a:cxn>
                </a:cxnLst>
                <a:rect l="0" t="0" r="r" b="b"/>
                <a:pathLst>
                  <a:path w="5" h="16">
                    <a:moveTo>
                      <a:pt x="4" y="14"/>
                    </a:moveTo>
                    <a:cubicBezTo>
                      <a:pt x="3" y="10"/>
                      <a:pt x="4" y="7"/>
                      <a:pt x="5" y="3"/>
                    </a:cubicBezTo>
                    <a:cubicBezTo>
                      <a:pt x="5" y="1"/>
                      <a:pt x="3" y="0"/>
                      <a:pt x="2" y="2"/>
                    </a:cubicBezTo>
                    <a:cubicBezTo>
                      <a:pt x="0" y="5"/>
                      <a:pt x="0" y="10"/>
                      <a:pt x="0" y="14"/>
                    </a:cubicBezTo>
                    <a:cubicBezTo>
                      <a:pt x="0" y="16"/>
                      <a:pt x="4" y="16"/>
                      <a:pt x="4"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705"/>
              <p:cNvSpPr>
                <a:spLocks/>
              </p:cNvSpPr>
              <p:nvPr/>
            </p:nvSpPr>
            <p:spPr bwMode="auto">
              <a:xfrm>
                <a:off x="4599" y="2332"/>
                <a:ext cx="10" cy="26"/>
              </a:xfrm>
              <a:custGeom>
                <a:avLst/>
                <a:gdLst>
                  <a:gd name="T0" fmla="*/ 4 w 6"/>
                  <a:gd name="T1" fmla="*/ 13 h 15"/>
                  <a:gd name="T2" fmla="*/ 5 w 6"/>
                  <a:gd name="T3" fmla="*/ 2 h 15"/>
                  <a:gd name="T4" fmla="*/ 3 w 6"/>
                  <a:gd name="T5" fmla="*/ 2 h 15"/>
                  <a:gd name="T6" fmla="*/ 0 w 6"/>
                  <a:gd name="T7" fmla="*/ 12 h 15"/>
                  <a:gd name="T8" fmla="*/ 4 w 6"/>
                  <a:gd name="T9" fmla="*/ 13 h 15"/>
                </a:gdLst>
                <a:ahLst/>
                <a:cxnLst>
                  <a:cxn ang="0">
                    <a:pos x="T0" y="T1"/>
                  </a:cxn>
                  <a:cxn ang="0">
                    <a:pos x="T2" y="T3"/>
                  </a:cxn>
                  <a:cxn ang="0">
                    <a:pos x="T4" y="T5"/>
                  </a:cxn>
                  <a:cxn ang="0">
                    <a:pos x="T6" y="T7"/>
                  </a:cxn>
                  <a:cxn ang="0">
                    <a:pos x="T8" y="T9"/>
                  </a:cxn>
                </a:cxnLst>
                <a:rect l="0" t="0" r="r" b="b"/>
                <a:pathLst>
                  <a:path w="6" h="15">
                    <a:moveTo>
                      <a:pt x="4" y="13"/>
                    </a:moveTo>
                    <a:cubicBezTo>
                      <a:pt x="5" y="9"/>
                      <a:pt x="6" y="6"/>
                      <a:pt x="5" y="2"/>
                    </a:cubicBezTo>
                    <a:cubicBezTo>
                      <a:pt x="5" y="1"/>
                      <a:pt x="3" y="0"/>
                      <a:pt x="3" y="2"/>
                    </a:cubicBezTo>
                    <a:cubicBezTo>
                      <a:pt x="1" y="5"/>
                      <a:pt x="1" y="9"/>
                      <a:pt x="0" y="12"/>
                    </a:cubicBezTo>
                    <a:cubicBezTo>
                      <a:pt x="0" y="14"/>
                      <a:pt x="4" y="15"/>
                      <a:pt x="4"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706"/>
              <p:cNvSpPr>
                <a:spLocks/>
              </p:cNvSpPr>
              <p:nvPr/>
            </p:nvSpPr>
            <p:spPr bwMode="auto">
              <a:xfrm>
                <a:off x="5042" y="1328"/>
                <a:ext cx="12" cy="81"/>
              </a:xfrm>
              <a:custGeom>
                <a:avLst/>
                <a:gdLst>
                  <a:gd name="T0" fmla="*/ 3 w 7"/>
                  <a:gd name="T1" fmla="*/ 44 h 46"/>
                  <a:gd name="T2" fmla="*/ 3 w 7"/>
                  <a:gd name="T3" fmla="*/ 2 h 46"/>
                  <a:gd name="T4" fmla="*/ 1 w 7"/>
                  <a:gd name="T5" fmla="*/ 2 h 46"/>
                  <a:gd name="T6" fmla="*/ 0 w 7"/>
                  <a:gd name="T7" fmla="*/ 43 h 46"/>
                  <a:gd name="T8" fmla="*/ 3 w 7"/>
                  <a:gd name="T9" fmla="*/ 44 h 46"/>
                </a:gdLst>
                <a:ahLst/>
                <a:cxnLst>
                  <a:cxn ang="0">
                    <a:pos x="T0" y="T1"/>
                  </a:cxn>
                  <a:cxn ang="0">
                    <a:pos x="T2" y="T3"/>
                  </a:cxn>
                  <a:cxn ang="0">
                    <a:pos x="T4" y="T5"/>
                  </a:cxn>
                  <a:cxn ang="0">
                    <a:pos x="T6" y="T7"/>
                  </a:cxn>
                  <a:cxn ang="0">
                    <a:pos x="T8" y="T9"/>
                  </a:cxn>
                </a:cxnLst>
                <a:rect l="0" t="0" r="r" b="b"/>
                <a:pathLst>
                  <a:path w="7" h="46">
                    <a:moveTo>
                      <a:pt x="3" y="44"/>
                    </a:moveTo>
                    <a:cubicBezTo>
                      <a:pt x="6" y="30"/>
                      <a:pt x="7" y="16"/>
                      <a:pt x="3" y="2"/>
                    </a:cubicBezTo>
                    <a:cubicBezTo>
                      <a:pt x="3" y="0"/>
                      <a:pt x="0" y="0"/>
                      <a:pt x="1" y="2"/>
                    </a:cubicBezTo>
                    <a:cubicBezTo>
                      <a:pt x="2" y="16"/>
                      <a:pt x="2" y="29"/>
                      <a:pt x="0" y="43"/>
                    </a:cubicBezTo>
                    <a:cubicBezTo>
                      <a:pt x="0" y="45"/>
                      <a:pt x="3" y="46"/>
                      <a:pt x="3"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707"/>
              <p:cNvSpPr>
                <a:spLocks/>
              </p:cNvSpPr>
              <p:nvPr/>
            </p:nvSpPr>
            <p:spPr bwMode="auto">
              <a:xfrm>
                <a:off x="5059" y="1366"/>
                <a:ext cx="13" cy="58"/>
              </a:xfrm>
              <a:custGeom>
                <a:avLst/>
                <a:gdLst>
                  <a:gd name="T0" fmla="*/ 3 w 7"/>
                  <a:gd name="T1" fmla="*/ 32 h 33"/>
                  <a:gd name="T2" fmla="*/ 3 w 7"/>
                  <a:gd name="T3" fmla="*/ 1 h 33"/>
                  <a:gd name="T4" fmla="*/ 1 w 7"/>
                  <a:gd name="T5" fmla="*/ 1 h 33"/>
                  <a:gd name="T6" fmla="*/ 0 w 7"/>
                  <a:gd name="T7" fmla="*/ 31 h 33"/>
                  <a:gd name="T8" fmla="*/ 3 w 7"/>
                  <a:gd name="T9" fmla="*/ 32 h 33"/>
                </a:gdLst>
                <a:ahLst/>
                <a:cxnLst>
                  <a:cxn ang="0">
                    <a:pos x="T0" y="T1"/>
                  </a:cxn>
                  <a:cxn ang="0">
                    <a:pos x="T2" y="T3"/>
                  </a:cxn>
                  <a:cxn ang="0">
                    <a:pos x="T4" y="T5"/>
                  </a:cxn>
                  <a:cxn ang="0">
                    <a:pos x="T6" y="T7"/>
                  </a:cxn>
                  <a:cxn ang="0">
                    <a:pos x="T8" y="T9"/>
                  </a:cxn>
                </a:cxnLst>
                <a:rect l="0" t="0" r="r" b="b"/>
                <a:pathLst>
                  <a:path w="7" h="33">
                    <a:moveTo>
                      <a:pt x="3" y="32"/>
                    </a:moveTo>
                    <a:cubicBezTo>
                      <a:pt x="6" y="22"/>
                      <a:pt x="7" y="11"/>
                      <a:pt x="3" y="1"/>
                    </a:cubicBezTo>
                    <a:cubicBezTo>
                      <a:pt x="3" y="0"/>
                      <a:pt x="0" y="0"/>
                      <a:pt x="1" y="1"/>
                    </a:cubicBezTo>
                    <a:cubicBezTo>
                      <a:pt x="1" y="11"/>
                      <a:pt x="2" y="21"/>
                      <a:pt x="0" y="31"/>
                    </a:cubicBezTo>
                    <a:cubicBezTo>
                      <a:pt x="0" y="33"/>
                      <a:pt x="3" y="33"/>
                      <a:pt x="3"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708"/>
              <p:cNvSpPr>
                <a:spLocks/>
              </p:cNvSpPr>
              <p:nvPr/>
            </p:nvSpPr>
            <p:spPr bwMode="auto">
              <a:xfrm>
                <a:off x="5079" y="1388"/>
                <a:ext cx="15" cy="47"/>
              </a:xfrm>
              <a:custGeom>
                <a:avLst/>
                <a:gdLst>
                  <a:gd name="T0" fmla="*/ 4 w 9"/>
                  <a:gd name="T1" fmla="*/ 26 h 27"/>
                  <a:gd name="T2" fmla="*/ 8 w 9"/>
                  <a:gd name="T3" fmla="*/ 2 h 27"/>
                  <a:gd name="T4" fmla="*/ 5 w 9"/>
                  <a:gd name="T5" fmla="*/ 2 h 27"/>
                  <a:gd name="T6" fmla="*/ 1 w 9"/>
                  <a:gd name="T7" fmla="*/ 24 h 27"/>
                  <a:gd name="T8" fmla="*/ 4 w 9"/>
                  <a:gd name="T9" fmla="*/ 26 h 27"/>
                </a:gdLst>
                <a:ahLst/>
                <a:cxnLst>
                  <a:cxn ang="0">
                    <a:pos x="T0" y="T1"/>
                  </a:cxn>
                  <a:cxn ang="0">
                    <a:pos x="T2" y="T3"/>
                  </a:cxn>
                  <a:cxn ang="0">
                    <a:pos x="T4" y="T5"/>
                  </a:cxn>
                  <a:cxn ang="0">
                    <a:pos x="T6" y="T7"/>
                  </a:cxn>
                  <a:cxn ang="0">
                    <a:pos x="T8" y="T9"/>
                  </a:cxn>
                </a:cxnLst>
                <a:rect l="0" t="0" r="r" b="b"/>
                <a:pathLst>
                  <a:path w="9" h="27">
                    <a:moveTo>
                      <a:pt x="4" y="26"/>
                    </a:moveTo>
                    <a:cubicBezTo>
                      <a:pt x="7" y="19"/>
                      <a:pt x="9" y="10"/>
                      <a:pt x="8" y="2"/>
                    </a:cubicBezTo>
                    <a:cubicBezTo>
                      <a:pt x="8" y="0"/>
                      <a:pt x="5" y="0"/>
                      <a:pt x="5" y="2"/>
                    </a:cubicBezTo>
                    <a:cubicBezTo>
                      <a:pt x="4" y="9"/>
                      <a:pt x="3" y="17"/>
                      <a:pt x="1" y="24"/>
                    </a:cubicBezTo>
                    <a:cubicBezTo>
                      <a:pt x="0" y="26"/>
                      <a:pt x="3" y="27"/>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709"/>
              <p:cNvSpPr>
                <a:spLocks/>
              </p:cNvSpPr>
              <p:nvPr/>
            </p:nvSpPr>
            <p:spPr bwMode="auto">
              <a:xfrm>
                <a:off x="5103" y="1416"/>
                <a:ext cx="9" cy="40"/>
              </a:xfrm>
              <a:custGeom>
                <a:avLst/>
                <a:gdLst>
                  <a:gd name="T0" fmla="*/ 3 w 5"/>
                  <a:gd name="T1" fmla="*/ 21 h 23"/>
                  <a:gd name="T2" fmla="*/ 4 w 5"/>
                  <a:gd name="T3" fmla="*/ 1 h 23"/>
                  <a:gd name="T4" fmla="*/ 1 w 5"/>
                  <a:gd name="T5" fmla="*/ 2 h 23"/>
                  <a:gd name="T6" fmla="*/ 0 w 5"/>
                  <a:gd name="T7" fmla="*/ 20 h 23"/>
                  <a:gd name="T8" fmla="*/ 3 w 5"/>
                  <a:gd name="T9" fmla="*/ 21 h 23"/>
                </a:gdLst>
                <a:ahLst/>
                <a:cxnLst>
                  <a:cxn ang="0">
                    <a:pos x="T0" y="T1"/>
                  </a:cxn>
                  <a:cxn ang="0">
                    <a:pos x="T2" y="T3"/>
                  </a:cxn>
                  <a:cxn ang="0">
                    <a:pos x="T4" y="T5"/>
                  </a:cxn>
                  <a:cxn ang="0">
                    <a:pos x="T6" y="T7"/>
                  </a:cxn>
                  <a:cxn ang="0">
                    <a:pos x="T8" y="T9"/>
                  </a:cxn>
                </a:cxnLst>
                <a:rect l="0" t="0" r="r" b="b"/>
                <a:pathLst>
                  <a:path w="5" h="23">
                    <a:moveTo>
                      <a:pt x="3" y="21"/>
                    </a:moveTo>
                    <a:cubicBezTo>
                      <a:pt x="5" y="14"/>
                      <a:pt x="5" y="8"/>
                      <a:pt x="4" y="1"/>
                    </a:cubicBezTo>
                    <a:cubicBezTo>
                      <a:pt x="3" y="0"/>
                      <a:pt x="1" y="0"/>
                      <a:pt x="1" y="2"/>
                    </a:cubicBezTo>
                    <a:cubicBezTo>
                      <a:pt x="1" y="8"/>
                      <a:pt x="1" y="14"/>
                      <a:pt x="0" y="20"/>
                    </a:cubicBezTo>
                    <a:cubicBezTo>
                      <a:pt x="0" y="22"/>
                      <a:pt x="3" y="23"/>
                      <a:pt x="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710"/>
              <p:cNvSpPr>
                <a:spLocks/>
              </p:cNvSpPr>
              <p:nvPr/>
            </p:nvSpPr>
            <p:spPr bwMode="auto">
              <a:xfrm>
                <a:off x="5117" y="1458"/>
                <a:ext cx="11" cy="30"/>
              </a:xfrm>
              <a:custGeom>
                <a:avLst/>
                <a:gdLst>
                  <a:gd name="T0" fmla="*/ 3 w 6"/>
                  <a:gd name="T1" fmla="*/ 15 h 17"/>
                  <a:gd name="T2" fmla="*/ 6 w 6"/>
                  <a:gd name="T3" fmla="*/ 2 h 17"/>
                  <a:gd name="T4" fmla="*/ 3 w 6"/>
                  <a:gd name="T5" fmla="*/ 1 h 17"/>
                  <a:gd name="T6" fmla="*/ 0 w 6"/>
                  <a:gd name="T7" fmla="*/ 14 h 17"/>
                  <a:gd name="T8" fmla="*/ 3 w 6"/>
                  <a:gd name="T9" fmla="*/ 15 h 17"/>
                </a:gdLst>
                <a:ahLst/>
                <a:cxnLst>
                  <a:cxn ang="0">
                    <a:pos x="T0" y="T1"/>
                  </a:cxn>
                  <a:cxn ang="0">
                    <a:pos x="T2" y="T3"/>
                  </a:cxn>
                  <a:cxn ang="0">
                    <a:pos x="T4" y="T5"/>
                  </a:cxn>
                  <a:cxn ang="0">
                    <a:pos x="T6" y="T7"/>
                  </a:cxn>
                  <a:cxn ang="0">
                    <a:pos x="T8" y="T9"/>
                  </a:cxn>
                </a:cxnLst>
                <a:rect l="0" t="0" r="r" b="b"/>
                <a:pathLst>
                  <a:path w="6" h="17">
                    <a:moveTo>
                      <a:pt x="3" y="15"/>
                    </a:moveTo>
                    <a:cubicBezTo>
                      <a:pt x="5" y="11"/>
                      <a:pt x="6" y="6"/>
                      <a:pt x="6" y="2"/>
                    </a:cubicBezTo>
                    <a:cubicBezTo>
                      <a:pt x="6" y="1"/>
                      <a:pt x="4" y="0"/>
                      <a:pt x="3" y="1"/>
                    </a:cubicBezTo>
                    <a:cubicBezTo>
                      <a:pt x="2" y="5"/>
                      <a:pt x="1" y="10"/>
                      <a:pt x="0" y="14"/>
                    </a:cubicBezTo>
                    <a:cubicBezTo>
                      <a:pt x="0" y="16"/>
                      <a:pt x="3" y="17"/>
                      <a:pt x="3"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711"/>
              <p:cNvSpPr>
                <a:spLocks/>
              </p:cNvSpPr>
              <p:nvPr/>
            </p:nvSpPr>
            <p:spPr bwMode="auto">
              <a:xfrm>
                <a:off x="3892" y="1729"/>
                <a:ext cx="91" cy="16"/>
              </a:xfrm>
              <a:custGeom>
                <a:avLst/>
                <a:gdLst>
                  <a:gd name="T0" fmla="*/ 3 w 52"/>
                  <a:gd name="T1" fmla="*/ 9 h 9"/>
                  <a:gd name="T2" fmla="*/ 49 w 52"/>
                  <a:gd name="T3" fmla="*/ 8 h 9"/>
                  <a:gd name="T4" fmla="*/ 50 w 52"/>
                  <a:gd name="T5" fmla="*/ 5 h 9"/>
                  <a:gd name="T6" fmla="*/ 2 w 52"/>
                  <a:gd name="T7" fmla="*/ 6 h 9"/>
                  <a:gd name="T8" fmla="*/ 3 w 52"/>
                  <a:gd name="T9" fmla="*/ 9 h 9"/>
                </a:gdLst>
                <a:ahLst/>
                <a:cxnLst>
                  <a:cxn ang="0">
                    <a:pos x="T0" y="T1"/>
                  </a:cxn>
                  <a:cxn ang="0">
                    <a:pos x="T2" y="T3"/>
                  </a:cxn>
                  <a:cxn ang="0">
                    <a:pos x="T4" y="T5"/>
                  </a:cxn>
                  <a:cxn ang="0">
                    <a:pos x="T6" y="T7"/>
                  </a:cxn>
                  <a:cxn ang="0">
                    <a:pos x="T8" y="T9"/>
                  </a:cxn>
                </a:cxnLst>
                <a:rect l="0" t="0" r="r" b="b"/>
                <a:pathLst>
                  <a:path w="52" h="9">
                    <a:moveTo>
                      <a:pt x="3" y="9"/>
                    </a:moveTo>
                    <a:cubicBezTo>
                      <a:pt x="19" y="6"/>
                      <a:pt x="33" y="7"/>
                      <a:pt x="49" y="8"/>
                    </a:cubicBezTo>
                    <a:cubicBezTo>
                      <a:pt x="51" y="9"/>
                      <a:pt x="52" y="6"/>
                      <a:pt x="50" y="5"/>
                    </a:cubicBezTo>
                    <a:cubicBezTo>
                      <a:pt x="35" y="0"/>
                      <a:pt x="17" y="1"/>
                      <a:pt x="2" y="6"/>
                    </a:cubicBezTo>
                    <a:cubicBezTo>
                      <a:pt x="0" y="7"/>
                      <a:pt x="1" y="9"/>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712"/>
              <p:cNvSpPr>
                <a:spLocks/>
              </p:cNvSpPr>
              <p:nvPr/>
            </p:nvSpPr>
            <p:spPr bwMode="auto">
              <a:xfrm>
                <a:off x="4467" y="1532"/>
                <a:ext cx="111" cy="30"/>
              </a:xfrm>
              <a:custGeom>
                <a:avLst/>
                <a:gdLst>
                  <a:gd name="T0" fmla="*/ 1 w 63"/>
                  <a:gd name="T1" fmla="*/ 3 h 17"/>
                  <a:gd name="T2" fmla="*/ 31 w 63"/>
                  <a:gd name="T3" fmla="*/ 8 h 17"/>
                  <a:gd name="T4" fmla="*/ 60 w 63"/>
                  <a:gd name="T5" fmla="*/ 17 h 17"/>
                  <a:gd name="T6" fmla="*/ 62 w 63"/>
                  <a:gd name="T7" fmla="*/ 14 h 17"/>
                  <a:gd name="T8" fmla="*/ 2 w 63"/>
                  <a:gd name="T9" fmla="*/ 0 h 17"/>
                  <a:gd name="T10" fmla="*/ 1 w 63"/>
                  <a:gd name="T11" fmla="*/ 3 h 17"/>
                </a:gdLst>
                <a:ahLst/>
                <a:cxnLst>
                  <a:cxn ang="0">
                    <a:pos x="T0" y="T1"/>
                  </a:cxn>
                  <a:cxn ang="0">
                    <a:pos x="T2" y="T3"/>
                  </a:cxn>
                  <a:cxn ang="0">
                    <a:pos x="T4" y="T5"/>
                  </a:cxn>
                  <a:cxn ang="0">
                    <a:pos x="T6" y="T7"/>
                  </a:cxn>
                  <a:cxn ang="0">
                    <a:pos x="T8" y="T9"/>
                  </a:cxn>
                  <a:cxn ang="0">
                    <a:pos x="T10" y="T11"/>
                  </a:cxn>
                </a:cxnLst>
                <a:rect l="0" t="0" r="r" b="b"/>
                <a:pathLst>
                  <a:path w="63" h="17">
                    <a:moveTo>
                      <a:pt x="1" y="3"/>
                    </a:moveTo>
                    <a:cubicBezTo>
                      <a:pt x="11" y="5"/>
                      <a:pt x="22" y="6"/>
                      <a:pt x="31" y="8"/>
                    </a:cubicBezTo>
                    <a:cubicBezTo>
                      <a:pt x="41" y="10"/>
                      <a:pt x="50" y="14"/>
                      <a:pt x="60" y="17"/>
                    </a:cubicBezTo>
                    <a:cubicBezTo>
                      <a:pt x="62" y="17"/>
                      <a:pt x="63" y="15"/>
                      <a:pt x="62" y="14"/>
                    </a:cubicBezTo>
                    <a:cubicBezTo>
                      <a:pt x="47" y="2"/>
                      <a:pt x="21" y="0"/>
                      <a:pt x="2" y="0"/>
                    </a:cubicBezTo>
                    <a:cubicBezTo>
                      <a:pt x="0" y="0"/>
                      <a:pt x="0" y="2"/>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713"/>
              <p:cNvSpPr>
                <a:spLocks/>
              </p:cNvSpPr>
              <p:nvPr/>
            </p:nvSpPr>
            <p:spPr bwMode="auto">
              <a:xfrm>
                <a:off x="4469" y="1525"/>
                <a:ext cx="77" cy="24"/>
              </a:xfrm>
              <a:custGeom>
                <a:avLst/>
                <a:gdLst>
                  <a:gd name="T0" fmla="*/ 1 w 44"/>
                  <a:gd name="T1" fmla="*/ 4 h 14"/>
                  <a:gd name="T2" fmla="*/ 21 w 44"/>
                  <a:gd name="T3" fmla="*/ 8 h 14"/>
                  <a:gd name="T4" fmla="*/ 41 w 44"/>
                  <a:gd name="T5" fmla="*/ 14 h 14"/>
                  <a:gd name="T6" fmla="*/ 42 w 44"/>
                  <a:gd name="T7" fmla="*/ 11 h 14"/>
                  <a:gd name="T8" fmla="*/ 2 w 44"/>
                  <a:gd name="T9" fmla="*/ 1 h 14"/>
                  <a:gd name="T10" fmla="*/ 1 w 44"/>
                  <a:gd name="T11" fmla="*/ 4 h 14"/>
                </a:gdLst>
                <a:ahLst/>
                <a:cxnLst>
                  <a:cxn ang="0">
                    <a:pos x="T0" y="T1"/>
                  </a:cxn>
                  <a:cxn ang="0">
                    <a:pos x="T2" y="T3"/>
                  </a:cxn>
                  <a:cxn ang="0">
                    <a:pos x="T4" y="T5"/>
                  </a:cxn>
                  <a:cxn ang="0">
                    <a:pos x="T6" y="T7"/>
                  </a:cxn>
                  <a:cxn ang="0">
                    <a:pos x="T8" y="T9"/>
                  </a:cxn>
                  <a:cxn ang="0">
                    <a:pos x="T10" y="T11"/>
                  </a:cxn>
                </a:cxnLst>
                <a:rect l="0" t="0" r="r" b="b"/>
                <a:pathLst>
                  <a:path w="44" h="14">
                    <a:moveTo>
                      <a:pt x="1" y="4"/>
                    </a:moveTo>
                    <a:cubicBezTo>
                      <a:pt x="8" y="5"/>
                      <a:pt x="15" y="6"/>
                      <a:pt x="21" y="8"/>
                    </a:cubicBezTo>
                    <a:cubicBezTo>
                      <a:pt x="28" y="10"/>
                      <a:pt x="34" y="12"/>
                      <a:pt x="41" y="14"/>
                    </a:cubicBezTo>
                    <a:cubicBezTo>
                      <a:pt x="43" y="14"/>
                      <a:pt x="44" y="12"/>
                      <a:pt x="42" y="11"/>
                    </a:cubicBezTo>
                    <a:cubicBezTo>
                      <a:pt x="31" y="4"/>
                      <a:pt x="15" y="0"/>
                      <a:pt x="2" y="1"/>
                    </a:cubicBezTo>
                    <a:cubicBezTo>
                      <a:pt x="0" y="1"/>
                      <a:pt x="0" y="3"/>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714"/>
              <p:cNvSpPr>
                <a:spLocks/>
              </p:cNvSpPr>
              <p:nvPr/>
            </p:nvSpPr>
            <p:spPr bwMode="auto">
              <a:xfrm>
                <a:off x="4535" y="886"/>
                <a:ext cx="71" cy="28"/>
              </a:xfrm>
              <a:custGeom>
                <a:avLst/>
                <a:gdLst>
                  <a:gd name="T0" fmla="*/ 38 w 40"/>
                  <a:gd name="T1" fmla="*/ 1 h 16"/>
                  <a:gd name="T2" fmla="*/ 2 w 40"/>
                  <a:gd name="T3" fmla="*/ 13 h 16"/>
                  <a:gd name="T4" fmla="*/ 3 w 40"/>
                  <a:gd name="T5" fmla="*/ 15 h 16"/>
                  <a:gd name="T6" fmla="*/ 38 w 40"/>
                  <a:gd name="T7" fmla="*/ 4 h 16"/>
                  <a:gd name="T8" fmla="*/ 38 w 40"/>
                  <a:gd name="T9" fmla="*/ 1 h 16"/>
                </a:gdLst>
                <a:ahLst/>
                <a:cxnLst>
                  <a:cxn ang="0">
                    <a:pos x="T0" y="T1"/>
                  </a:cxn>
                  <a:cxn ang="0">
                    <a:pos x="T2" y="T3"/>
                  </a:cxn>
                  <a:cxn ang="0">
                    <a:pos x="T4" y="T5"/>
                  </a:cxn>
                  <a:cxn ang="0">
                    <a:pos x="T6" y="T7"/>
                  </a:cxn>
                  <a:cxn ang="0">
                    <a:pos x="T8" y="T9"/>
                  </a:cxn>
                </a:cxnLst>
                <a:rect l="0" t="0" r="r" b="b"/>
                <a:pathLst>
                  <a:path w="40" h="16">
                    <a:moveTo>
                      <a:pt x="38" y="1"/>
                    </a:moveTo>
                    <a:cubicBezTo>
                      <a:pt x="25" y="0"/>
                      <a:pt x="12" y="5"/>
                      <a:pt x="2" y="13"/>
                    </a:cubicBezTo>
                    <a:cubicBezTo>
                      <a:pt x="0" y="14"/>
                      <a:pt x="2" y="16"/>
                      <a:pt x="3" y="15"/>
                    </a:cubicBezTo>
                    <a:cubicBezTo>
                      <a:pt x="14" y="9"/>
                      <a:pt x="26" y="5"/>
                      <a:pt x="38" y="4"/>
                    </a:cubicBezTo>
                    <a:cubicBezTo>
                      <a:pt x="40" y="4"/>
                      <a:pt x="40" y="1"/>
                      <a:pt x="3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715"/>
              <p:cNvSpPr>
                <a:spLocks/>
              </p:cNvSpPr>
              <p:nvPr/>
            </p:nvSpPr>
            <p:spPr bwMode="auto">
              <a:xfrm>
                <a:off x="4477" y="885"/>
                <a:ext cx="51" cy="28"/>
              </a:xfrm>
              <a:custGeom>
                <a:avLst/>
                <a:gdLst>
                  <a:gd name="T0" fmla="*/ 27 w 29"/>
                  <a:gd name="T1" fmla="*/ 0 h 16"/>
                  <a:gd name="T2" fmla="*/ 1 w 29"/>
                  <a:gd name="T3" fmla="*/ 13 h 16"/>
                  <a:gd name="T4" fmla="*/ 3 w 29"/>
                  <a:gd name="T5" fmla="*/ 15 h 16"/>
                  <a:gd name="T6" fmla="*/ 28 w 29"/>
                  <a:gd name="T7" fmla="*/ 3 h 16"/>
                  <a:gd name="T8" fmla="*/ 27 w 29"/>
                  <a:gd name="T9" fmla="*/ 0 h 16"/>
                </a:gdLst>
                <a:ahLst/>
                <a:cxnLst>
                  <a:cxn ang="0">
                    <a:pos x="T0" y="T1"/>
                  </a:cxn>
                  <a:cxn ang="0">
                    <a:pos x="T2" y="T3"/>
                  </a:cxn>
                  <a:cxn ang="0">
                    <a:pos x="T4" y="T5"/>
                  </a:cxn>
                  <a:cxn ang="0">
                    <a:pos x="T6" y="T7"/>
                  </a:cxn>
                  <a:cxn ang="0">
                    <a:pos x="T8" y="T9"/>
                  </a:cxn>
                </a:cxnLst>
                <a:rect l="0" t="0" r="r" b="b"/>
                <a:pathLst>
                  <a:path w="29" h="16">
                    <a:moveTo>
                      <a:pt x="27" y="0"/>
                    </a:moveTo>
                    <a:cubicBezTo>
                      <a:pt x="17" y="2"/>
                      <a:pt x="7" y="5"/>
                      <a:pt x="1" y="13"/>
                    </a:cubicBezTo>
                    <a:cubicBezTo>
                      <a:pt x="0" y="14"/>
                      <a:pt x="1" y="16"/>
                      <a:pt x="3" y="15"/>
                    </a:cubicBezTo>
                    <a:cubicBezTo>
                      <a:pt x="10" y="10"/>
                      <a:pt x="18" y="5"/>
                      <a:pt x="28" y="3"/>
                    </a:cubicBezTo>
                    <a:cubicBezTo>
                      <a:pt x="29" y="3"/>
                      <a:pt x="29"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716"/>
              <p:cNvSpPr>
                <a:spLocks/>
              </p:cNvSpPr>
              <p:nvPr/>
            </p:nvSpPr>
            <p:spPr bwMode="auto">
              <a:xfrm>
                <a:off x="4396" y="900"/>
                <a:ext cx="50" cy="34"/>
              </a:xfrm>
              <a:custGeom>
                <a:avLst/>
                <a:gdLst>
                  <a:gd name="T0" fmla="*/ 26 w 28"/>
                  <a:gd name="T1" fmla="*/ 0 h 19"/>
                  <a:gd name="T2" fmla="*/ 1 w 28"/>
                  <a:gd name="T3" fmla="*/ 15 h 19"/>
                  <a:gd name="T4" fmla="*/ 3 w 28"/>
                  <a:gd name="T5" fmla="*/ 18 h 19"/>
                  <a:gd name="T6" fmla="*/ 27 w 28"/>
                  <a:gd name="T7" fmla="*/ 3 h 19"/>
                  <a:gd name="T8" fmla="*/ 26 w 28"/>
                  <a:gd name="T9" fmla="*/ 0 h 19"/>
                </a:gdLst>
                <a:ahLst/>
                <a:cxnLst>
                  <a:cxn ang="0">
                    <a:pos x="T0" y="T1"/>
                  </a:cxn>
                  <a:cxn ang="0">
                    <a:pos x="T2" y="T3"/>
                  </a:cxn>
                  <a:cxn ang="0">
                    <a:pos x="T4" y="T5"/>
                  </a:cxn>
                  <a:cxn ang="0">
                    <a:pos x="T6" y="T7"/>
                  </a:cxn>
                  <a:cxn ang="0">
                    <a:pos x="T8" y="T9"/>
                  </a:cxn>
                </a:cxnLst>
                <a:rect l="0" t="0" r="r" b="b"/>
                <a:pathLst>
                  <a:path w="28" h="19">
                    <a:moveTo>
                      <a:pt x="26" y="0"/>
                    </a:moveTo>
                    <a:cubicBezTo>
                      <a:pt x="17" y="3"/>
                      <a:pt x="7" y="8"/>
                      <a:pt x="1" y="15"/>
                    </a:cubicBezTo>
                    <a:cubicBezTo>
                      <a:pt x="0" y="16"/>
                      <a:pt x="2" y="19"/>
                      <a:pt x="3" y="18"/>
                    </a:cubicBezTo>
                    <a:cubicBezTo>
                      <a:pt x="11" y="12"/>
                      <a:pt x="18" y="6"/>
                      <a:pt x="27" y="3"/>
                    </a:cubicBezTo>
                    <a:cubicBezTo>
                      <a:pt x="28" y="2"/>
                      <a:pt x="28"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717"/>
              <p:cNvSpPr>
                <a:spLocks/>
              </p:cNvSpPr>
              <p:nvPr/>
            </p:nvSpPr>
            <p:spPr bwMode="auto">
              <a:xfrm>
                <a:off x="4071" y="818"/>
                <a:ext cx="56" cy="35"/>
              </a:xfrm>
              <a:custGeom>
                <a:avLst/>
                <a:gdLst>
                  <a:gd name="T0" fmla="*/ 4 w 32"/>
                  <a:gd name="T1" fmla="*/ 19 h 20"/>
                  <a:gd name="T2" fmla="*/ 30 w 32"/>
                  <a:gd name="T3" fmla="*/ 3 h 20"/>
                  <a:gd name="T4" fmla="*/ 29 w 32"/>
                  <a:gd name="T5" fmla="*/ 1 h 20"/>
                  <a:gd name="T6" fmla="*/ 1 w 32"/>
                  <a:gd name="T7" fmla="*/ 17 h 20"/>
                  <a:gd name="T8" fmla="*/ 4 w 32"/>
                  <a:gd name="T9" fmla="*/ 19 h 20"/>
                </a:gdLst>
                <a:ahLst/>
                <a:cxnLst>
                  <a:cxn ang="0">
                    <a:pos x="T0" y="T1"/>
                  </a:cxn>
                  <a:cxn ang="0">
                    <a:pos x="T2" y="T3"/>
                  </a:cxn>
                  <a:cxn ang="0">
                    <a:pos x="T4" y="T5"/>
                  </a:cxn>
                  <a:cxn ang="0">
                    <a:pos x="T6" y="T7"/>
                  </a:cxn>
                  <a:cxn ang="0">
                    <a:pos x="T8" y="T9"/>
                  </a:cxn>
                </a:cxnLst>
                <a:rect l="0" t="0" r="r" b="b"/>
                <a:pathLst>
                  <a:path w="32" h="20">
                    <a:moveTo>
                      <a:pt x="4" y="19"/>
                    </a:moveTo>
                    <a:cubicBezTo>
                      <a:pt x="12" y="12"/>
                      <a:pt x="21" y="8"/>
                      <a:pt x="30" y="3"/>
                    </a:cubicBezTo>
                    <a:cubicBezTo>
                      <a:pt x="32" y="3"/>
                      <a:pt x="31" y="0"/>
                      <a:pt x="29" y="1"/>
                    </a:cubicBezTo>
                    <a:cubicBezTo>
                      <a:pt x="19" y="3"/>
                      <a:pt x="9" y="10"/>
                      <a:pt x="1" y="17"/>
                    </a:cubicBezTo>
                    <a:cubicBezTo>
                      <a:pt x="0" y="18"/>
                      <a:pt x="2" y="20"/>
                      <a:pt x="4"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718"/>
              <p:cNvSpPr>
                <a:spLocks/>
              </p:cNvSpPr>
              <p:nvPr/>
            </p:nvSpPr>
            <p:spPr bwMode="auto">
              <a:xfrm>
                <a:off x="4149" y="821"/>
                <a:ext cx="40" cy="23"/>
              </a:xfrm>
              <a:custGeom>
                <a:avLst/>
                <a:gdLst>
                  <a:gd name="T0" fmla="*/ 3 w 23"/>
                  <a:gd name="T1" fmla="*/ 12 h 13"/>
                  <a:gd name="T2" fmla="*/ 21 w 23"/>
                  <a:gd name="T3" fmla="*/ 3 h 13"/>
                  <a:gd name="T4" fmla="*/ 21 w 23"/>
                  <a:gd name="T5" fmla="*/ 0 h 13"/>
                  <a:gd name="T6" fmla="*/ 2 w 23"/>
                  <a:gd name="T7" fmla="*/ 9 h 13"/>
                  <a:gd name="T8" fmla="*/ 3 w 23"/>
                  <a:gd name="T9" fmla="*/ 12 h 13"/>
                </a:gdLst>
                <a:ahLst/>
                <a:cxnLst>
                  <a:cxn ang="0">
                    <a:pos x="T0" y="T1"/>
                  </a:cxn>
                  <a:cxn ang="0">
                    <a:pos x="T2" y="T3"/>
                  </a:cxn>
                  <a:cxn ang="0">
                    <a:pos x="T4" y="T5"/>
                  </a:cxn>
                  <a:cxn ang="0">
                    <a:pos x="T6" y="T7"/>
                  </a:cxn>
                  <a:cxn ang="0">
                    <a:pos x="T8" y="T9"/>
                  </a:cxn>
                </a:cxnLst>
                <a:rect l="0" t="0" r="r" b="b"/>
                <a:pathLst>
                  <a:path w="23" h="13">
                    <a:moveTo>
                      <a:pt x="3" y="12"/>
                    </a:moveTo>
                    <a:cubicBezTo>
                      <a:pt x="9" y="8"/>
                      <a:pt x="15" y="5"/>
                      <a:pt x="21" y="3"/>
                    </a:cubicBezTo>
                    <a:cubicBezTo>
                      <a:pt x="23" y="2"/>
                      <a:pt x="22" y="0"/>
                      <a:pt x="21" y="0"/>
                    </a:cubicBezTo>
                    <a:cubicBezTo>
                      <a:pt x="14" y="2"/>
                      <a:pt x="8" y="5"/>
                      <a:pt x="2" y="9"/>
                    </a:cubicBezTo>
                    <a:cubicBezTo>
                      <a:pt x="0" y="10"/>
                      <a:pt x="2"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719"/>
              <p:cNvSpPr>
                <a:spLocks/>
              </p:cNvSpPr>
              <p:nvPr/>
            </p:nvSpPr>
            <p:spPr bwMode="auto">
              <a:xfrm>
                <a:off x="4194" y="834"/>
                <a:ext cx="39" cy="22"/>
              </a:xfrm>
              <a:custGeom>
                <a:avLst/>
                <a:gdLst>
                  <a:gd name="T0" fmla="*/ 5 w 22"/>
                  <a:gd name="T1" fmla="*/ 11 h 13"/>
                  <a:gd name="T2" fmla="*/ 20 w 22"/>
                  <a:gd name="T3" fmla="*/ 3 h 13"/>
                  <a:gd name="T4" fmla="*/ 19 w 22"/>
                  <a:gd name="T5" fmla="*/ 0 h 13"/>
                  <a:gd name="T6" fmla="*/ 2 w 22"/>
                  <a:gd name="T7" fmla="*/ 9 h 13"/>
                  <a:gd name="T8" fmla="*/ 5 w 22"/>
                  <a:gd name="T9" fmla="*/ 11 h 13"/>
                </a:gdLst>
                <a:ahLst/>
                <a:cxnLst>
                  <a:cxn ang="0">
                    <a:pos x="T0" y="T1"/>
                  </a:cxn>
                  <a:cxn ang="0">
                    <a:pos x="T2" y="T3"/>
                  </a:cxn>
                  <a:cxn ang="0">
                    <a:pos x="T4" y="T5"/>
                  </a:cxn>
                  <a:cxn ang="0">
                    <a:pos x="T6" y="T7"/>
                  </a:cxn>
                  <a:cxn ang="0">
                    <a:pos x="T8" y="T9"/>
                  </a:cxn>
                </a:cxnLst>
                <a:rect l="0" t="0" r="r" b="b"/>
                <a:pathLst>
                  <a:path w="22" h="13">
                    <a:moveTo>
                      <a:pt x="5" y="11"/>
                    </a:moveTo>
                    <a:cubicBezTo>
                      <a:pt x="9" y="8"/>
                      <a:pt x="15" y="5"/>
                      <a:pt x="20" y="3"/>
                    </a:cubicBezTo>
                    <a:cubicBezTo>
                      <a:pt x="22" y="2"/>
                      <a:pt x="20" y="0"/>
                      <a:pt x="19" y="0"/>
                    </a:cubicBezTo>
                    <a:cubicBezTo>
                      <a:pt x="13" y="1"/>
                      <a:pt x="7" y="5"/>
                      <a:pt x="2" y="9"/>
                    </a:cubicBezTo>
                    <a:cubicBezTo>
                      <a:pt x="0" y="10"/>
                      <a:pt x="3" y="13"/>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720"/>
              <p:cNvSpPr>
                <a:spLocks/>
              </p:cNvSpPr>
              <p:nvPr/>
            </p:nvSpPr>
            <p:spPr bwMode="auto">
              <a:xfrm>
                <a:off x="4256" y="855"/>
                <a:ext cx="31" cy="19"/>
              </a:xfrm>
              <a:custGeom>
                <a:avLst/>
                <a:gdLst>
                  <a:gd name="T0" fmla="*/ 4 w 18"/>
                  <a:gd name="T1" fmla="*/ 9 h 11"/>
                  <a:gd name="T2" fmla="*/ 16 w 18"/>
                  <a:gd name="T3" fmla="*/ 4 h 11"/>
                  <a:gd name="T4" fmla="*/ 15 w 18"/>
                  <a:gd name="T5" fmla="*/ 1 h 11"/>
                  <a:gd name="T6" fmla="*/ 1 w 18"/>
                  <a:gd name="T7" fmla="*/ 7 h 11"/>
                  <a:gd name="T8" fmla="*/ 4 w 18"/>
                  <a:gd name="T9" fmla="*/ 9 h 11"/>
                </a:gdLst>
                <a:ahLst/>
                <a:cxnLst>
                  <a:cxn ang="0">
                    <a:pos x="T0" y="T1"/>
                  </a:cxn>
                  <a:cxn ang="0">
                    <a:pos x="T2" y="T3"/>
                  </a:cxn>
                  <a:cxn ang="0">
                    <a:pos x="T4" y="T5"/>
                  </a:cxn>
                  <a:cxn ang="0">
                    <a:pos x="T6" y="T7"/>
                  </a:cxn>
                  <a:cxn ang="0">
                    <a:pos x="T8" y="T9"/>
                  </a:cxn>
                </a:cxnLst>
                <a:rect l="0" t="0" r="r" b="b"/>
                <a:pathLst>
                  <a:path w="18" h="11">
                    <a:moveTo>
                      <a:pt x="4" y="9"/>
                    </a:moveTo>
                    <a:cubicBezTo>
                      <a:pt x="7" y="6"/>
                      <a:pt x="11" y="5"/>
                      <a:pt x="16" y="4"/>
                    </a:cubicBezTo>
                    <a:cubicBezTo>
                      <a:pt x="18" y="4"/>
                      <a:pt x="17" y="1"/>
                      <a:pt x="15" y="1"/>
                    </a:cubicBezTo>
                    <a:cubicBezTo>
                      <a:pt x="10" y="0"/>
                      <a:pt x="5" y="3"/>
                      <a:pt x="1" y="7"/>
                    </a:cubicBezTo>
                    <a:cubicBezTo>
                      <a:pt x="0" y="9"/>
                      <a:pt x="2" y="11"/>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721"/>
              <p:cNvSpPr>
                <a:spLocks/>
              </p:cNvSpPr>
              <p:nvPr/>
            </p:nvSpPr>
            <p:spPr bwMode="auto">
              <a:xfrm>
                <a:off x="4020" y="819"/>
                <a:ext cx="57" cy="50"/>
              </a:xfrm>
              <a:custGeom>
                <a:avLst/>
                <a:gdLst>
                  <a:gd name="T0" fmla="*/ 4 w 32"/>
                  <a:gd name="T1" fmla="*/ 26 h 28"/>
                  <a:gd name="T2" fmla="*/ 31 w 32"/>
                  <a:gd name="T3" fmla="*/ 3 h 28"/>
                  <a:gd name="T4" fmla="*/ 30 w 32"/>
                  <a:gd name="T5" fmla="*/ 1 h 28"/>
                  <a:gd name="T6" fmla="*/ 1 w 32"/>
                  <a:gd name="T7" fmla="*/ 24 h 28"/>
                  <a:gd name="T8" fmla="*/ 4 w 32"/>
                  <a:gd name="T9" fmla="*/ 26 h 28"/>
                </a:gdLst>
                <a:ahLst/>
                <a:cxnLst>
                  <a:cxn ang="0">
                    <a:pos x="T0" y="T1"/>
                  </a:cxn>
                  <a:cxn ang="0">
                    <a:pos x="T2" y="T3"/>
                  </a:cxn>
                  <a:cxn ang="0">
                    <a:pos x="T4" y="T5"/>
                  </a:cxn>
                  <a:cxn ang="0">
                    <a:pos x="T6" y="T7"/>
                  </a:cxn>
                  <a:cxn ang="0">
                    <a:pos x="T8" y="T9"/>
                  </a:cxn>
                </a:cxnLst>
                <a:rect l="0" t="0" r="r" b="b"/>
                <a:pathLst>
                  <a:path w="32" h="28">
                    <a:moveTo>
                      <a:pt x="4" y="26"/>
                    </a:moveTo>
                    <a:cubicBezTo>
                      <a:pt x="10" y="15"/>
                      <a:pt x="19" y="8"/>
                      <a:pt x="31" y="3"/>
                    </a:cubicBezTo>
                    <a:cubicBezTo>
                      <a:pt x="32" y="3"/>
                      <a:pt x="32" y="0"/>
                      <a:pt x="30" y="1"/>
                    </a:cubicBezTo>
                    <a:cubicBezTo>
                      <a:pt x="17" y="4"/>
                      <a:pt x="7" y="12"/>
                      <a:pt x="1" y="24"/>
                    </a:cubicBezTo>
                    <a:cubicBezTo>
                      <a:pt x="0" y="26"/>
                      <a:pt x="3" y="28"/>
                      <a:pt x="4"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722"/>
              <p:cNvSpPr>
                <a:spLocks/>
              </p:cNvSpPr>
              <p:nvPr/>
            </p:nvSpPr>
            <p:spPr bwMode="auto">
              <a:xfrm>
                <a:off x="3969" y="851"/>
                <a:ext cx="41" cy="44"/>
              </a:xfrm>
              <a:custGeom>
                <a:avLst/>
                <a:gdLst>
                  <a:gd name="T0" fmla="*/ 4 w 23"/>
                  <a:gd name="T1" fmla="*/ 23 h 25"/>
                  <a:gd name="T2" fmla="*/ 21 w 23"/>
                  <a:gd name="T3" fmla="*/ 3 h 25"/>
                  <a:gd name="T4" fmla="*/ 20 w 23"/>
                  <a:gd name="T5" fmla="*/ 0 h 25"/>
                  <a:gd name="T6" fmla="*/ 1 w 23"/>
                  <a:gd name="T7" fmla="*/ 22 h 25"/>
                  <a:gd name="T8" fmla="*/ 4 w 23"/>
                  <a:gd name="T9" fmla="*/ 23 h 25"/>
                </a:gdLst>
                <a:ahLst/>
                <a:cxnLst>
                  <a:cxn ang="0">
                    <a:pos x="T0" y="T1"/>
                  </a:cxn>
                  <a:cxn ang="0">
                    <a:pos x="T2" y="T3"/>
                  </a:cxn>
                  <a:cxn ang="0">
                    <a:pos x="T4" y="T5"/>
                  </a:cxn>
                  <a:cxn ang="0">
                    <a:pos x="T6" y="T7"/>
                  </a:cxn>
                  <a:cxn ang="0">
                    <a:pos x="T8" y="T9"/>
                  </a:cxn>
                </a:cxnLst>
                <a:rect l="0" t="0" r="r" b="b"/>
                <a:pathLst>
                  <a:path w="23" h="25">
                    <a:moveTo>
                      <a:pt x="4" y="23"/>
                    </a:moveTo>
                    <a:cubicBezTo>
                      <a:pt x="7" y="15"/>
                      <a:pt x="14" y="8"/>
                      <a:pt x="21" y="3"/>
                    </a:cubicBezTo>
                    <a:cubicBezTo>
                      <a:pt x="23" y="2"/>
                      <a:pt x="21" y="0"/>
                      <a:pt x="20" y="0"/>
                    </a:cubicBezTo>
                    <a:cubicBezTo>
                      <a:pt x="11" y="5"/>
                      <a:pt x="4" y="13"/>
                      <a:pt x="1" y="22"/>
                    </a:cubicBezTo>
                    <a:cubicBezTo>
                      <a:pt x="0" y="24"/>
                      <a:pt x="3" y="25"/>
                      <a:pt x="4"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723"/>
              <p:cNvSpPr>
                <a:spLocks/>
              </p:cNvSpPr>
              <p:nvPr/>
            </p:nvSpPr>
            <p:spPr bwMode="auto">
              <a:xfrm>
                <a:off x="3500" y="976"/>
                <a:ext cx="90" cy="32"/>
              </a:xfrm>
              <a:custGeom>
                <a:avLst/>
                <a:gdLst>
                  <a:gd name="T0" fmla="*/ 2 w 51"/>
                  <a:gd name="T1" fmla="*/ 17 h 18"/>
                  <a:gd name="T2" fmla="*/ 49 w 51"/>
                  <a:gd name="T3" fmla="*/ 3 h 18"/>
                  <a:gd name="T4" fmla="*/ 48 w 51"/>
                  <a:gd name="T5" fmla="*/ 0 h 18"/>
                  <a:gd name="T6" fmla="*/ 1 w 51"/>
                  <a:gd name="T7" fmla="*/ 15 h 18"/>
                  <a:gd name="T8" fmla="*/ 2 w 51"/>
                  <a:gd name="T9" fmla="*/ 17 h 18"/>
                </a:gdLst>
                <a:ahLst/>
                <a:cxnLst>
                  <a:cxn ang="0">
                    <a:pos x="T0" y="T1"/>
                  </a:cxn>
                  <a:cxn ang="0">
                    <a:pos x="T2" y="T3"/>
                  </a:cxn>
                  <a:cxn ang="0">
                    <a:pos x="T4" y="T5"/>
                  </a:cxn>
                  <a:cxn ang="0">
                    <a:pos x="T6" y="T7"/>
                  </a:cxn>
                  <a:cxn ang="0">
                    <a:pos x="T8" y="T9"/>
                  </a:cxn>
                </a:cxnLst>
                <a:rect l="0" t="0" r="r" b="b"/>
                <a:pathLst>
                  <a:path w="51" h="18">
                    <a:moveTo>
                      <a:pt x="2" y="17"/>
                    </a:moveTo>
                    <a:cubicBezTo>
                      <a:pt x="18" y="12"/>
                      <a:pt x="33" y="7"/>
                      <a:pt x="49" y="3"/>
                    </a:cubicBezTo>
                    <a:cubicBezTo>
                      <a:pt x="51" y="2"/>
                      <a:pt x="50" y="0"/>
                      <a:pt x="48" y="0"/>
                    </a:cubicBezTo>
                    <a:cubicBezTo>
                      <a:pt x="32" y="2"/>
                      <a:pt x="16" y="8"/>
                      <a:pt x="1" y="15"/>
                    </a:cubicBezTo>
                    <a:cubicBezTo>
                      <a:pt x="0" y="15"/>
                      <a:pt x="1" y="18"/>
                      <a:pt x="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724"/>
              <p:cNvSpPr>
                <a:spLocks/>
              </p:cNvSpPr>
              <p:nvPr/>
            </p:nvSpPr>
            <p:spPr bwMode="auto">
              <a:xfrm>
                <a:off x="3579" y="944"/>
                <a:ext cx="67" cy="13"/>
              </a:xfrm>
              <a:custGeom>
                <a:avLst/>
                <a:gdLst>
                  <a:gd name="T0" fmla="*/ 2 w 38"/>
                  <a:gd name="T1" fmla="*/ 7 h 7"/>
                  <a:gd name="T2" fmla="*/ 37 w 38"/>
                  <a:gd name="T3" fmla="*/ 4 h 7"/>
                  <a:gd name="T4" fmla="*/ 37 w 38"/>
                  <a:gd name="T5" fmla="*/ 1 h 7"/>
                  <a:gd name="T6" fmla="*/ 2 w 38"/>
                  <a:gd name="T7" fmla="*/ 4 h 7"/>
                  <a:gd name="T8" fmla="*/ 2 w 38"/>
                  <a:gd name="T9" fmla="*/ 7 h 7"/>
                </a:gdLst>
                <a:ahLst/>
                <a:cxnLst>
                  <a:cxn ang="0">
                    <a:pos x="T0" y="T1"/>
                  </a:cxn>
                  <a:cxn ang="0">
                    <a:pos x="T2" y="T3"/>
                  </a:cxn>
                  <a:cxn ang="0">
                    <a:pos x="T4" y="T5"/>
                  </a:cxn>
                  <a:cxn ang="0">
                    <a:pos x="T6" y="T7"/>
                  </a:cxn>
                  <a:cxn ang="0">
                    <a:pos x="T8" y="T9"/>
                  </a:cxn>
                </a:cxnLst>
                <a:rect l="0" t="0" r="r" b="b"/>
                <a:pathLst>
                  <a:path w="38" h="7">
                    <a:moveTo>
                      <a:pt x="2" y="7"/>
                    </a:moveTo>
                    <a:cubicBezTo>
                      <a:pt x="14" y="6"/>
                      <a:pt x="25" y="5"/>
                      <a:pt x="37" y="4"/>
                    </a:cubicBezTo>
                    <a:cubicBezTo>
                      <a:pt x="38" y="4"/>
                      <a:pt x="38" y="1"/>
                      <a:pt x="37" y="1"/>
                    </a:cubicBezTo>
                    <a:cubicBezTo>
                      <a:pt x="25" y="0"/>
                      <a:pt x="13" y="1"/>
                      <a:pt x="2" y="4"/>
                    </a:cubicBezTo>
                    <a:cubicBezTo>
                      <a:pt x="0" y="5"/>
                      <a:pt x="1" y="7"/>
                      <a:pt x="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725"/>
              <p:cNvSpPr>
                <a:spLocks/>
              </p:cNvSpPr>
              <p:nvPr/>
            </p:nvSpPr>
            <p:spPr bwMode="auto">
              <a:xfrm>
                <a:off x="3635" y="913"/>
                <a:ext cx="64" cy="19"/>
              </a:xfrm>
              <a:custGeom>
                <a:avLst/>
                <a:gdLst>
                  <a:gd name="T0" fmla="*/ 3 w 36"/>
                  <a:gd name="T1" fmla="*/ 10 h 11"/>
                  <a:gd name="T2" fmla="*/ 34 w 36"/>
                  <a:gd name="T3" fmla="*/ 5 h 11"/>
                  <a:gd name="T4" fmla="*/ 35 w 36"/>
                  <a:gd name="T5" fmla="*/ 2 h 11"/>
                  <a:gd name="T6" fmla="*/ 2 w 36"/>
                  <a:gd name="T7" fmla="*/ 7 h 11"/>
                  <a:gd name="T8" fmla="*/ 3 w 36"/>
                  <a:gd name="T9" fmla="*/ 10 h 11"/>
                </a:gdLst>
                <a:ahLst/>
                <a:cxnLst>
                  <a:cxn ang="0">
                    <a:pos x="T0" y="T1"/>
                  </a:cxn>
                  <a:cxn ang="0">
                    <a:pos x="T2" y="T3"/>
                  </a:cxn>
                  <a:cxn ang="0">
                    <a:pos x="T4" y="T5"/>
                  </a:cxn>
                  <a:cxn ang="0">
                    <a:pos x="T6" y="T7"/>
                  </a:cxn>
                  <a:cxn ang="0">
                    <a:pos x="T8" y="T9"/>
                  </a:cxn>
                </a:cxnLst>
                <a:rect l="0" t="0" r="r" b="b"/>
                <a:pathLst>
                  <a:path w="36" h="11">
                    <a:moveTo>
                      <a:pt x="3" y="10"/>
                    </a:moveTo>
                    <a:cubicBezTo>
                      <a:pt x="14" y="7"/>
                      <a:pt x="24" y="6"/>
                      <a:pt x="34" y="5"/>
                    </a:cubicBezTo>
                    <a:cubicBezTo>
                      <a:pt x="36" y="5"/>
                      <a:pt x="36" y="3"/>
                      <a:pt x="35" y="2"/>
                    </a:cubicBezTo>
                    <a:cubicBezTo>
                      <a:pt x="24" y="0"/>
                      <a:pt x="12" y="3"/>
                      <a:pt x="2" y="7"/>
                    </a:cubicBezTo>
                    <a:cubicBezTo>
                      <a:pt x="0" y="8"/>
                      <a:pt x="2" y="11"/>
                      <a:pt x="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726"/>
              <p:cNvSpPr>
                <a:spLocks/>
              </p:cNvSpPr>
              <p:nvPr/>
            </p:nvSpPr>
            <p:spPr bwMode="auto">
              <a:xfrm>
                <a:off x="3700" y="890"/>
                <a:ext cx="69" cy="17"/>
              </a:xfrm>
              <a:custGeom>
                <a:avLst/>
                <a:gdLst>
                  <a:gd name="T0" fmla="*/ 3 w 39"/>
                  <a:gd name="T1" fmla="*/ 9 h 10"/>
                  <a:gd name="T2" fmla="*/ 37 w 39"/>
                  <a:gd name="T3" fmla="*/ 5 h 10"/>
                  <a:gd name="T4" fmla="*/ 38 w 39"/>
                  <a:gd name="T5" fmla="*/ 2 h 10"/>
                  <a:gd name="T6" fmla="*/ 2 w 39"/>
                  <a:gd name="T7" fmla="*/ 6 h 10"/>
                  <a:gd name="T8" fmla="*/ 3 w 39"/>
                  <a:gd name="T9" fmla="*/ 9 h 10"/>
                </a:gdLst>
                <a:ahLst/>
                <a:cxnLst>
                  <a:cxn ang="0">
                    <a:pos x="T0" y="T1"/>
                  </a:cxn>
                  <a:cxn ang="0">
                    <a:pos x="T2" y="T3"/>
                  </a:cxn>
                  <a:cxn ang="0">
                    <a:pos x="T4" y="T5"/>
                  </a:cxn>
                  <a:cxn ang="0">
                    <a:pos x="T6" y="T7"/>
                  </a:cxn>
                  <a:cxn ang="0">
                    <a:pos x="T8" y="T9"/>
                  </a:cxn>
                </a:cxnLst>
                <a:rect l="0" t="0" r="r" b="b"/>
                <a:pathLst>
                  <a:path w="39" h="10">
                    <a:moveTo>
                      <a:pt x="3" y="9"/>
                    </a:moveTo>
                    <a:cubicBezTo>
                      <a:pt x="15" y="6"/>
                      <a:pt x="26" y="5"/>
                      <a:pt x="37" y="5"/>
                    </a:cubicBezTo>
                    <a:cubicBezTo>
                      <a:pt x="39" y="5"/>
                      <a:pt x="39" y="3"/>
                      <a:pt x="38" y="2"/>
                    </a:cubicBezTo>
                    <a:cubicBezTo>
                      <a:pt x="26" y="0"/>
                      <a:pt x="14" y="2"/>
                      <a:pt x="2" y="6"/>
                    </a:cubicBezTo>
                    <a:cubicBezTo>
                      <a:pt x="0" y="7"/>
                      <a:pt x="1" y="10"/>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727"/>
              <p:cNvSpPr>
                <a:spLocks/>
              </p:cNvSpPr>
              <p:nvPr/>
            </p:nvSpPr>
            <p:spPr bwMode="auto">
              <a:xfrm>
                <a:off x="2871" y="812"/>
                <a:ext cx="54" cy="30"/>
              </a:xfrm>
              <a:custGeom>
                <a:avLst/>
                <a:gdLst>
                  <a:gd name="T0" fmla="*/ 29 w 31"/>
                  <a:gd name="T1" fmla="*/ 13 h 17"/>
                  <a:gd name="T2" fmla="*/ 3 w 31"/>
                  <a:gd name="T3" fmla="*/ 0 h 17"/>
                  <a:gd name="T4" fmla="*/ 1 w 31"/>
                  <a:gd name="T5" fmla="*/ 3 h 17"/>
                  <a:gd name="T6" fmla="*/ 28 w 31"/>
                  <a:gd name="T7" fmla="*/ 16 h 17"/>
                  <a:gd name="T8" fmla="*/ 29 w 31"/>
                  <a:gd name="T9" fmla="*/ 13 h 17"/>
                </a:gdLst>
                <a:ahLst/>
                <a:cxnLst>
                  <a:cxn ang="0">
                    <a:pos x="T0" y="T1"/>
                  </a:cxn>
                  <a:cxn ang="0">
                    <a:pos x="T2" y="T3"/>
                  </a:cxn>
                  <a:cxn ang="0">
                    <a:pos x="T4" y="T5"/>
                  </a:cxn>
                  <a:cxn ang="0">
                    <a:pos x="T6" y="T7"/>
                  </a:cxn>
                  <a:cxn ang="0">
                    <a:pos x="T8" y="T9"/>
                  </a:cxn>
                </a:cxnLst>
                <a:rect l="0" t="0" r="r" b="b"/>
                <a:pathLst>
                  <a:path w="31" h="17">
                    <a:moveTo>
                      <a:pt x="29" y="13"/>
                    </a:moveTo>
                    <a:cubicBezTo>
                      <a:pt x="20" y="10"/>
                      <a:pt x="12" y="4"/>
                      <a:pt x="3" y="0"/>
                    </a:cubicBezTo>
                    <a:cubicBezTo>
                      <a:pt x="2" y="0"/>
                      <a:pt x="0" y="1"/>
                      <a:pt x="1" y="3"/>
                    </a:cubicBezTo>
                    <a:cubicBezTo>
                      <a:pt x="8" y="9"/>
                      <a:pt x="19" y="13"/>
                      <a:pt x="28" y="16"/>
                    </a:cubicBezTo>
                    <a:cubicBezTo>
                      <a:pt x="30" y="17"/>
                      <a:pt x="31" y="14"/>
                      <a:pt x="29"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728"/>
              <p:cNvSpPr>
                <a:spLocks/>
              </p:cNvSpPr>
              <p:nvPr/>
            </p:nvSpPr>
            <p:spPr bwMode="auto">
              <a:xfrm>
                <a:off x="2825" y="832"/>
                <a:ext cx="56" cy="17"/>
              </a:xfrm>
              <a:custGeom>
                <a:avLst/>
                <a:gdLst>
                  <a:gd name="T0" fmla="*/ 30 w 32"/>
                  <a:gd name="T1" fmla="*/ 6 h 10"/>
                  <a:gd name="T2" fmla="*/ 2 w 32"/>
                  <a:gd name="T3" fmla="*/ 0 h 10"/>
                  <a:gd name="T4" fmla="*/ 2 w 32"/>
                  <a:gd name="T5" fmla="*/ 3 h 10"/>
                  <a:gd name="T6" fmla="*/ 29 w 32"/>
                  <a:gd name="T7" fmla="*/ 10 h 10"/>
                  <a:gd name="T8" fmla="*/ 30 w 32"/>
                  <a:gd name="T9" fmla="*/ 6 h 10"/>
                </a:gdLst>
                <a:ahLst/>
                <a:cxnLst>
                  <a:cxn ang="0">
                    <a:pos x="T0" y="T1"/>
                  </a:cxn>
                  <a:cxn ang="0">
                    <a:pos x="T2" y="T3"/>
                  </a:cxn>
                  <a:cxn ang="0">
                    <a:pos x="T4" y="T5"/>
                  </a:cxn>
                  <a:cxn ang="0">
                    <a:pos x="T6" y="T7"/>
                  </a:cxn>
                  <a:cxn ang="0">
                    <a:pos x="T8" y="T9"/>
                  </a:cxn>
                </a:cxnLst>
                <a:rect l="0" t="0" r="r" b="b"/>
                <a:pathLst>
                  <a:path w="32" h="10">
                    <a:moveTo>
                      <a:pt x="30" y="6"/>
                    </a:moveTo>
                    <a:cubicBezTo>
                      <a:pt x="21" y="4"/>
                      <a:pt x="11" y="1"/>
                      <a:pt x="2" y="0"/>
                    </a:cubicBezTo>
                    <a:cubicBezTo>
                      <a:pt x="0" y="0"/>
                      <a:pt x="0" y="2"/>
                      <a:pt x="2" y="3"/>
                    </a:cubicBezTo>
                    <a:cubicBezTo>
                      <a:pt x="10" y="7"/>
                      <a:pt x="20" y="8"/>
                      <a:pt x="29" y="10"/>
                    </a:cubicBezTo>
                    <a:cubicBezTo>
                      <a:pt x="31" y="10"/>
                      <a:pt x="32" y="7"/>
                      <a:pt x="3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729"/>
              <p:cNvSpPr>
                <a:spLocks/>
              </p:cNvSpPr>
              <p:nvPr/>
            </p:nvSpPr>
            <p:spPr bwMode="auto">
              <a:xfrm>
                <a:off x="2925" y="797"/>
                <a:ext cx="46" cy="22"/>
              </a:xfrm>
              <a:custGeom>
                <a:avLst/>
                <a:gdLst>
                  <a:gd name="T0" fmla="*/ 24 w 26"/>
                  <a:gd name="T1" fmla="*/ 10 h 13"/>
                  <a:gd name="T2" fmla="*/ 2 w 26"/>
                  <a:gd name="T3" fmla="*/ 0 h 13"/>
                  <a:gd name="T4" fmla="*/ 1 w 26"/>
                  <a:gd name="T5" fmla="*/ 3 h 13"/>
                  <a:gd name="T6" fmla="*/ 23 w 26"/>
                  <a:gd name="T7" fmla="*/ 12 h 13"/>
                  <a:gd name="T8" fmla="*/ 24 w 26"/>
                  <a:gd name="T9" fmla="*/ 10 h 13"/>
                </a:gdLst>
                <a:ahLst/>
                <a:cxnLst>
                  <a:cxn ang="0">
                    <a:pos x="T0" y="T1"/>
                  </a:cxn>
                  <a:cxn ang="0">
                    <a:pos x="T2" y="T3"/>
                  </a:cxn>
                  <a:cxn ang="0">
                    <a:pos x="T4" y="T5"/>
                  </a:cxn>
                  <a:cxn ang="0">
                    <a:pos x="T6" y="T7"/>
                  </a:cxn>
                  <a:cxn ang="0">
                    <a:pos x="T8" y="T9"/>
                  </a:cxn>
                </a:cxnLst>
                <a:rect l="0" t="0" r="r" b="b"/>
                <a:pathLst>
                  <a:path w="26" h="13">
                    <a:moveTo>
                      <a:pt x="24" y="10"/>
                    </a:moveTo>
                    <a:cubicBezTo>
                      <a:pt x="18" y="6"/>
                      <a:pt x="10" y="1"/>
                      <a:pt x="2" y="0"/>
                    </a:cubicBezTo>
                    <a:cubicBezTo>
                      <a:pt x="1" y="0"/>
                      <a:pt x="0" y="2"/>
                      <a:pt x="1" y="3"/>
                    </a:cubicBezTo>
                    <a:cubicBezTo>
                      <a:pt x="8" y="7"/>
                      <a:pt x="16" y="9"/>
                      <a:pt x="23" y="12"/>
                    </a:cubicBezTo>
                    <a:cubicBezTo>
                      <a:pt x="25" y="13"/>
                      <a:pt x="26" y="11"/>
                      <a:pt x="2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730"/>
              <p:cNvSpPr>
                <a:spLocks/>
              </p:cNvSpPr>
              <p:nvPr/>
            </p:nvSpPr>
            <p:spPr bwMode="auto">
              <a:xfrm>
                <a:off x="2980" y="783"/>
                <a:ext cx="31" cy="17"/>
              </a:xfrm>
              <a:custGeom>
                <a:avLst/>
                <a:gdLst>
                  <a:gd name="T0" fmla="*/ 16 w 18"/>
                  <a:gd name="T1" fmla="*/ 5 h 10"/>
                  <a:gd name="T2" fmla="*/ 2 w 18"/>
                  <a:gd name="T3" fmla="*/ 0 h 10"/>
                  <a:gd name="T4" fmla="*/ 2 w 18"/>
                  <a:gd name="T5" fmla="*/ 4 h 10"/>
                  <a:gd name="T6" fmla="*/ 14 w 18"/>
                  <a:gd name="T7" fmla="*/ 8 h 10"/>
                  <a:gd name="T8" fmla="*/ 16 w 18"/>
                  <a:gd name="T9" fmla="*/ 5 h 10"/>
                </a:gdLst>
                <a:ahLst/>
                <a:cxnLst>
                  <a:cxn ang="0">
                    <a:pos x="T0" y="T1"/>
                  </a:cxn>
                  <a:cxn ang="0">
                    <a:pos x="T2" y="T3"/>
                  </a:cxn>
                  <a:cxn ang="0">
                    <a:pos x="T4" y="T5"/>
                  </a:cxn>
                  <a:cxn ang="0">
                    <a:pos x="T6" y="T7"/>
                  </a:cxn>
                  <a:cxn ang="0">
                    <a:pos x="T8" y="T9"/>
                  </a:cxn>
                </a:cxnLst>
                <a:rect l="0" t="0" r="r" b="b"/>
                <a:pathLst>
                  <a:path w="18" h="10">
                    <a:moveTo>
                      <a:pt x="16" y="5"/>
                    </a:moveTo>
                    <a:cubicBezTo>
                      <a:pt x="12" y="2"/>
                      <a:pt x="7" y="0"/>
                      <a:pt x="2" y="0"/>
                    </a:cubicBezTo>
                    <a:cubicBezTo>
                      <a:pt x="1" y="1"/>
                      <a:pt x="0" y="3"/>
                      <a:pt x="2" y="4"/>
                    </a:cubicBezTo>
                    <a:cubicBezTo>
                      <a:pt x="6" y="5"/>
                      <a:pt x="10" y="6"/>
                      <a:pt x="14" y="8"/>
                    </a:cubicBezTo>
                    <a:cubicBezTo>
                      <a:pt x="16" y="10"/>
                      <a:pt x="18" y="6"/>
                      <a:pt x="16"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731"/>
              <p:cNvSpPr>
                <a:spLocks/>
              </p:cNvSpPr>
              <p:nvPr/>
            </p:nvSpPr>
            <p:spPr bwMode="auto">
              <a:xfrm>
                <a:off x="1591" y="1491"/>
                <a:ext cx="79" cy="42"/>
              </a:xfrm>
              <a:custGeom>
                <a:avLst/>
                <a:gdLst>
                  <a:gd name="T0" fmla="*/ 3 w 45"/>
                  <a:gd name="T1" fmla="*/ 23 h 24"/>
                  <a:gd name="T2" fmla="*/ 44 w 45"/>
                  <a:gd name="T3" fmla="*/ 3 h 24"/>
                  <a:gd name="T4" fmla="*/ 43 w 45"/>
                  <a:gd name="T5" fmla="*/ 0 h 24"/>
                  <a:gd name="T6" fmla="*/ 1 w 45"/>
                  <a:gd name="T7" fmla="*/ 20 h 24"/>
                  <a:gd name="T8" fmla="*/ 3 w 45"/>
                  <a:gd name="T9" fmla="*/ 23 h 24"/>
                </a:gdLst>
                <a:ahLst/>
                <a:cxnLst>
                  <a:cxn ang="0">
                    <a:pos x="T0" y="T1"/>
                  </a:cxn>
                  <a:cxn ang="0">
                    <a:pos x="T2" y="T3"/>
                  </a:cxn>
                  <a:cxn ang="0">
                    <a:pos x="T4" y="T5"/>
                  </a:cxn>
                  <a:cxn ang="0">
                    <a:pos x="T6" y="T7"/>
                  </a:cxn>
                  <a:cxn ang="0">
                    <a:pos x="T8" y="T9"/>
                  </a:cxn>
                </a:cxnLst>
                <a:rect l="0" t="0" r="r" b="b"/>
                <a:pathLst>
                  <a:path w="45" h="24">
                    <a:moveTo>
                      <a:pt x="3" y="23"/>
                    </a:moveTo>
                    <a:cubicBezTo>
                      <a:pt x="16" y="15"/>
                      <a:pt x="31" y="10"/>
                      <a:pt x="44" y="3"/>
                    </a:cubicBezTo>
                    <a:cubicBezTo>
                      <a:pt x="45" y="2"/>
                      <a:pt x="44" y="0"/>
                      <a:pt x="43" y="0"/>
                    </a:cubicBezTo>
                    <a:cubicBezTo>
                      <a:pt x="28" y="4"/>
                      <a:pt x="14" y="12"/>
                      <a:pt x="1" y="20"/>
                    </a:cubicBezTo>
                    <a:cubicBezTo>
                      <a:pt x="0" y="21"/>
                      <a:pt x="1" y="24"/>
                      <a:pt x="3"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732"/>
              <p:cNvSpPr>
                <a:spLocks/>
              </p:cNvSpPr>
              <p:nvPr/>
            </p:nvSpPr>
            <p:spPr bwMode="auto">
              <a:xfrm>
                <a:off x="1605" y="1463"/>
                <a:ext cx="70" cy="34"/>
              </a:xfrm>
              <a:custGeom>
                <a:avLst/>
                <a:gdLst>
                  <a:gd name="T0" fmla="*/ 3 w 40"/>
                  <a:gd name="T1" fmla="*/ 18 h 19"/>
                  <a:gd name="T2" fmla="*/ 38 w 40"/>
                  <a:gd name="T3" fmla="*/ 3 h 19"/>
                  <a:gd name="T4" fmla="*/ 38 w 40"/>
                  <a:gd name="T5" fmla="*/ 0 h 19"/>
                  <a:gd name="T6" fmla="*/ 2 w 40"/>
                  <a:gd name="T7" fmla="*/ 14 h 19"/>
                  <a:gd name="T8" fmla="*/ 3 w 40"/>
                  <a:gd name="T9" fmla="*/ 18 h 19"/>
                </a:gdLst>
                <a:ahLst/>
                <a:cxnLst>
                  <a:cxn ang="0">
                    <a:pos x="T0" y="T1"/>
                  </a:cxn>
                  <a:cxn ang="0">
                    <a:pos x="T2" y="T3"/>
                  </a:cxn>
                  <a:cxn ang="0">
                    <a:pos x="T4" y="T5"/>
                  </a:cxn>
                  <a:cxn ang="0">
                    <a:pos x="T6" y="T7"/>
                  </a:cxn>
                  <a:cxn ang="0">
                    <a:pos x="T8" y="T9"/>
                  </a:cxn>
                </a:cxnLst>
                <a:rect l="0" t="0" r="r" b="b"/>
                <a:pathLst>
                  <a:path w="40" h="19">
                    <a:moveTo>
                      <a:pt x="3" y="18"/>
                    </a:moveTo>
                    <a:cubicBezTo>
                      <a:pt x="15" y="11"/>
                      <a:pt x="26" y="7"/>
                      <a:pt x="38" y="3"/>
                    </a:cubicBezTo>
                    <a:cubicBezTo>
                      <a:pt x="40" y="2"/>
                      <a:pt x="40" y="0"/>
                      <a:pt x="38" y="0"/>
                    </a:cubicBezTo>
                    <a:cubicBezTo>
                      <a:pt x="25" y="1"/>
                      <a:pt x="12" y="7"/>
                      <a:pt x="2" y="14"/>
                    </a:cubicBezTo>
                    <a:cubicBezTo>
                      <a:pt x="0" y="16"/>
                      <a:pt x="1" y="19"/>
                      <a:pt x="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733"/>
              <p:cNvSpPr>
                <a:spLocks/>
              </p:cNvSpPr>
              <p:nvPr/>
            </p:nvSpPr>
            <p:spPr bwMode="auto">
              <a:xfrm>
                <a:off x="1635" y="1431"/>
                <a:ext cx="63" cy="32"/>
              </a:xfrm>
              <a:custGeom>
                <a:avLst/>
                <a:gdLst>
                  <a:gd name="T0" fmla="*/ 4 w 36"/>
                  <a:gd name="T1" fmla="*/ 17 h 18"/>
                  <a:gd name="T2" fmla="*/ 34 w 36"/>
                  <a:gd name="T3" fmla="*/ 3 h 18"/>
                  <a:gd name="T4" fmla="*/ 34 w 36"/>
                  <a:gd name="T5" fmla="*/ 0 h 18"/>
                  <a:gd name="T6" fmla="*/ 1 w 36"/>
                  <a:gd name="T7" fmla="*/ 14 h 18"/>
                  <a:gd name="T8" fmla="*/ 4 w 36"/>
                  <a:gd name="T9" fmla="*/ 17 h 18"/>
                </a:gdLst>
                <a:ahLst/>
                <a:cxnLst>
                  <a:cxn ang="0">
                    <a:pos x="T0" y="T1"/>
                  </a:cxn>
                  <a:cxn ang="0">
                    <a:pos x="T2" y="T3"/>
                  </a:cxn>
                  <a:cxn ang="0">
                    <a:pos x="T4" y="T5"/>
                  </a:cxn>
                  <a:cxn ang="0">
                    <a:pos x="T6" y="T7"/>
                  </a:cxn>
                  <a:cxn ang="0">
                    <a:pos x="T8" y="T9"/>
                  </a:cxn>
                </a:cxnLst>
                <a:rect l="0" t="0" r="r" b="b"/>
                <a:pathLst>
                  <a:path w="36" h="18">
                    <a:moveTo>
                      <a:pt x="4" y="17"/>
                    </a:moveTo>
                    <a:cubicBezTo>
                      <a:pt x="13" y="10"/>
                      <a:pt x="23" y="6"/>
                      <a:pt x="34" y="3"/>
                    </a:cubicBezTo>
                    <a:cubicBezTo>
                      <a:pt x="36" y="2"/>
                      <a:pt x="36" y="0"/>
                      <a:pt x="34" y="0"/>
                    </a:cubicBezTo>
                    <a:cubicBezTo>
                      <a:pt x="22" y="1"/>
                      <a:pt x="11" y="7"/>
                      <a:pt x="1" y="14"/>
                    </a:cubicBezTo>
                    <a:cubicBezTo>
                      <a:pt x="0" y="16"/>
                      <a:pt x="2" y="18"/>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734"/>
              <p:cNvSpPr>
                <a:spLocks/>
              </p:cNvSpPr>
              <p:nvPr/>
            </p:nvSpPr>
            <p:spPr bwMode="auto">
              <a:xfrm>
                <a:off x="1677" y="1393"/>
                <a:ext cx="68" cy="31"/>
              </a:xfrm>
              <a:custGeom>
                <a:avLst/>
                <a:gdLst>
                  <a:gd name="T0" fmla="*/ 4 w 39"/>
                  <a:gd name="T1" fmla="*/ 16 h 18"/>
                  <a:gd name="T2" fmla="*/ 37 w 39"/>
                  <a:gd name="T3" fmla="*/ 3 h 18"/>
                  <a:gd name="T4" fmla="*/ 37 w 39"/>
                  <a:gd name="T5" fmla="*/ 0 h 18"/>
                  <a:gd name="T6" fmla="*/ 2 w 39"/>
                  <a:gd name="T7" fmla="*/ 13 h 18"/>
                  <a:gd name="T8" fmla="*/ 4 w 39"/>
                  <a:gd name="T9" fmla="*/ 16 h 18"/>
                </a:gdLst>
                <a:ahLst/>
                <a:cxnLst>
                  <a:cxn ang="0">
                    <a:pos x="T0" y="T1"/>
                  </a:cxn>
                  <a:cxn ang="0">
                    <a:pos x="T2" y="T3"/>
                  </a:cxn>
                  <a:cxn ang="0">
                    <a:pos x="T4" y="T5"/>
                  </a:cxn>
                  <a:cxn ang="0">
                    <a:pos x="T6" y="T7"/>
                  </a:cxn>
                  <a:cxn ang="0">
                    <a:pos x="T8" y="T9"/>
                  </a:cxn>
                </a:cxnLst>
                <a:rect l="0" t="0" r="r" b="b"/>
                <a:pathLst>
                  <a:path w="39" h="18">
                    <a:moveTo>
                      <a:pt x="4" y="16"/>
                    </a:moveTo>
                    <a:cubicBezTo>
                      <a:pt x="14" y="9"/>
                      <a:pt x="25" y="6"/>
                      <a:pt x="37" y="3"/>
                    </a:cubicBezTo>
                    <a:cubicBezTo>
                      <a:pt x="39" y="3"/>
                      <a:pt x="39" y="0"/>
                      <a:pt x="37" y="0"/>
                    </a:cubicBezTo>
                    <a:cubicBezTo>
                      <a:pt x="24" y="1"/>
                      <a:pt x="12" y="5"/>
                      <a:pt x="2" y="13"/>
                    </a:cubicBezTo>
                    <a:cubicBezTo>
                      <a:pt x="0" y="14"/>
                      <a:pt x="2" y="18"/>
                      <a:pt x="4"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735"/>
              <p:cNvSpPr>
                <a:spLocks/>
              </p:cNvSpPr>
              <p:nvPr/>
            </p:nvSpPr>
            <p:spPr bwMode="auto">
              <a:xfrm>
                <a:off x="2656" y="710"/>
                <a:ext cx="536" cy="175"/>
              </a:xfrm>
              <a:custGeom>
                <a:avLst/>
                <a:gdLst>
                  <a:gd name="T0" fmla="*/ 298 w 305"/>
                  <a:gd name="T1" fmla="*/ 18 h 99"/>
                  <a:gd name="T2" fmla="*/ 119 w 305"/>
                  <a:gd name="T3" fmla="*/ 16 h 99"/>
                  <a:gd name="T4" fmla="*/ 1 w 305"/>
                  <a:gd name="T5" fmla="*/ 89 h 99"/>
                  <a:gd name="T6" fmla="*/ 12 w 305"/>
                  <a:gd name="T7" fmla="*/ 96 h 99"/>
                  <a:gd name="T8" fmla="*/ 61 w 305"/>
                  <a:gd name="T9" fmla="*/ 58 h 99"/>
                  <a:gd name="T10" fmla="*/ 136 w 305"/>
                  <a:gd name="T11" fmla="*/ 35 h 99"/>
                  <a:gd name="T12" fmla="*/ 214 w 305"/>
                  <a:gd name="T13" fmla="*/ 28 h 99"/>
                  <a:gd name="T14" fmla="*/ 296 w 305"/>
                  <a:gd name="T15" fmla="*/ 31 h 99"/>
                  <a:gd name="T16" fmla="*/ 298 w 305"/>
                  <a:gd name="T17"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99">
                    <a:moveTo>
                      <a:pt x="298" y="18"/>
                    </a:moveTo>
                    <a:cubicBezTo>
                      <a:pt x="243" y="0"/>
                      <a:pt x="175" y="4"/>
                      <a:pt x="119" y="16"/>
                    </a:cubicBezTo>
                    <a:cubicBezTo>
                      <a:pt x="82" y="24"/>
                      <a:pt x="6" y="43"/>
                      <a:pt x="1" y="89"/>
                    </a:cubicBezTo>
                    <a:cubicBezTo>
                      <a:pt x="0" y="95"/>
                      <a:pt x="8" y="99"/>
                      <a:pt x="12" y="96"/>
                    </a:cubicBezTo>
                    <a:cubicBezTo>
                      <a:pt x="29" y="83"/>
                      <a:pt x="41" y="67"/>
                      <a:pt x="61" y="58"/>
                    </a:cubicBezTo>
                    <a:cubicBezTo>
                      <a:pt x="84" y="47"/>
                      <a:pt x="110" y="39"/>
                      <a:pt x="136" y="35"/>
                    </a:cubicBezTo>
                    <a:cubicBezTo>
                      <a:pt x="161" y="30"/>
                      <a:pt x="188" y="28"/>
                      <a:pt x="214" y="28"/>
                    </a:cubicBezTo>
                    <a:cubicBezTo>
                      <a:pt x="241" y="28"/>
                      <a:pt x="268" y="32"/>
                      <a:pt x="296" y="31"/>
                    </a:cubicBezTo>
                    <a:cubicBezTo>
                      <a:pt x="303" y="31"/>
                      <a:pt x="305" y="21"/>
                      <a:pt x="298"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736"/>
              <p:cNvSpPr>
                <a:spLocks/>
              </p:cNvSpPr>
              <p:nvPr/>
            </p:nvSpPr>
            <p:spPr bwMode="auto">
              <a:xfrm>
                <a:off x="2002" y="851"/>
                <a:ext cx="680" cy="440"/>
              </a:xfrm>
              <a:custGeom>
                <a:avLst/>
                <a:gdLst>
                  <a:gd name="T0" fmla="*/ 372 w 387"/>
                  <a:gd name="T1" fmla="*/ 5 h 250"/>
                  <a:gd name="T2" fmla="*/ 243 w 387"/>
                  <a:gd name="T3" fmla="*/ 25 h 250"/>
                  <a:gd name="T4" fmla="*/ 128 w 387"/>
                  <a:gd name="T5" fmla="*/ 79 h 250"/>
                  <a:gd name="T6" fmla="*/ 38 w 387"/>
                  <a:gd name="T7" fmla="*/ 137 h 250"/>
                  <a:gd name="T8" fmla="*/ 0 w 387"/>
                  <a:gd name="T9" fmla="*/ 239 h 250"/>
                  <a:gd name="T10" fmla="*/ 17 w 387"/>
                  <a:gd name="T11" fmla="*/ 241 h 250"/>
                  <a:gd name="T12" fmla="*/ 63 w 387"/>
                  <a:gd name="T13" fmla="*/ 138 h 250"/>
                  <a:gd name="T14" fmla="*/ 169 w 387"/>
                  <a:gd name="T15" fmla="*/ 82 h 250"/>
                  <a:gd name="T16" fmla="*/ 217 w 387"/>
                  <a:gd name="T17" fmla="*/ 55 h 250"/>
                  <a:gd name="T18" fmla="*/ 285 w 387"/>
                  <a:gd name="T19" fmla="*/ 42 h 250"/>
                  <a:gd name="T20" fmla="*/ 382 w 387"/>
                  <a:gd name="T21" fmla="*/ 15 h 250"/>
                  <a:gd name="T22" fmla="*/ 372 w 387"/>
                  <a:gd name="T23"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7" h="250">
                    <a:moveTo>
                      <a:pt x="372" y="5"/>
                    </a:moveTo>
                    <a:cubicBezTo>
                      <a:pt x="334" y="35"/>
                      <a:pt x="287" y="17"/>
                      <a:pt x="243" y="25"/>
                    </a:cubicBezTo>
                    <a:cubicBezTo>
                      <a:pt x="201" y="32"/>
                      <a:pt x="167" y="63"/>
                      <a:pt x="128" y="79"/>
                    </a:cubicBezTo>
                    <a:cubicBezTo>
                      <a:pt x="93" y="92"/>
                      <a:pt x="61" y="107"/>
                      <a:pt x="38" y="137"/>
                    </a:cubicBezTo>
                    <a:cubicBezTo>
                      <a:pt x="17" y="165"/>
                      <a:pt x="1" y="204"/>
                      <a:pt x="0" y="239"/>
                    </a:cubicBezTo>
                    <a:cubicBezTo>
                      <a:pt x="0" y="249"/>
                      <a:pt x="14" y="250"/>
                      <a:pt x="17" y="241"/>
                    </a:cubicBezTo>
                    <a:cubicBezTo>
                      <a:pt x="28" y="204"/>
                      <a:pt x="36" y="168"/>
                      <a:pt x="63" y="138"/>
                    </a:cubicBezTo>
                    <a:cubicBezTo>
                      <a:pt x="92" y="108"/>
                      <a:pt x="133" y="101"/>
                      <a:pt x="169" y="82"/>
                    </a:cubicBezTo>
                    <a:cubicBezTo>
                      <a:pt x="185" y="74"/>
                      <a:pt x="200" y="63"/>
                      <a:pt x="217" y="55"/>
                    </a:cubicBezTo>
                    <a:cubicBezTo>
                      <a:pt x="239" y="44"/>
                      <a:pt x="261" y="42"/>
                      <a:pt x="285" y="42"/>
                    </a:cubicBezTo>
                    <a:cubicBezTo>
                      <a:pt x="319" y="42"/>
                      <a:pt x="358" y="43"/>
                      <a:pt x="382" y="15"/>
                    </a:cubicBezTo>
                    <a:cubicBezTo>
                      <a:pt x="387" y="8"/>
                      <a:pt x="379" y="0"/>
                      <a:pt x="37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737"/>
              <p:cNvSpPr>
                <a:spLocks/>
              </p:cNvSpPr>
              <p:nvPr/>
            </p:nvSpPr>
            <p:spPr bwMode="auto">
              <a:xfrm>
                <a:off x="1745" y="1161"/>
                <a:ext cx="306" cy="197"/>
              </a:xfrm>
              <a:custGeom>
                <a:avLst/>
                <a:gdLst>
                  <a:gd name="T0" fmla="*/ 166 w 174"/>
                  <a:gd name="T1" fmla="*/ 0 h 112"/>
                  <a:gd name="T2" fmla="*/ 76 w 174"/>
                  <a:gd name="T3" fmla="*/ 25 h 112"/>
                  <a:gd name="T4" fmla="*/ 48 w 174"/>
                  <a:gd name="T5" fmla="*/ 54 h 112"/>
                  <a:gd name="T6" fmla="*/ 6 w 174"/>
                  <a:gd name="T7" fmla="*/ 94 h 112"/>
                  <a:gd name="T8" fmla="*/ 17 w 174"/>
                  <a:gd name="T9" fmla="*/ 108 h 112"/>
                  <a:gd name="T10" fmla="*/ 81 w 174"/>
                  <a:gd name="T11" fmla="*/ 47 h 112"/>
                  <a:gd name="T12" fmla="*/ 169 w 174"/>
                  <a:gd name="T13" fmla="*/ 11 h 112"/>
                  <a:gd name="T14" fmla="*/ 166 w 174"/>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12">
                    <a:moveTo>
                      <a:pt x="166" y="0"/>
                    </a:moveTo>
                    <a:cubicBezTo>
                      <a:pt x="137" y="0"/>
                      <a:pt x="100" y="8"/>
                      <a:pt x="76" y="25"/>
                    </a:cubicBezTo>
                    <a:cubicBezTo>
                      <a:pt x="65" y="33"/>
                      <a:pt x="57" y="44"/>
                      <a:pt x="48" y="54"/>
                    </a:cubicBezTo>
                    <a:cubicBezTo>
                      <a:pt x="35" y="68"/>
                      <a:pt x="19" y="80"/>
                      <a:pt x="6" y="94"/>
                    </a:cubicBezTo>
                    <a:cubicBezTo>
                      <a:pt x="0" y="101"/>
                      <a:pt x="8" y="112"/>
                      <a:pt x="17" y="108"/>
                    </a:cubicBezTo>
                    <a:cubicBezTo>
                      <a:pt x="43" y="93"/>
                      <a:pt x="60" y="67"/>
                      <a:pt x="81" y="47"/>
                    </a:cubicBezTo>
                    <a:cubicBezTo>
                      <a:pt x="106" y="24"/>
                      <a:pt x="140" y="25"/>
                      <a:pt x="169" y="11"/>
                    </a:cubicBezTo>
                    <a:cubicBezTo>
                      <a:pt x="174" y="8"/>
                      <a:pt x="171" y="0"/>
                      <a:pt x="1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738"/>
              <p:cNvSpPr>
                <a:spLocks/>
              </p:cNvSpPr>
              <p:nvPr/>
            </p:nvSpPr>
            <p:spPr bwMode="auto">
              <a:xfrm>
                <a:off x="1545" y="1312"/>
                <a:ext cx="251" cy="309"/>
              </a:xfrm>
              <a:custGeom>
                <a:avLst/>
                <a:gdLst>
                  <a:gd name="T0" fmla="*/ 130 w 143"/>
                  <a:gd name="T1" fmla="*/ 3 h 176"/>
                  <a:gd name="T2" fmla="*/ 41 w 143"/>
                  <a:gd name="T3" fmla="*/ 76 h 176"/>
                  <a:gd name="T4" fmla="*/ 6 w 143"/>
                  <a:gd name="T5" fmla="*/ 169 h 176"/>
                  <a:gd name="T6" fmla="*/ 20 w 143"/>
                  <a:gd name="T7" fmla="*/ 171 h 176"/>
                  <a:gd name="T8" fmla="*/ 33 w 143"/>
                  <a:gd name="T9" fmla="*/ 131 h 176"/>
                  <a:gd name="T10" fmla="*/ 61 w 143"/>
                  <a:gd name="T11" fmla="*/ 83 h 176"/>
                  <a:gd name="T12" fmla="*/ 138 w 143"/>
                  <a:gd name="T13" fmla="*/ 13 h 176"/>
                  <a:gd name="T14" fmla="*/ 130 w 143"/>
                  <a:gd name="T15" fmla="*/ 3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76">
                    <a:moveTo>
                      <a:pt x="130" y="3"/>
                    </a:moveTo>
                    <a:cubicBezTo>
                      <a:pt x="97" y="18"/>
                      <a:pt x="64" y="46"/>
                      <a:pt x="41" y="76"/>
                    </a:cubicBezTo>
                    <a:cubicBezTo>
                      <a:pt x="24" y="99"/>
                      <a:pt x="0" y="139"/>
                      <a:pt x="6" y="169"/>
                    </a:cubicBezTo>
                    <a:cubicBezTo>
                      <a:pt x="7" y="176"/>
                      <a:pt x="17" y="176"/>
                      <a:pt x="20" y="171"/>
                    </a:cubicBezTo>
                    <a:cubicBezTo>
                      <a:pt x="27" y="159"/>
                      <a:pt x="28" y="144"/>
                      <a:pt x="33" y="131"/>
                    </a:cubicBezTo>
                    <a:cubicBezTo>
                      <a:pt x="40" y="114"/>
                      <a:pt x="49" y="97"/>
                      <a:pt x="61" y="83"/>
                    </a:cubicBezTo>
                    <a:cubicBezTo>
                      <a:pt x="83" y="55"/>
                      <a:pt x="113" y="38"/>
                      <a:pt x="138" y="13"/>
                    </a:cubicBezTo>
                    <a:cubicBezTo>
                      <a:pt x="143" y="7"/>
                      <a:pt x="137" y="0"/>
                      <a:pt x="1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739"/>
              <p:cNvSpPr>
                <a:spLocks/>
              </p:cNvSpPr>
              <p:nvPr/>
            </p:nvSpPr>
            <p:spPr bwMode="auto">
              <a:xfrm>
                <a:off x="1322" y="1604"/>
                <a:ext cx="473" cy="1067"/>
              </a:xfrm>
              <a:custGeom>
                <a:avLst/>
                <a:gdLst>
                  <a:gd name="T0" fmla="*/ 132 w 269"/>
                  <a:gd name="T1" fmla="*/ 1 h 607"/>
                  <a:gd name="T2" fmla="*/ 35 w 269"/>
                  <a:gd name="T3" fmla="*/ 119 h 607"/>
                  <a:gd name="T4" fmla="*/ 30 w 269"/>
                  <a:gd name="T5" fmla="*/ 180 h 607"/>
                  <a:gd name="T6" fmla="*/ 12 w 269"/>
                  <a:gd name="T7" fmla="*/ 230 h 607"/>
                  <a:gd name="T8" fmla="*/ 11 w 269"/>
                  <a:gd name="T9" fmla="*/ 323 h 607"/>
                  <a:gd name="T10" fmla="*/ 49 w 269"/>
                  <a:gd name="T11" fmla="*/ 421 h 607"/>
                  <a:gd name="T12" fmla="*/ 81 w 269"/>
                  <a:gd name="T13" fmla="*/ 517 h 607"/>
                  <a:gd name="T14" fmla="*/ 145 w 269"/>
                  <a:gd name="T15" fmla="*/ 559 h 607"/>
                  <a:gd name="T16" fmla="*/ 248 w 269"/>
                  <a:gd name="T17" fmla="*/ 600 h 607"/>
                  <a:gd name="T18" fmla="*/ 258 w 269"/>
                  <a:gd name="T19" fmla="*/ 583 h 607"/>
                  <a:gd name="T20" fmla="*/ 176 w 269"/>
                  <a:gd name="T21" fmla="*/ 544 h 607"/>
                  <a:gd name="T22" fmla="*/ 99 w 269"/>
                  <a:gd name="T23" fmla="*/ 506 h 607"/>
                  <a:gd name="T24" fmla="*/ 71 w 269"/>
                  <a:gd name="T25" fmla="*/ 422 h 607"/>
                  <a:gd name="T26" fmla="*/ 37 w 269"/>
                  <a:gd name="T27" fmla="*/ 334 h 607"/>
                  <a:gd name="T28" fmla="*/ 35 w 269"/>
                  <a:gd name="T29" fmla="*/ 232 h 607"/>
                  <a:gd name="T30" fmla="*/ 55 w 269"/>
                  <a:gd name="T31" fmla="*/ 155 h 607"/>
                  <a:gd name="T32" fmla="*/ 73 w 269"/>
                  <a:gd name="T33" fmla="*/ 67 h 607"/>
                  <a:gd name="T34" fmla="*/ 138 w 269"/>
                  <a:gd name="T35" fmla="*/ 14 h 607"/>
                  <a:gd name="T36" fmla="*/ 132 w 269"/>
                  <a:gd name="T37" fmla="*/ 1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607">
                    <a:moveTo>
                      <a:pt x="132" y="1"/>
                    </a:moveTo>
                    <a:cubicBezTo>
                      <a:pt x="76" y="9"/>
                      <a:pt x="40" y="67"/>
                      <a:pt x="35" y="119"/>
                    </a:cubicBezTo>
                    <a:cubicBezTo>
                      <a:pt x="33" y="140"/>
                      <a:pt x="34" y="160"/>
                      <a:pt x="30" y="180"/>
                    </a:cubicBezTo>
                    <a:cubicBezTo>
                      <a:pt x="27" y="198"/>
                      <a:pt x="18" y="213"/>
                      <a:pt x="12" y="230"/>
                    </a:cubicBezTo>
                    <a:cubicBezTo>
                      <a:pt x="0" y="260"/>
                      <a:pt x="2" y="292"/>
                      <a:pt x="11" y="323"/>
                    </a:cubicBezTo>
                    <a:cubicBezTo>
                      <a:pt x="21" y="357"/>
                      <a:pt x="38" y="388"/>
                      <a:pt x="49" y="421"/>
                    </a:cubicBezTo>
                    <a:cubicBezTo>
                      <a:pt x="58" y="453"/>
                      <a:pt x="62" y="488"/>
                      <a:pt x="81" y="517"/>
                    </a:cubicBezTo>
                    <a:cubicBezTo>
                      <a:pt x="96" y="541"/>
                      <a:pt x="118" y="553"/>
                      <a:pt x="145" y="559"/>
                    </a:cubicBezTo>
                    <a:cubicBezTo>
                      <a:pt x="182" y="568"/>
                      <a:pt x="215" y="582"/>
                      <a:pt x="248" y="600"/>
                    </a:cubicBezTo>
                    <a:cubicBezTo>
                      <a:pt x="260" y="607"/>
                      <a:pt x="269" y="590"/>
                      <a:pt x="258" y="583"/>
                    </a:cubicBezTo>
                    <a:cubicBezTo>
                      <a:pt x="234" y="564"/>
                      <a:pt x="206" y="552"/>
                      <a:pt x="176" y="544"/>
                    </a:cubicBezTo>
                    <a:cubicBezTo>
                      <a:pt x="147" y="536"/>
                      <a:pt x="118" y="534"/>
                      <a:pt x="99" y="506"/>
                    </a:cubicBezTo>
                    <a:cubicBezTo>
                      <a:pt x="83" y="481"/>
                      <a:pt x="79" y="450"/>
                      <a:pt x="71" y="422"/>
                    </a:cubicBezTo>
                    <a:cubicBezTo>
                      <a:pt x="62" y="392"/>
                      <a:pt x="48" y="364"/>
                      <a:pt x="37" y="334"/>
                    </a:cubicBezTo>
                    <a:cubicBezTo>
                      <a:pt x="25" y="300"/>
                      <a:pt x="20" y="266"/>
                      <a:pt x="35" y="232"/>
                    </a:cubicBezTo>
                    <a:cubicBezTo>
                      <a:pt x="45" y="206"/>
                      <a:pt x="53" y="183"/>
                      <a:pt x="55" y="155"/>
                    </a:cubicBezTo>
                    <a:cubicBezTo>
                      <a:pt x="56" y="124"/>
                      <a:pt x="56" y="94"/>
                      <a:pt x="73" y="67"/>
                    </a:cubicBezTo>
                    <a:cubicBezTo>
                      <a:pt x="88" y="41"/>
                      <a:pt x="112" y="27"/>
                      <a:pt x="138" y="14"/>
                    </a:cubicBezTo>
                    <a:cubicBezTo>
                      <a:pt x="145" y="10"/>
                      <a:pt x="139" y="0"/>
                      <a:pt x="132"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740"/>
              <p:cNvSpPr>
                <a:spLocks/>
              </p:cNvSpPr>
              <p:nvPr/>
            </p:nvSpPr>
            <p:spPr bwMode="auto">
              <a:xfrm>
                <a:off x="1749" y="2538"/>
                <a:ext cx="633" cy="193"/>
              </a:xfrm>
              <a:custGeom>
                <a:avLst/>
                <a:gdLst>
                  <a:gd name="T0" fmla="*/ 12 w 360"/>
                  <a:gd name="T1" fmla="*/ 71 h 110"/>
                  <a:gd name="T2" fmla="*/ 67 w 360"/>
                  <a:gd name="T3" fmla="*/ 63 h 110"/>
                  <a:gd name="T4" fmla="*/ 113 w 360"/>
                  <a:gd name="T5" fmla="*/ 85 h 110"/>
                  <a:gd name="T6" fmla="*/ 190 w 360"/>
                  <a:gd name="T7" fmla="*/ 96 h 110"/>
                  <a:gd name="T8" fmla="*/ 233 w 360"/>
                  <a:gd name="T9" fmla="*/ 72 h 110"/>
                  <a:gd name="T10" fmla="*/ 280 w 360"/>
                  <a:gd name="T11" fmla="*/ 57 h 110"/>
                  <a:gd name="T12" fmla="*/ 354 w 360"/>
                  <a:gd name="T13" fmla="*/ 18 h 110"/>
                  <a:gd name="T14" fmla="*/ 341 w 360"/>
                  <a:gd name="T15" fmla="*/ 4 h 110"/>
                  <a:gd name="T16" fmla="*/ 299 w 360"/>
                  <a:gd name="T17" fmla="*/ 29 h 110"/>
                  <a:gd name="T18" fmla="*/ 254 w 360"/>
                  <a:gd name="T19" fmla="*/ 42 h 110"/>
                  <a:gd name="T20" fmla="*/ 213 w 360"/>
                  <a:gd name="T21" fmla="*/ 58 h 110"/>
                  <a:gd name="T22" fmla="*/ 170 w 360"/>
                  <a:gd name="T23" fmla="*/ 80 h 110"/>
                  <a:gd name="T24" fmla="*/ 85 w 360"/>
                  <a:gd name="T25" fmla="*/ 44 h 110"/>
                  <a:gd name="T26" fmla="*/ 5 w 360"/>
                  <a:gd name="T27" fmla="*/ 58 h 110"/>
                  <a:gd name="T28" fmla="*/ 12 w 360"/>
                  <a:gd name="T29" fmla="*/ 7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0" h="110">
                    <a:moveTo>
                      <a:pt x="12" y="71"/>
                    </a:moveTo>
                    <a:cubicBezTo>
                      <a:pt x="31" y="66"/>
                      <a:pt x="47" y="59"/>
                      <a:pt x="67" y="63"/>
                    </a:cubicBezTo>
                    <a:cubicBezTo>
                      <a:pt x="85" y="66"/>
                      <a:pt x="98" y="75"/>
                      <a:pt x="113" y="85"/>
                    </a:cubicBezTo>
                    <a:cubicBezTo>
                      <a:pt x="137" y="102"/>
                      <a:pt x="161" y="110"/>
                      <a:pt x="190" y="96"/>
                    </a:cubicBezTo>
                    <a:cubicBezTo>
                      <a:pt x="204" y="88"/>
                      <a:pt x="217" y="78"/>
                      <a:pt x="233" y="72"/>
                    </a:cubicBezTo>
                    <a:cubicBezTo>
                      <a:pt x="248" y="66"/>
                      <a:pt x="264" y="62"/>
                      <a:pt x="280" y="57"/>
                    </a:cubicBezTo>
                    <a:cubicBezTo>
                      <a:pt x="306" y="50"/>
                      <a:pt x="338" y="41"/>
                      <a:pt x="354" y="18"/>
                    </a:cubicBezTo>
                    <a:cubicBezTo>
                      <a:pt x="360" y="10"/>
                      <a:pt x="349" y="0"/>
                      <a:pt x="341" y="4"/>
                    </a:cubicBezTo>
                    <a:cubicBezTo>
                      <a:pt x="327" y="13"/>
                      <a:pt x="315" y="23"/>
                      <a:pt x="299" y="29"/>
                    </a:cubicBezTo>
                    <a:cubicBezTo>
                      <a:pt x="284" y="34"/>
                      <a:pt x="269" y="38"/>
                      <a:pt x="254" y="42"/>
                    </a:cubicBezTo>
                    <a:cubicBezTo>
                      <a:pt x="240" y="46"/>
                      <a:pt x="226" y="51"/>
                      <a:pt x="213" y="58"/>
                    </a:cubicBezTo>
                    <a:cubicBezTo>
                      <a:pt x="198" y="65"/>
                      <a:pt x="186" y="76"/>
                      <a:pt x="170" y="80"/>
                    </a:cubicBezTo>
                    <a:cubicBezTo>
                      <a:pt x="139" y="88"/>
                      <a:pt x="113" y="52"/>
                      <a:pt x="85" y="44"/>
                    </a:cubicBezTo>
                    <a:cubicBezTo>
                      <a:pt x="59" y="36"/>
                      <a:pt x="25" y="39"/>
                      <a:pt x="5" y="58"/>
                    </a:cubicBezTo>
                    <a:cubicBezTo>
                      <a:pt x="0" y="63"/>
                      <a:pt x="5" y="73"/>
                      <a:pt x="12"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741"/>
              <p:cNvSpPr>
                <a:spLocks/>
              </p:cNvSpPr>
              <p:nvPr/>
            </p:nvSpPr>
            <p:spPr bwMode="auto">
              <a:xfrm>
                <a:off x="2957" y="1544"/>
                <a:ext cx="817" cy="577"/>
              </a:xfrm>
              <a:custGeom>
                <a:avLst/>
                <a:gdLst>
                  <a:gd name="T0" fmla="*/ 450 w 465"/>
                  <a:gd name="T1" fmla="*/ 6 h 328"/>
                  <a:gd name="T2" fmla="*/ 353 w 465"/>
                  <a:gd name="T3" fmla="*/ 95 h 328"/>
                  <a:gd name="T4" fmla="*/ 233 w 465"/>
                  <a:gd name="T5" fmla="*/ 171 h 328"/>
                  <a:gd name="T6" fmla="*/ 166 w 465"/>
                  <a:gd name="T7" fmla="*/ 202 h 328"/>
                  <a:gd name="T8" fmla="*/ 106 w 465"/>
                  <a:gd name="T9" fmla="*/ 222 h 328"/>
                  <a:gd name="T10" fmla="*/ 57 w 465"/>
                  <a:gd name="T11" fmla="*/ 258 h 328"/>
                  <a:gd name="T12" fmla="*/ 5 w 465"/>
                  <a:gd name="T13" fmla="*/ 312 h 328"/>
                  <a:gd name="T14" fmla="*/ 16 w 465"/>
                  <a:gd name="T15" fmla="*/ 324 h 328"/>
                  <a:gd name="T16" fmla="*/ 72 w 465"/>
                  <a:gd name="T17" fmla="*/ 274 h 328"/>
                  <a:gd name="T18" fmla="*/ 137 w 465"/>
                  <a:gd name="T19" fmla="*/ 234 h 328"/>
                  <a:gd name="T20" fmla="*/ 265 w 465"/>
                  <a:gd name="T21" fmla="*/ 178 h 328"/>
                  <a:gd name="T22" fmla="*/ 382 w 465"/>
                  <a:gd name="T23" fmla="*/ 99 h 328"/>
                  <a:gd name="T24" fmla="*/ 462 w 465"/>
                  <a:gd name="T25" fmla="*/ 12 h 328"/>
                  <a:gd name="T26" fmla="*/ 450 w 465"/>
                  <a:gd name="T27" fmla="*/ 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5" h="328">
                    <a:moveTo>
                      <a:pt x="450" y="6"/>
                    </a:moveTo>
                    <a:cubicBezTo>
                      <a:pt x="425" y="44"/>
                      <a:pt x="389" y="69"/>
                      <a:pt x="353" y="95"/>
                    </a:cubicBezTo>
                    <a:cubicBezTo>
                      <a:pt x="314" y="122"/>
                      <a:pt x="275" y="149"/>
                      <a:pt x="233" y="171"/>
                    </a:cubicBezTo>
                    <a:cubicBezTo>
                      <a:pt x="211" y="183"/>
                      <a:pt x="189" y="193"/>
                      <a:pt x="166" y="202"/>
                    </a:cubicBezTo>
                    <a:cubicBezTo>
                      <a:pt x="147" y="209"/>
                      <a:pt x="125" y="213"/>
                      <a:pt x="106" y="222"/>
                    </a:cubicBezTo>
                    <a:cubicBezTo>
                      <a:pt x="87" y="230"/>
                      <a:pt x="72" y="244"/>
                      <a:pt x="57" y="258"/>
                    </a:cubicBezTo>
                    <a:cubicBezTo>
                      <a:pt x="40" y="275"/>
                      <a:pt x="16" y="291"/>
                      <a:pt x="5" y="312"/>
                    </a:cubicBezTo>
                    <a:cubicBezTo>
                      <a:pt x="0" y="320"/>
                      <a:pt x="9" y="328"/>
                      <a:pt x="16" y="324"/>
                    </a:cubicBezTo>
                    <a:cubicBezTo>
                      <a:pt x="37" y="313"/>
                      <a:pt x="55" y="290"/>
                      <a:pt x="72" y="274"/>
                    </a:cubicBezTo>
                    <a:cubicBezTo>
                      <a:pt x="92" y="255"/>
                      <a:pt x="110" y="242"/>
                      <a:pt x="137" y="234"/>
                    </a:cubicBezTo>
                    <a:cubicBezTo>
                      <a:pt x="182" y="221"/>
                      <a:pt x="224" y="202"/>
                      <a:pt x="265" y="178"/>
                    </a:cubicBezTo>
                    <a:cubicBezTo>
                      <a:pt x="305" y="154"/>
                      <a:pt x="344" y="127"/>
                      <a:pt x="382" y="99"/>
                    </a:cubicBezTo>
                    <a:cubicBezTo>
                      <a:pt x="415" y="76"/>
                      <a:pt x="447" y="50"/>
                      <a:pt x="462" y="12"/>
                    </a:cubicBezTo>
                    <a:cubicBezTo>
                      <a:pt x="465" y="4"/>
                      <a:pt x="454" y="0"/>
                      <a:pt x="45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742"/>
              <p:cNvSpPr>
                <a:spLocks/>
              </p:cNvSpPr>
              <p:nvPr/>
            </p:nvSpPr>
            <p:spPr bwMode="auto">
              <a:xfrm>
                <a:off x="2540" y="2095"/>
                <a:ext cx="455" cy="246"/>
              </a:xfrm>
              <a:custGeom>
                <a:avLst/>
                <a:gdLst>
                  <a:gd name="T0" fmla="*/ 248 w 259"/>
                  <a:gd name="T1" fmla="*/ 1 h 140"/>
                  <a:gd name="T2" fmla="*/ 206 w 259"/>
                  <a:gd name="T3" fmla="*/ 10 h 140"/>
                  <a:gd name="T4" fmla="*/ 166 w 259"/>
                  <a:gd name="T5" fmla="*/ 12 h 140"/>
                  <a:gd name="T6" fmla="*/ 102 w 259"/>
                  <a:gd name="T7" fmla="*/ 26 h 140"/>
                  <a:gd name="T8" fmla="*/ 6 w 259"/>
                  <a:gd name="T9" fmla="*/ 115 h 140"/>
                  <a:gd name="T10" fmla="*/ 26 w 259"/>
                  <a:gd name="T11" fmla="*/ 127 h 140"/>
                  <a:gd name="T12" fmla="*/ 127 w 259"/>
                  <a:gd name="T13" fmla="*/ 41 h 140"/>
                  <a:gd name="T14" fmla="*/ 254 w 259"/>
                  <a:gd name="T15" fmla="*/ 12 h 140"/>
                  <a:gd name="T16" fmla="*/ 248 w 259"/>
                  <a:gd name="T17"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40">
                    <a:moveTo>
                      <a:pt x="248" y="1"/>
                    </a:moveTo>
                    <a:cubicBezTo>
                      <a:pt x="234" y="4"/>
                      <a:pt x="221" y="9"/>
                      <a:pt x="206" y="10"/>
                    </a:cubicBezTo>
                    <a:cubicBezTo>
                      <a:pt x="193" y="11"/>
                      <a:pt x="179" y="11"/>
                      <a:pt x="166" y="12"/>
                    </a:cubicBezTo>
                    <a:cubicBezTo>
                      <a:pt x="144" y="13"/>
                      <a:pt x="122" y="18"/>
                      <a:pt x="102" y="26"/>
                    </a:cubicBezTo>
                    <a:cubicBezTo>
                      <a:pt x="61" y="44"/>
                      <a:pt x="27" y="76"/>
                      <a:pt x="6" y="115"/>
                    </a:cubicBezTo>
                    <a:cubicBezTo>
                      <a:pt x="0" y="128"/>
                      <a:pt x="19" y="140"/>
                      <a:pt x="26" y="127"/>
                    </a:cubicBezTo>
                    <a:cubicBezTo>
                      <a:pt x="47" y="86"/>
                      <a:pt x="83" y="54"/>
                      <a:pt x="127" y="41"/>
                    </a:cubicBezTo>
                    <a:cubicBezTo>
                      <a:pt x="165" y="29"/>
                      <a:pt x="224" y="43"/>
                      <a:pt x="254" y="12"/>
                    </a:cubicBezTo>
                    <a:cubicBezTo>
                      <a:pt x="259" y="7"/>
                      <a:pt x="254" y="0"/>
                      <a:pt x="24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743"/>
              <p:cNvSpPr>
                <a:spLocks/>
              </p:cNvSpPr>
              <p:nvPr/>
            </p:nvSpPr>
            <p:spPr bwMode="auto">
              <a:xfrm>
                <a:off x="2357" y="2293"/>
                <a:ext cx="236" cy="396"/>
              </a:xfrm>
              <a:custGeom>
                <a:avLst/>
                <a:gdLst>
                  <a:gd name="T0" fmla="*/ 122 w 134"/>
                  <a:gd name="T1" fmla="*/ 0 h 225"/>
                  <a:gd name="T2" fmla="*/ 20 w 134"/>
                  <a:gd name="T3" fmla="*/ 94 h 225"/>
                  <a:gd name="T4" fmla="*/ 3 w 134"/>
                  <a:gd name="T5" fmla="*/ 171 h 225"/>
                  <a:gd name="T6" fmla="*/ 36 w 134"/>
                  <a:gd name="T7" fmla="*/ 222 h 225"/>
                  <a:gd name="T8" fmla="*/ 47 w 134"/>
                  <a:gd name="T9" fmla="*/ 208 h 225"/>
                  <a:gd name="T10" fmla="*/ 31 w 134"/>
                  <a:gd name="T11" fmla="*/ 184 h 225"/>
                  <a:gd name="T12" fmla="*/ 26 w 134"/>
                  <a:gd name="T13" fmla="*/ 149 h 225"/>
                  <a:gd name="T14" fmla="*/ 48 w 134"/>
                  <a:gd name="T15" fmla="*/ 87 h 225"/>
                  <a:gd name="T16" fmla="*/ 84 w 134"/>
                  <a:gd name="T17" fmla="*/ 44 h 225"/>
                  <a:gd name="T18" fmla="*/ 128 w 134"/>
                  <a:gd name="T19" fmla="*/ 12 h 225"/>
                  <a:gd name="T20" fmla="*/ 122 w 134"/>
                  <a:gd name="T21"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25">
                    <a:moveTo>
                      <a:pt x="122" y="0"/>
                    </a:moveTo>
                    <a:cubicBezTo>
                      <a:pt x="78" y="7"/>
                      <a:pt x="38" y="57"/>
                      <a:pt x="20" y="94"/>
                    </a:cubicBezTo>
                    <a:cubicBezTo>
                      <a:pt x="8" y="118"/>
                      <a:pt x="0" y="144"/>
                      <a:pt x="3" y="171"/>
                    </a:cubicBezTo>
                    <a:cubicBezTo>
                      <a:pt x="5" y="191"/>
                      <a:pt x="15" y="215"/>
                      <a:pt x="36" y="222"/>
                    </a:cubicBezTo>
                    <a:cubicBezTo>
                      <a:pt x="44" y="225"/>
                      <a:pt x="51" y="215"/>
                      <a:pt x="47" y="208"/>
                    </a:cubicBezTo>
                    <a:cubicBezTo>
                      <a:pt x="42" y="199"/>
                      <a:pt x="35" y="193"/>
                      <a:pt x="31" y="184"/>
                    </a:cubicBezTo>
                    <a:cubicBezTo>
                      <a:pt x="26" y="173"/>
                      <a:pt x="25" y="161"/>
                      <a:pt x="26" y="149"/>
                    </a:cubicBezTo>
                    <a:cubicBezTo>
                      <a:pt x="28" y="127"/>
                      <a:pt x="37" y="106"/>
                      <a:pt x="48" y="87"/>
                    </a:cubicBezTo>
                    <a:cubicBezTo>
                      <a:pt x="58" y="71"/>
                      <a:pt x="70" y="57"/>
                      <a:pt x="84" y="44"/>
                    </a:cubicBezTo>
                    <a:cubicBezTo>
                      <a:pt x="98" y="32"/>
                      <a:pt x="115" y="24"/>
                      <a:pt x="128" y="12"/>
                    </a:cubicBezTo>
                    <a:cubicBezTo>
                      <a:pt x="134" y="7"/>
                      <a:pt x="128" y="0"/>
                      <a:pt x="1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744"/>
              <p:cNvSpPr>
                <a:spLocks/>
              </p:cNvSpPr>
              <p:nvPr/>
            </p:nvSpPr>
            <p:spPr bwMode="auto">
              <a:xfrm>
                <a:off x="2394" y="2657"/>
                <a:ext cx="376" cy="568"/>
              </a:xfrm>
              <a:custGeom>
                <a:avLst/>
                <a:gdLst>
                  <a:gd name="T0" fmla="*/ 16 w 214"/>
                  <a:gd name="T1" fmla="*/ 8 h 323"/>
                  <a:gd name="T2" fmla="*/ 10 w 214"/>
                  <a:gd name="T3" fmla="*/ 130 h 323"/>
                  <a:gd name="T4" fmla="*/ 65 w 214"/>
                  <a:gd name="T5" fmla="*/ 228 h 323"/>
                  <a:gd name="T6" fmla="*/ 122 w 214"/>
                  <a:gd name="T7" fmla="*/ 296 h 323"/>
                  <a:gd name="T8" fmla="*/ 166 w 214"/>
                  <a:gd name="T9" fmla="*/ 313 h 323"/>
                  <a:gd name="T10" fmla="*/ 209 w 214"/>
                  <a:gd name="T11" fmla="*/ 316 h 323"/>
                  <a:gd name="T12" fmla="*/ 211 w 214"/>
                  <a:gd name="T13" fmla="*/ 303 h 323"/>
                  <a:gd name="T14" fmla="*/ 175 w 214"/>
                  <a:gd name="T15" fmla="*/ 289 h 323"/>
                  <a:gd name="T16" fmla="*/ 136 w 214"/>
                  <a:gd name="T17" fmla="*/ 276 h 323"/>
                  <a:gd name="T18" fmla="*/ 82 w 214"/>
                  <a:gd name="T19" fmla="*/ 208 h 323"/>
                  <a:gd name="T20" fmla="*/ 59 w 214"/>
                  <a:gd name="T21" fmla="*/ 175 h 323"/>
                  <a:gd name="T22" fmla="*/ 31 w 214"/>
                  <a:gd name="T23" fmla="*/ 124 h 323"/>
                  <a:gd name="T24" fmla="*/ 30 w 214"/>
                  <a:gd name="T25" fmla="*/ 10 h 323"/>
                  <a:gd name="T26" fmla="*/ 16 w 214"/>
                  <a:gd name="T27" fmla="*/ 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323">
                    <a:moveTo>
                      <a:pt x="16" y="8"/>
                    </a:moveTo>
                    <a:cubicBezTo>
                      <a:pt x="4" y="45"/>
                      <a:pt x="0" y="92"/>
                      <a:pt x="10" y="130"/>
                    </a:cubicBezTo>
                    <a:cubicBezTo>
                      <a:pt x="20" y="169"/>
                      <a:pt x="51" y="192"/>
                      <a:pt x="65" y="228"/>
                    </a:cubicBezTo>
                    <a:cubicBezTo>
                      <a:pt x="77" y="258"/>
                      <a:pt x="93" y="280"/>
                      <a:pt x="122" y="296"/>
                    </a:cubicBezTo>
                    <a:cubicBezTo>
                      <a:pt x="136" y="303"/>
                      <a:pt x="151" y="308"/>
                      <a:pt x="166" y="313"/>
                    </a:cubicBezTo>
                    <a:cubicBezTo>
                      <a:pt x="180" y="317"/>
                      <a:pt x="196" y="323"/>
                      <a:pt x="209" y="316"/>
                    </a:cubicBezTo>
                    <a:cubicBezTo>
                      <a:pt x="214" y="313"/>
                      <a:pt x="214" y="307"/>
                      <a:pt x="211" y="303"/>
                    </a:cubicBezTo>
                    <a:cubicBezTo>
                      <a:pt x="202" y="292"/>
                      <a:pt x="188" y="292"/>
                      <a:pt x="175" y="289"/>
                    </a:cubicBezTo>
                    <a:cubicBezTo>
                      <a:pt x="162" y="286"/>
                      <a:pt x="149" y="282"/>
                      <a:pt x="136" y="276"/>
                    </a:cubicBezTo>
                    <a:cubicBezTo>
                      <a:pt x="105" y="261"/>
                      <a:pt x="95" y="238"/>
                      <a:pt x="82" y="208"/>
                    </a:cubicBezTo>
                    <a:cubicBezTo>
                      <a:pt x="76" y="195"/>
                      <a:pt x="69" y="185"/>
                      <a:pt x="59" y="175"/>
                    </a:cubicBezTo>
                    <a:cubicBezTo>
                      <a:pt x="46" y="160"/>
                      <a:pt x="37" y="144"/>
                      <a:pt x="31" y="124"/>
                    </a:cubicBezTo>
                    <a:cubicBezTo>
                      <a:pt x="21" y="86"/>
                      <a:pt x="31" y="49"/>
                      <a:pt x="30" y="10"/>
                    </a:cubicBezTo>
                    <a:cubicBezTo>
                      <a:pt x="30" y="2"/>
                      <a:pt x="19" y="0"/>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745"/>
              <p:cNvSpPr>
                <a:spLocks/>
              </p:cNvSpPr>
              <p:nvPr/>
            </p:nvSpPr>
            <p:spPr bwMode="auto">
              <a:xfrm>
                <a:off x="2725" y="3051"/>
                <a:ext cx="942" cy="257"/>
              </a:xfrm>
              <a:custGeom>
                <a:avLst/>
                <a:gdLst>
                  <a:gd name="T0" fmla="*/ 9 w 536"/>
                  <a:gd name="T1" fmla="*/ 90 h 146"/>
                  <a:gd name="T2" fmla="*/ 153 w 536"/>
                  <a:gd name="T3" fmla="*/ 133 h 146"/>
                  <a:gd name="T4" fmla="*/ 293 w 536"/>
                  <a:gd name="T5" fmla="*/ 132 h 146"/>
                  <a:gd name="T6" fmla="*/ 424 w 536"/>
                  <a:gd name="T7" fmla="*/ 72 h 146"/>
                  <a:gd name="T8" fmla="*/ 530 w 536"/>
                  <a:gd name="T9" fmla="*/ 19 h 146"/>
                  <a:gd name="T10" fmla="*/ 516 w 536"/>
                  <a:gd name="T11" fmla="*/ 5 h 146"/>
                  <a:gd name="T12" fmla="*/ 464 w 536"/>
                  <a:gd name="T13" fmla="*/ 35 h 146"/>
                  <a:gd name="T14" fmla="*/ 406 w 536"/>
                  <a:gd name="T15" fmla="*/ 53 h 146"/>
                  <a:gd name="T16" fmla="*/ 276 w 536"/>
                  <a:gd name="T17" fmla="*/ 111 h 146"/>
                  <a:gd name="T18" fmla="*/ 133 w 536"/>
                  <a:gd name="T19" fmla="*/ 102 h 146"/>
                  <a:gd name="T20" fmla="*/ 7 w 536"/>
                  <a:gd name="T21" fmla="*/ 77 h 146"/>
                  <a:gd name="T22" fmla="*/ 9 w 536"/>
                  <a:gd name="T23"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146">
                    <a:moveTo>
                      <a:pt x="9" y="90"/>
                    </a:moveTo>
                    <a:cubicBezTo>
                      <a:pt x="61" y="89"/>
                      <a:pt x="104" y="121"/>
                      <a:pt x="153" y="133"/>
                    </a:cubicBezTo>
                    <a:cubicBezTo>
                      <a:pt x="199" y="144"/>
                      <a:pt x="248" y="146"/>
                      <a:pt x="293" y="132"/>
                    </a:cubicBezTo>
                    <a:cubicBezTo>
                      <a:pt x="339" y="118"/>
                      <a:pt x="378" y="87"/>
                      <a:pt x="424" y="72"/>
                    </a:cubicBezTo>
                    <a:cubicBezTo>
                      <a:pt x="459" y="61"/>
                      <a:pt x="509" y="53"/>
                      <a:pt x="530" y="19"/>
                    </a:cubicBezTo>
                    <a:cubicBezTo>
                      <a:pt x="536" y="11"/>
                      <a:pt x="525" y="0"/>
                      <a:pt x="516" y="5"/>
                    </a:cubicBezTo>
                    <a:cubicBezTo>
                      <a:pt x="498" y="17"/>
                      <a:pt x="484" y="28"/>
                      <a:pt x="464" y="35"/>
                    </a:cubicBezTo>
                    <a:cubicBezTo>
                      <a:pt x="445" y="42"/>
                      <a:pt x="425" y="47"/>
                      <a:pt x="406" y="53"/>
                    </a:cubicBezTo>
                    <a:cubicBezTo>
                      <a:pt x="361" y="69"/>
                      <a:pt x="323" y="99"/>
                      <a:pt x="276" y="111"/>
                    </a:cubicBezTo>
                    <a:cubicBezTo>
                      <a:pt x="228" y="123"/>
                      <a:pt x="179" y="117"/>
                      <a:pt x="133" y="102"/>
                    </a:cubicBezTo>
                    <a:cubicBezTo>
                      <a:pt x="93" y="89"/>
                      <a:pt x="50" y="61"/>
                      <a:pt x="7" y="77"/>
                    </a:cubicBezTo>
                    <a:cubicBezTo>
                      <a:pt x="0" y="79"/>
                      <a:pt x="1" y="90"/>
                      <a:pt x="9" y="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746"/>
              <p:cNvSpPr>
                <a:spLocks/>
              </p:cNvSpPr>
              <p:nvPr/>
            </p:nvSpPr>
            <p:spPr bwMode="auto">
              <a:xfrm>
                <a:off x="3609" y="2717"/>
                <a:ext cx="903" cy="380"/>
              </a:xfrm>
              <a:custGeom>
                <a:avLst/>
                <a:gdLst>
                  <a:gd name="T0" fmla="*/ 14 w 514"/>
                  <a:gd name="T1" fmla="*/ 214 h 216"/>
                  <a:gd name="T2" fmla="*/ 131 w 514"/>
                  <a:gd name="T3" fmla="*/ 158 h 216"/>
                  <a:gd name="T4" fmla="*/ 246 w 514"/>
                  <a:gd name="T5" fmla="*/ 92 h 216"/>
                  <a:gd name="T6" fmla="*/ 303 w 514"/>
                  <a:gd name="T7" fmla="*/ 79 h 216"/>
                  <a:gd name="T8" fmla="*/ 362 w 514"/>
                  <a:gd name="T9" fmla="*/ 52 h 216"/>
                  <a:gd name="T10" fmla="*/ 498 w 514"/>
                  <a:gd name="T11" fmla="*/ 27 h 216"/>
                  <a:gd name="T12" fmla="*/ 498 w 514"/>
                  <a:gd name="T13" fmla="*/ 2 h 216"/>
                  <a:gd name="T14" fmla="*/ 368 w 514"/>
                  <a:gd name="T15" fmla="*/ 23 h 216"/>
                  <a:gd name="T16" fmla="*/ 309 w 514"/>
                  <a:gd name="T17" fmla="*/ 49 h 216"/>
                  <a:gd name="T18" fmla="*/ 243 w 514"/>
                  <a:gd name="T19" fmla="*/ 68 h 216"/>
                  <a:gd name="T20" fmla="*/ 131 w 514"/>
                  <a:gd name="T21" fmla="*/ 130 h 216"/>
                  <a:gd name="T22" fmla="*/ 8 w 514"/>
                  <a:gd name="T23" fmla="*/ 199 h 216"/>
                  <a:gd name="T24" fmla="*/ 14 w 514"/>
                  <a:gd name="T25" fmla="*/ 21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216">
                    <a:moveTo>
                      <a:pt x="14" y="214"/>
                    </a:moveTo>
                    <a:cubicBezTo>
                      <a:pt x="55" y="203"/>
                      <a:pt x="95" y="180"/>
                      <a:pt x="131" y="158"/>
                    </a:cubicBezTo>
                    <a:cubicBezTo>
                      <a:pt x="167" y="136"/>
                      <a:pt x="203" y="100"/>
                      <a:pt x="246" y="92"/>
                    </a:cubicBezTo>
                    <a:cubicBezTo>
                      <a:pt x="266" y="89"/>
                      <a:pt x="284" y="87"/>
                      <a:pt x="303" y="79"/>
                    </a:cubicBezTo>
                    <a:cubicBezTo>
                      <a:pt x="323" y="70"/>
                      <a:pt x="342" y="60"/>
                      <a:pt x="362" y="52"/>
                    </a:cubicBezTo>
                    <a:cubicBezTo>
                      <a:pt x="406" y="35"/>
                      <a:pt x="451" y="28"/>
                      <a:pt x="498" y="27"/>
                    </a:cubicBezTo>
                    <a:cubicBezTo>
                      <a:pt x="514" y="26"/>
                      <a:pt x="514" y="3"/>
                      <a:pt x="498" y="2"/>
                    </a:cubicBezTo>
                    <a:cubicBezTo>
                      <a:pt x="454" y="0"/>
                      <a:pt x="409" y="8"/>
                      <a:pt x="368" y="23"/>
                    </a:cubicBezTo>
                    <a:cubicBezTo>
                      <a:pt x="348" y="30"/>
                      <a:pt x="328" y="39"/>
                      <a:pt x="309" y="49"/>
                    </a:cubicBezTo>
                    <a:cubicBezTo>
                      <a:pt x="287" y="59"/>
                      <a:pt x="267" y="64"/>
                      <a:pt x="243" y="68"/>
                    </a:cubicBezTo>
                    <a:cubicBezTo>
                      <a:pt x="199" y="75"/>
                      <a:pt x="167" y="107"/>
                      <a:pt x="131" y="130"/>
                    </a:cubicBezTo>
                    <a:cubicBezTo>
                      <a:pt x="92" y="156"/>
                      <a:pt x="48" y="175"/>
                      <a:pt x="8" y="199"/>
                    </a:cubicBezTo>
                    <a:cubicBezTo>
                      <a:pt x="0" y="204"/>
                      <a:pt x="5" y="216"/>
                      <a:pt x="14"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747"/>
              <p:cNvSpPr>
                <a:spLocks/>
              </p:cNvSpPr>
              <p:nvPr/>
            </p:nvSpPr>
            <p:spPr bwMode="auto">
              <a:xfrm>
                <a:off x="4469" y="2728"/>
                <a:ext cx="1109" cy="244"/>
              </a:xfrm>
              <a:custGeom>
                <a:avLst/>
                <a:gdLst>
                  <a:gd name="T0" fmla="*/ 9 w 631"/>
                  <a:gd name="T1" fmla="*/ 15 h 139"/>
                  <a:gd name="T2" fmla="*/ 102 w 631"/>
                  <a:gd name="T3" fmla="*/ 32 h 139"/>
                  <a:gd name="T4" fmla="*/ 179 w 631"/>
                  <a:gd name="T5" fmla="*/ 51 h 139"/>
                  <a:gd name="T6" fmla="*/ 264 w 631"/>
                  <a:gd name="T7" fmla="*/ 56 h 139"/>
                  <a:gd name="T8" fmla="*/ 354 w 631"/>
                  <a:gd name="T9" fmla="*/ 74 h 139"/>
                  <a:gd name="T10" fmla="*/ 511 w 631"/>
                  <a:gd name="T11" fmla="*/ 121 h 139"/>
                  <a:gd name="T12" fmla="*/ 628 w 631"/>
                  <a:gd name="T13" fmla="*/ 100 h 139"/>
                  <a:gd name="T14" fmla="*/ 619 w 631"/>
                  <a:gd name="T15" fmla="*/ 89 h 139"/>
                  <a:gd name="T16" fmla="*/ 556 w 631"/>
                  <a:gd name="T17" fmla="*/ 102 h 139"/>
                  <a:gd name="T18" fmla="*/ 488 w 631"/>
                  <a:gd name="T19" fmla="*/ 88 h 139"/>
                  <a:gd name="T20" fmla="*/ 329 w 631"/>
                  <a:gd name="T21" fmla="*/ 42 h 139"/>
                  <a:gd name="T22" fmla="*/ 253 w 631"/>
                  <a:gd name="T23" fmla="*/ 30 h 139"/>
                  <a:gd name="T24" fmla="*/ 169 w 631"/>
                  <a:gd name="T25" fmla="*/ 25 h 139"/>
                  <a:gd name="T26" fmla="*/ 91 w 631"/>
                  <a:gd name="T27" fmla="*/ 6 h 139"/>
                  <a:gd name="T28" fmla="*/ 9 w 631"/>
                  <a:gd name="T29" fmla="*/ 1 h 139"/>
                  <a:gd name="T30" fmla="*/ 9 w 631"/>
                  <a:gd name="T31" fmla="*/ 1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1" h="139">
                    <a:moveTo>
                      <a:pt x="9" y="15"/>
                    </a:moveTo>
                    <a:cubicBezTo>
                      <a:pt x="41" y="19"/>
                      <a:pt x="72" y="23"/>
                      <a:pt x="102" y="32"/>
                    </a:cubicBezTo>
                    <a:cubicBezTo>
                      <a:pt x="128" y="40"/>
                      <a:pt x="152" y="48"/>
                      <a:pt x="179" y="51"/>
                    </a:cubicBezTo>
                    <a:cubicBezTo>
                      <a:pt x="207" y="54"/>
                      <a:pt x="235" y="53"/>
                      <a:pt x="264" y="56"/>
                    </a:cubicBezTo>
                    <a:cubicBezTo>
                      <a:pt x="294" y="59"/>
                      <a:pt x="324" y="66"/>
                      <a:pt x="354" y="74"/>
                    </a:cubicBezTo>
                    <a:cubicBezTo>
                      <a:pt x="407" y="88"/>
                      <a:pt x="458" y="109"/>
                      <a:pt x="511" y="121"/>
                    </a:cubicBezTo>
                    <a:cubicBezTo>
                      <a:pt x="545" y="129"/>
                      <a:pt x="608" y="139"/>
                      <a:pt x="628" y="100"/>
                    </a:cubicBezTo>
                    <a:cubicBezTo>
                      <a:pt x="631" y="94"/>
                      <a:pt x="626" y="87"/>
                      <a:pt x="619" y="89"/>
                    </a:cubicBezTo>
                    <a:cubicBezTo>
                      <a:pt x="597" y="93"/>
                      <a:pt x="579" y="103"/>
                      <a:pt x="556" y="102"/>
                    </a:cubicBezTo>
                    <a:cubicBezTo>
                      <a:pt x="533" y="101"/>
                      <a:pt x="510" y="95"/>
                      <a:pt x="488" y="88"/>
                    </a:cubicBezTo>
                    <a:cubicBezTo>
                      <a:pt x="435" y="72"/>
                      <a:pt x="383" y="53"/>
                      <a:pt x="329" y="42"/>
                    </a:cubicBezTo>
                    <a:cubicBezTo>
                      <a:pt x="304" y="36"/>
                      <a:pt x="278" y="32"/>
                      <a:pt x="253" y="30"/>
                    </a:cubicBezTo>
                    <a:cubicBezTo>
                      <a:pt x="225" y="27"/>
                      <a:pt x="197" y="29"/>
                      <a:pt x="169" y="25"/>
                    </a:cubicBezTo>
                    <a:cubicBezTo>
                      <a:pt x="142" y="22"/>
                      <a:pt x="118" y="12"/>
                      <a:pt x="91" y="6"/>
                    </a:cubicBezTo>
                    <a:cubicBezTo>
                      <a:pt x="64" y="0"/>
                      <a:pt x="37" y="0"/>
                      <a:pt x="9" y="1"/>
                    </a:cubicBezTo>
                    <a:cubicBezTo>
                      <a:pt x="0" y="2"/>
                      <a:pt x="1" y="14"/>
                      <a:pt x="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748"/>
              <p:cNvSpPr>
                <a:spLocks/>
              </p:cNvSpPr>
              <p:nvPr/>
            </p:nvSpPr>
            <p:spPr bwMode="auto">
              <a:xfrm>
                <a:off x="5522" y="2768"/>
                <a:ext cx="89" cy="158"/>
              </a:xfrm>
              <a:custGeom>
                <a:avLst/>
                <a:gdLst>
                  <a:gd name="T0" fmla="*/ 11 w 51"/>
                  <a:gd name="T1" fmla="*/ 19 h 90"/>
                  <a:gd name="T2" fmla="*/ 29 w 51"/>
                  <a:gd name="T3" fmla="*/ 47 h 90"/>
                  <a:gd name="T4" fmla="*/ 3 w 51"/>
                  <a:gd name="T5" fmla="*/ 77 h 90"/>
                  <a:gd name="T6" fmla="*/ 8 w 51"/>
                  <a:gd name="T7" fmla="*/ 89 h 90"/>
                  <a:gd name="T8" fmla="*/ 51 w 51"/>
                  <a:gd name="T9" fmla="*/ 41 h 90"/>
                  <a:gd name="T10" fmla="*/ 11 w 51"/>
                  <a:gd name="T11" fmla="*/ 6 h 90"/>
                  <a:gd name="T12" fmla="*/ 11 w 51"/>
                  <a:gd name="T13" fmla="*/ 19 h 90"/>
                </a:gdLst>
                <a:ahLst/>
                <a:cxnLst>
                  <a:cxn ang="0">
                    <a:pos x="T0" y="T1"/>
                  </a:cxn>
                  <a:cxn ang="0">
                    <a:pos x="T2" y="T3"/>
                  </a:cxn>
                  <a:cxn ang="0">
                    <a:pos x="T4" y="T5"/>
                  </a:cxn>
                  <a:cxn ang="0">
                    <a:pos x="T6" y="T7"/>
                  </a:cxn>
                  <a:cxn ang="0">
                    <a:pos x="T8" y="T9"/>
                  </a:cxn>
                  <a:cxn ang="0">
                    <a:pos x="T10" y="T11"/>
                  </a:cxn>
                  <a:cxn ang="0">
                    <a:pos x="T12" y="T13"/>
                  </a:cxn>
                </a:cxnLst>
                <a:rect l="0" t="0" r="r" b="b"/>
                <a:pathLst>
                  <a:path w="51" h="90">
                    <a:moveTo>
                      <a:pt x="11" y="19"/>
                    </a:moveTo>
                    <a:cubicBezTo>
                      <a:pt x="24" y="22"/>
                      <a:pt x="33" y="34"/>
                      <a:pt x="29" y="47"/>
                    </a:cubicBezTo>
                    <a:cubicBezTo>
                      <a:pt x="25" y="60"/>
                      <a:pt x="11" y="67"/>
                      <a:pt x="3" y="77"/>
                    </a:cubicBezTo>
                    <a:cubicBezTo>
                      <a:pt x="0" y="81"/>
                      <a:pt x="1" y="90"/>
                      <a:pt x="8" y="89"/>
                    </a:cubicBezTo>
                    <a:cubicBezTo>
                      <a:pt x="31" y="86"/>
                      <a:pt x="51" y="65"/>
                      <a:pt x="51" y="41"/>
                    </a:cubicBezTo>
                    <a:cubicBezTo>
                      <a:pt x="50" y="21"/>
                      <a:pt x="33" y="0"/>
                      <a:pt x="11" y="6"/>
                    </a:cubicBezTo>
                    <a:cubicBezTo>
                      <a:pt x="5" y="8"/>
                      <a:pt x="5" y="18"/>
                      <a:pt x="1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749"/>
              <p:cNvSpPr>
                <a:spLocks/>
              </p:cNvSpPr>
              <p:nvPr/>
            </p:nvSpPr>
            <p:spPr bwMode="auto">
              <a:xfrm>
                <a:off x="5580" y="2323"/>
                <a:ext cx="214" cy="524"/>
              </a:xfrm>
              <a:custGeom>
                <a:avLst/>
                <a:gdLst>
                  <a:gd name="T0" fmla="*/ 15 w 122"/>
                  <a:gd name="T1" fmla="*/ 294 h 298"/>
                  <a:gd name="T2" fmla="*/ 65 w 122"/>
                  <a:gd name="T3" fmla="*/ 252 h 298"/>
                  <a:gd name="T4" fmla="*/ 94 w 122"/>
                  <a:gd name="T5" fmla="*/ 174 h 298"/>
                  <a:gd name="T6" fmla="*/ 114 w 122"/>
                  <a:gd name="T7" fmla="*/ 89 h 298"/>
                  <a:gd name="T8" fmla="*/ 109 w 122"/>
                  <a:gd name="T9" fmla="*/ 6 h 298"/>
                  <a:gd name="T10" fmla="*/ 95 w 122"/>
                  <a:gd name="T11" fmla="*/ 7 h 298"/>
                  <a:gd name="T12" fmla="*/ 90 w 122"/>
                  <a:gd name="T13" fmla="*/ 89 h 298"/>
                  <a:gd name="T14" fmla="*/ 72 w 122"/>
                  <a:gd name="T15" fmla="*/ 168 h 298"/>
                  <a:gd name="T16" fmla="*/ 47 w 122"/>
                  <a:gd name="T17" fmla="*/ 242 h 298"/>
                  <a:gd name="T18" fmla="*/ 4 w 122"/>
                  <a:gd name="T19" fmla="*/ 285 h 298"/>
                  <a:gd name="T20" fmla="*/ 15 w 122"/>
                  <a:gd name="T21" fmla="*/ 29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98">
                    <a:moveTo>
                      <a:pt x="15" y="294"/>
                    </a:moveTo>
                    <a:cubicBezTo>
                      <a:pt x="32" y="280"/>
                      <a:pt x="53" y="272"/>
                      <a:pt x="65" y="252"/>
                    </a:cubicBezTo>
                    <a:cubicBezTo>
                      <a:pt x="79" y="229"/>
                      <a:pt x="86" y="200"/>
                      <a:pt x="94" y="174"/>
                    </a:cubicBezTo>
                    <a:cubicBezTo>
                      <a:pt x="103" y="146"/>
                      <a:pt x="110" y="118"/>
                      <a:pt x="114" y="89"/>
                    </a:cubicBezTo>
                    <a:cubicBezTo>
                      <a:pt x="117" y="63"/>
                      <a:pt x="122" y="29"/>
                      <a:pt x="109" y="6"/>
                    </a:cubicBezTo>
                    <a:cubicBezTo>
                      <a:pt x="105" y="0"/>
                      <a:pt x="96" y="1"/>
                      <a:pt x="95" y="7"/>
                    </a:cubicBezTo>
                    <a:cubicBezTo>
                      <a:pt x="88" y="33"/>
                      <a:pt x="94" y="63"/>
                      <a:pt x="90" y="89"/>
                    </a:cubicBezTo>
                    <a:cubicBezTo>
                      <a:pt x="86" y="116"/>
                      <a:pt x="79" y="142"/>
                      <a:pt x="72" y="168"/>
                    </a:cubicBezTo>
                    <a:cubicBezTo>
                      <a:pt x="64" y="192"/>
                      <a:pt x="59" y="220"/>
                      <a:pt x="47" y="242"/>
                    </a:cubicBezTo>
                    <a:cubicBezTo>
                      <a:pt x="37" y="260"/>
                      <a:pt x="14" y="266"/>
                      <a:pt x="4" y="285"/>
                    </a:cubicBezTo>
                    <a:cubicBezTo>
                      <a:pt x="0" y="293"/>
                      <a:pt x="9" y="298"/>
                      <a:pt x="15" y="2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750"/>
              <p:cNvSpPr>
                <a:spLocks/>
              </p:cNvSpPr>
              <p:nvPr/>
            </p:nvSpPr>
            <p:spPr bwMode="auto">
              <a:xfrm>
                <a:off x="5664" y="2051"/>
                <a:ext cx="135" cy="321"/>
              </a:xfrm>
              <a:custGeom>
                <a:avLst/>
                <a:gdLst>
                  <a:gd name="T0" fmla="*/ 58 w 77"/>
                  <a:gd name="T1" fmla="*/ 176 h 183"/>
                  <a:gd name="T2" fmla="*/ 70 w 77"/>
                  <a:gd name="T3" fmla="*/ 76 h 183"/>
                  <a:gd name="T4" fmla="*/ 53 w 77"/>
                  <a:gd name="T5" fmla="*/ 39 h 183"/>
                  <a:gd name="T6" fmla="*/ 37 w 77"/>
                  <a:gd name="T7" fmla="*/ 20 h 183"/>
                  <a:gd name="T8" fmla="*/ 27 w 77"/>
                  <a:gd name="T9" fmla="*/ 3 h 183"/>
                  <a:gd name="T10" fmla="*/ 16 w 77"/>
                  <a:gd name="T11" fmla="*/ 3 h 183"/>
                  <a:gd name="T12" fmla="*/ 40 w 77"/>
                  <a:gd name="T13" fmla="*/ 59 h 183"/>
                  <a:gd name="T14" fmla="*/ 46 w 77"/>
                  <a:gd name="T15" fmla="*/ 172 h 183"/>
                  <a:gd name="T16" fmla="*/ 58 w 77"/>
                  <a:gd name="T17" fmla="*/ 17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83">
                    <a:moveTo>
                      <a:pt x="58" y="176"/>
                    </a:moveTo>
                    <a:cubicBezTo>
                      <a:pt x="76" y="148"/>
                      <a:pt x="77" y="108"/>
                      <a:pt x="70" y="76"/>
                    </a:cubicBezTo>
                    <a:cubicBezTo>
                      <a:pt x="67" y="62"/>
                      <a:pt x="61" y="50"/>
                      <a:pt x="53" y="39"/>
                    </a:cubicBezTo>
                    <a:cubicBezTo>
                      <a:pt x="47" y="33"/>
                      <a:pt x="41" y="27"/>
                      <a:pt x="37" y="20"/>
                    </a:cubicBezTo>
                    <a:cubicBezTo>
                      <a:pt x="33" y="14"/>
                      <a:pt x="33" y="8"/>
                      <a:pt x="27" y="3"/>
                    </a:cubicBezTo>
                    <a:cubicBezTo>
                      <a:pt x="24" y="1"/>
                      <a:pt x="19" y="0"/>
                      <a:pt x="16" y="3"/>
                    </a:cubicBezTo>
                    <a:cubicBezTo>
                      <a:pt x="0" y="24"/>
                      <a:pt x="30" y="44"/>
                      <a:pt x="40" y="59"/>
                    </a:cubicBezTo>
                    <a:cubicBezTo>
                      <a:pt x="63" y="92"/>
                      <a:pt x="52" y="136"/>
                      <a:pt x="46" y="172"/>
                    </a:cubicBezTo>
                    <a:cubicBezTo>
                      <a:pt x="45" y="178"/>
                      <a:pt x="54" y="183"/>
                      <a:pt x="58" y="1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751"/>
              <p:cNvSpPr>
                <a:spLocks/>
              </p:cNvSpPr>
              <p:nvPr/>
            </p:nvSpPr>
            <p:spPr bwMode="auto">
              <a:xfrm>
                <a:off x="5573" y="1831"/>
                <a:ext cx="175" cy="258"/>
              </a:xfrm>
              <a:custGeom>
                <a:avLst/>
                <a:gdLst>
                  <a:gd name="T0" fmla="*/ 76 w 100"/>
                  <a:gd name="T1" fmla="*/ 141 h 147"/>
                  <a:gd name="T2" fmla="*/ 11 w 100"/>
                  <a:gd name="T3" fmla="*/ 1 h 147"/>
                  <a:gd name="T4" fmla="*/ 3 w 100"/>
                  <a:gd name="T5" fmla="*/ 15 h 147"/>
                  <a:gd name="T6" fmla="*/ 23 w 100"/>
                  <a:gd name="T7" fmla="*/ 29 h 147"/>
                  <a:gd name="T8" fmla="*/ 50 w 100"/>
                  <a:gd name="T9" fmla="*/ 51 h 147"/>
                  <a:gd name="T10" fmla="*/ 64 w 100"/>
                  <a:gd name="T11" fmla="*/ 138 h 147"/>
                  <a:gd name="T12" fmla="*/ 76 w 100"/>
                  <a:gd name="T13" fmla="*/ 141 h 147"/>
                </a:gdLst>
                <a:ahLst/>
                <a:cxnLst>
                  <a:cxn ang="0">
                    <a:pos x="T0" y="T1"/>
                  </a:cxn>
                  <a:cxn ang="0">
                    <a:pos x="T2" y="T3"/>
                  </a:cxn>
                  <a:cxn ang="0">
                    <a:pos x="T4" y="T5"/>
                  </a:cxn>
                  <a:cxn ang="0">
                    <a:pos x="T6" y="T7"/>
                  </a:cxn>
                  <a:cxn ang="0">
                    <a:pos x="T8" y="T9"/>
                  </a:cxn>
                  <a:cxn ang="0">
                    <a:pos x="T10" y="T11"/>
                  </a:cxn>
                  <a:cxn ang="0">
                    <a:pos x="T12" y="T13"/>
                  </a:cxn>
                </a:cxnLst>
                <a:rect l="0" t="0" r="r" b="b"/>
                <a:pathLst>
                  <a:path w="100" h="147">
                    <a:moveTo>
                      <a:pt x="76" y="141"/>
                    </a:moveTo>
                    <a:cubicBezTo>
                      <a:pt x="100" y="88"/>
                      <a:pt x="75" y="8"/>
                      <a:pt x="11" y="1"/>
                    </a:cubicBezTo>
                    <a:cubicBezTo>
                      <a:pt x="4" y="0"/>
                      <a:pt x="0" y="10"/>
                      <a:pt x="3" y="15"/>
                    </a:cubicBezTo>
                    <a:cubicBezTo>
                      <a:pt x="8" y="24"/>
                      <a:pt x="14" y="26"/>
                      <a:pt x="23" y="29"/>
                    </a:cubicBezTo>
                    <a:cubicBezTo>
                      <a:pt x="36" y="33"/>
                      <a:pt x="43" y="39"/>
                      <a:pt x="50" y="51"/>
                    </a:cubicBezTo>
                    <a:cubicBezTo>
                      <a:pt x="64" y="79"/>
                      <a:pt x="62" y="108"/>
                      <a:pt x="64" y="138"/>
                    </a:cubicBezTo>
                    <a:cubicBezTo>
                      <a:pt x="64" y="143"/>
                      <a:pt x="73" y="147"/>
                      <a:pt x="76"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752"/>
              <p:cNvSpPr>
                <a:spLocks/>
              </p:cNvSpPr>
              <p:nvPr/>
            </p:nvSpPr>
            <p:spPr bwMode="auto">
              <a:xfrm>
                <a:off x="5402" y="1456"/>
                <a:ext cx="214" cy="412"/>
              </a:xfrm>
              <a:custGeom>
                <a:avLst/>
                <a:gdLst>
                  <a:gd name="T0" fmla="*/ 115 w 122"/>
                  <a:gd name="T1" fmla="*/ 227 h 234"/>
                  <a:gd name="T2" fmla="*/ 109 w 122"/>
                  <a:gd name="T3" fmla="*/ 162 h 234"/>
                  <a:gd name="T4" fmla="*/ 93 w 122"/>
                  <a:gd name="T5" fmla="*/ 126 h 234"/>
                  <a:gd name="T6" fmla="*/ 90 w 122"/>
                  <a:gd name="T7" fmla="*/ 88 h 234"/>
                  <a:gd name="T8" fmla="*/ 18 w 122"/>
                  <a:gd name="T9" fmla="*/ 2 h 234"/>
                  <a:gd name="T10" fmla="*/ 10 w 122"/>
                  <a:gd name="T11" fmla="*/ 21 h 234"/>
                  <a:gd name="T12" fmla="*/ 54 w 122"/>
                  <a:gd name="T13" fmla="*/ 54 h 234"/>
                  <a:gd name="T14" fmla="*/ 70 w 122"/>
                  <a:gd name="T15" fmla="*/ 112 h 234"/>
                  <a:gd name="T16" fmla="*/ 84 w 122"/>
                  <a:gd name="T17" fmla="*/ 159 h 234"/>
                  <a:gd name="T18" fmla="*/ 102 w 122"/>
                  <a:gd name="T19" fmla="*/ 225 h 234"/>
                  <a:gd name="T20" fmla="*/ 115 w 122"/>
                  <a:gd name="T21" fmla="*/ 22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34">
                    <a:moveTo>
                      <a:pt x="115" y="227"/>
                    </a:moveTo>
                    <a:cubicBezTo>
                      <a:pt x="122" y="205"/>
                      <a:pt x="119" y="183"/>
                      <a:pt x="109" y="162"/>
                    </a:cubicBezTo>
                    <a:cubicBezTo>
                      <a:pt x="103" y="150"/>
                      <a:pt x="95" y="140"/>
                      <a:pt x="93" y="126"/>
                    </a:cubicBezTo>
                    <a:cubicBezTo>
                      <a:pt x="90" y="114"/>
                      <a:pt x="92" y="101"/>
                      <a:pt x="90" y="88"/>
                    </a:cubicBezTo>
                    <a:cubicBezTo>
                      <a:pt x="86" y="52"/>
                      <a:pt x="56" y="8"/>
                      <a:pt x="18" y="2"/>
                    </a:cubicBezTo>
                    <a:cubicBezTo>
                      <a:pt x="7" y="0"/>
                      <a:pt x="0" y="14"/>
                      <a:pt x="10" y="21"/>
                    </a:cubicBezTo>
                    <a:cubicBezTo>
                      <a:pt x="27" y="31"/>
                      <a:pt x="42" y="38"/>
                      <a:pt x="54" y="54"/>
                    </a:cubicBezTo>
                    <a:cubicBezTo>
                      <a:pt x="66" y="72"/>
                      <a:pt x="70" y="91"/>
                      <a:pt x="70" y="112"/>
                    </a:cubicBezTo>
                    <a:cubicBezTo>
                      <a:pt x="71" y="129"/>
                      <a:pt x="75" y="144"/>
                      <a:pt x="84" y="159"/>
                    </a:cubicBezTo>
                    <a:cubicBezTo>
                      <a:pt x="96" y="181"/>
                      <a:pt x="101" y="200"/>
                      <a:pt x="102" y="225"/>
                    </a:cubicBezTo>
                    <a:cubicBezTo>
                      <a:pt x="102" y="233"/>
                      <a:pt x="112" y="234"/>
                      <a:pt x="115"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753"/>
              <p:cNvSpPr>
                <a:spLocks/>
              </p:cNvSpPr>
              <p:nvPr/>
            </p:nvSpPr>
            <p:spPr bwMode="auto">
              <a:xfrm>
                <a:off x="5124" y="1245"/>
                <a:ext cx="313" cy="248"/>
              </a:xfrm>
              <a:custGeom>
                <a:avLst/>
                <a:gdLst>
                  <a:gd name="T0" fmla="*/ 177 w 178"/>
                  <a:gd name="T1" fmla="*/ 130 h 141"/>
                  <a:gd name="T2" fmla="*/ 107 w 178"/>
                  <a:gd name="T3" fmla="*/ 8 h 141"/>
                  <a:gd name="T4" fmla="*/ 35 w 178"/>
                  <a:gd name="T5" fmla="*/ 15 h 141"/>
                  <a:gd name="T6" fmla="*/ 16 w 178"/>
                  <a:gd name="T7" fmla="*/ 64 h 141"/>
                  <a:gd name="T8" fmla="*/ 32 w 178"/>
                  <a:gd name="T9" fmla="*/ 57 h 141"/>
                  <a:gd name="T10" fmla="*/ 79 w 178"/>
                  <a:gd name="T11" fmla="*/ 29 h 141"/>
                  <a:gd name="T12" fmla="*/ 125 w 178"/>
                  <a:gd name="T13" fmla="*/ 48 h 141"/>
                  <a:gd name="T14" fmla="*/ 163 w 178"/>
                  <a:gd name="T15" fmla="*/ 134 h 141"/>
                  <a:gd name="T16" fmla="*/ 177 w 178"/>
                  <a:gd name="T17" fmla="*/ 13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41">
                    <a:moveTo>
                      <a:pt x="177" y="130"/>
                    </a:moveTo>
                    <a:cubicBezTo>
                      <a:pt x="178" y="83"/>
                      <a:pt x="155" y="24"/>
                      <a:pt x="107" y="8"/>
                    </a:cubicBezTo>
                    <a:cubicBezTo>
                      <a:pt x="83" y="0"/>
                      <a:pt x="56" y="5"/>
                      <a:pt x="35" y="15"/>
                    </a:cubicBezTo>
                    <a:cubicBezTo>
                      <a:pt x="16" y="24"/>
                      <a:pt x="0" y="45"/>
                      <a:pt x="16" y="64"/>
                    </a:cubicBezTo>
                    <a:cubicBezTo>
                      <a:pt x="22" y="70"/>
                      <a:pt x="31" y="64"/>
                      <a:pt x="32" y="57"/>
                    </a:cubicBezTo>
                    <a:cubicBezTo>
                      <a:pt x="34" y="37"/>
                      <a:pt x="61" y="30"/>
                      <a:pt x="79" y="29"/>
                    </a:cubicBezTo>
                    <a:cubicBezTo>
                      <a:pt x="97" y="28"/>
                      <a:pt x="113" y="36"/>
                      <a:pt x="125" y="48"/>
                    </a:cubicBezTo>
                    <a:cubicBezTo>
                      <a:pt x="148" y="72"/>
                      <a:pt x="150" y="105"/>
                      <a:pt x="163" y="134"/>
                    </a:cubicBezTo>
                    <a:cubicBezTo>
                      <a:pt x="166" y="141"/>
                      <a:pt x="177" y="137"/>
                      <a:pt x="177" y="1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754"/>
              <p:cNvSpPr>
                <a:spLocks/>
              </p:cNvSpPr>
              <p:nvPr/>
            </p:nvSpPr>
            <p:spPr bwMode="auto">
              <a:xfrm>
                <a:off x="4985" y="1038"/>
                <a:ext cx="296" cy="244"/>
              </a:xfrm>
              <a:custGeom>
                <a:avLst/>
                <a:gdLst>
                  <a:gd name="T0" fmla="*/ 168 w 168"/>
                  <a:gd name="T1" fmla="*/ 131 h 139"/>
                  <a:gd name="T2" fmla="*/ 97 w 168"/>
                  <a:gd name="T3" fmla="*/ 11 h 139"/>
                  <a:gd name="T4" fmla="*/ 38 w 168"/>
                  <a:gd name="T5" fmla="*/ 6 h 139"/>
                  <a:gd name="T6" fmla="*/ 1 w 168"/>
                  <a:gd name="T7" fmla="*/ 43 h 139"/>
                  <a:gd name="T8" fmla="*/ 12 w 168"/>
                  <a:gd name="T9" fmla="*/ 50 h 139"/>
                  <a:gd name="T10" fmla="*/ 50 w 168"/>
                  <a:gd name="T11" fmla="*/ 28 h 139"/>
                  <a:gd name="T12" fmla="*/ 100 w 168"/>
                  <a:gd name="T13" fmla="*/ 41 h 139"/>
                  <a:gd name="T14" fmla="*/ 157 w 168"/>
                  <a:gd name="T15" fmla="*/ 134 h 139"/>
                  <a:gd name="T16" fmla="*/ 168 w 168"/>
                  <a:gd name="T17" fmla="*/ 1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9">
                    <a:moveTo>
                      <a:pt x="168" y="131"/>
                    </a:moveTo>
                    <a:cubicBezTo>
                      <a:pt x="166" y="84"/>
                      <a:pt x="141" y="32"/>
                      <a:pt x="97" y="11"/>
                    </a:cubicBezTo>
                    <a:cubicBezTo>
                      <a:pt x="79" y="2"/>
                      <a:pt x="58" y="0"/>
                      <a:pt x="38" y="6"/>
                    </a:cubicBezTo>
                    <a:cubicBezTo>
                      <a:pt x="21" y="11"/>
                      <a:pt x="0" y="23"/>
                      <a:pt x="1" y="43"/>
                    </a:cubicBezTo>
                    <a:cubicBezTo>
                      <a:pt x="1" y="49"/>
                      <a:pt x="7" y="52"/>
                      <a:pt x="12" y="50"/>
                    </a:cubicBezTo>
                    <a:cubicBezTo>
                      <a:pt x="26" y="43"/>
                      <a:pt x="34" y="31"/>
                      <a:pt x="50" y="28"/>
                    </a:cubicBezTo>
                    <a:cubicBezTo>
                      <a:pt x="68" y="24"/>
                      <a:pt x="86" y="30"/>
                      <a:pt x="100" y="41"/>
                    </a:cubicBezTo>
                    <a:cubicBezTo>
                      <a:pt x="131" y="63"/>
                      <a:pt x="140" y="101"/>
                      <a:pt x="157" y="134"/>
                    </a:cubicBezTo>
                    <a:cubicBezTo>
                      <a:pt x="160" y="139"/>
                      <a:pt x="168" y="137"/>
                      <a:pt x="168"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755"/>
              <p:cNvSpPr>
                <a:spLocks/>
              </p:cNvSpPr>
              <p:nvPr/>
            </p:nvSpPr>
            <p:spPr bwMode="auto">
              <a:xfrm>
                <a:off x="4657" y="812"/>
                <a:ext cx="386" cy="289"/>
              </a:xfrm>
              <a:custGeom>
                <a:avLst/>
                <a:gdLst>
                  <a:gd name="T0" fmla="*/ 210 w 220"/>
                  <a:gd name="T1" fmla="*/ 157 h 164"/>
                  <a:gd name="T2" fmla="*/ 133 w 220"/>
                  <a:gd name="T3" fmla="*/ 46 h 164"/>
                  <a:gd name="T4" fmla="*/ 3 w 220"/>
                  <a:gd name="T5" fmla="*/ 47 h 164"/>
                  <a:gd name="T6" fmla="*/ 12 w 220"/>
                  <a:gd name="T7" fmla="*/ 58 h 164"/>
                  <a:gd name="T8" fmla="*/ 62 w 220"/>
                  <a:gd name="T9" fmla="*/ 48 h 164"/>
                  <a:gd name="T10" fmla="*/ 123 w 220"/>
                  <a:gd name="T11" fmla="*/ 69 h 164"/>
                  <a:gd name="T12" fmla="*/ 168 w 220"/>
                  <a:gd name="T13" fmla="*/ 105 h 164"/>
                  <a:gd name="T14" fmla="*/ 197 w 220"/>
                  <a:gd name="T15" fmla="*/ 157 h 164"/>
                  <a:gd name="T16" fmla="*/ 210 w 220"/>
                  <a:gd name="T17" fmla="*/ 15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164">
                    <a:moveTo>
                      <a:pt x="210" y="157"/>
                    </a:moveTo>
                    <a:cubicBezTo>
                      <a:pt x="220" y="110"/>
                      <a:pt x="167" y="68"/>
                      <a:pt x="133" y="46"/>
                    </a:cubicBezTo>
                    <a:cubicBezTo>
                      <a:pt x="101" y="25"/>
                      <a:pt x="26" y="0"/>
                      <a:pt x="3" y="47"/>
                    </a:cubicBezTo>
                    <a:cubicBezTo>
                      <a:pt x="0" y="53"/>
                      <a:pt x="5" y="59"/>
                      <a:pt x="12" y="58"/>
                    </a:cubicBezTo>
                    <a:cubicBezTo>
                      <a:pt x="29" y="55"/>
                      <a:pt x="44" y="47"/>
                      <a:pt x="62" y="48"/>
                    </a:cubicBezTo>
                    <a:cubicBezTo>
                      <a:pt x="84" y="48"/>
                      <a:pt x="105" y="58"/>
                      <a:pt x="123" y="69"/>
                    </a:cubicBezTo>
                    <a:cubicBezTo>
                      <a:pt x="140" y="79"/>
                      <a:pt x="155" y="91"/>
                      <a:pt x="168" y="105"/>
                    </a:cubicBezTo>
                    <a:cubicBezTo>
                      <a:pt x="183" y="120"/>
                      <a:pt x="190" y="137"/>
                      <a:pt x="197" y="157"/>
                    </a:cubicBezTo>
                    <a:cubicBezTo>
                      <a:pt x="199" y="162"/>
                      <a:pt x="209" y="164"/>
                      <a:pt x="210" y="1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756"/>
              <p:cNvSpPr>
                <a:spLocks/>
              </p:cNvSpPr>
              <p:nvPr/>
            </p:nvSpPr>
            <p:spPr bwMode="auto">
              <a:xfrm>
                <a:off x="4122" y="633"/>
                <a:ext cx="566" cy="280"/>
              </a:xfrm>
              <a:custGeom>
                <a:avLst/>
                <a:gdLst>
                  <a:gd name="T0" fmla="*/ 318 w 322"/>
                  <a:gd name="T1" fmla="*/ 150 h 159"/>
                  <a:gd name="T2" fmla="*/ 278 w 322"/>
                  <a:gd name="T3" fmla="*/ 80 h 159"/>
                  <a:gd name="T4" fmla="*/ 221 w 322"/>
                  <a:gd name="T5" fmla="*/ 62 h 159"/>
                  <a:gd name="T6" fmla="*/ 160 w 322"/>
                  <a:gd name="T7" fmla="*/ 36 h 159"/>
                  <a:gd name="T8" fmla="*/ 64 w 322"/>
                  <a:gd name="T9" fmla="*/ 0 h 159"/>
                  <a:gd name="T10" fmla="*/ 0 w 322"/>
                  <a:gd name="T11" fmla="*/ 37 h 159"/>
                  <a:gd name="T12" fmla="*/ 10 w 322"/>
                  <a:gd name="T13" fmla="*/ 44 h 159"/>
                  <a:gd name="T14" fmla="*/ 41 w 322"/>
                  <a:gd name="T15" fmla="*/ 28 h 159"/>
                  <a:gd name="T16" fmla="*/ 77 w 322"/>
                  <a:gd name="T17" fmla="*/ 26 h 159"/>
                  <a:gd name="T18" fmla="*/ 156 w 322"/>
                  <a:gd name="T19" fmla="*/ 63 h 159"/>
                  <a:gd name="T20" fmla="*/ 238 w 322"/>
                  <a:gd name="T21" fmla="*/ 93 h 159"/>
                  <a:gd name="T22" fmla="*/ 306 w 322"/>
                  <a:gd name="T23" fmla="*/ 150 h 159"/>
                  <a:gd name="T24" fmla="*/ 318 w 322"/>
                  <a:gd name="T25" fmla="*/ 15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159">
                    <a:moveTo>
                      <a:pt x="318" y="150"/>
                    </a:moveTo>
                    <a:cubicBezTo>
                      <a:pt x="322" y="120"/>
                      <a:pt x="304" y="95"/>
                      <a:pt x="278" y="80"/>
                    </a:cubicBezTo>
                    <a:cubicBezTo>
                      <a:pt x="260" y="71"/>
                      <a:pt x="240" y="67"/>
                      <a:pt x="221" y="62"/>
                    </a:cubicBezTo>
                    <a:cubicBezTo>
                      <a:pt x="199" y="56"/>
                      <a:pt x="180" y="48"/>
                      <a:pt x="160" y="36"/>
                    </a:cubicBezTo>
                    <a:cubicBezTo>
                      <a:pt x="130" y="19"/>
                      <a:pt x="100" y="1"/>
                      <a:pt x="64" y="0"/>
                    </a:cubicBezTo>
                    <a:cubicBezTo>
                      <a:pt x="40" y="0"/>
                      <a:pt x="3" y="9"/>
                      <a:pt x="0" y="37"/>
                    </a:cubicBezTo>
                    <a:cubicBezTo>
                      <a:pt x="0" y="42"/>
                      <a:pt x="6" y="46"/>
                      <a:pt x="10" y="44"/>
                    </a:cubicBezTo>
                    <a:cubicBezTo>
                      <a:pt x="21" y="40"/>
                      <a:pt x="29" y="32"/>
                      <a:pt x="41" y="28"/>
                    </a:cubicBezTo>
                    <a:cubicBezTo>
                      <a:pt x="52" y="24"/>
                      <a:pt x="65" y="24"/>
                      <a:pt x="77" y="26"/>
                    </a:cubicBezTo>
                    <a:cubicBezTo>
                      <a:pt x="107" y="31"/>
                      <a:pt x="131" y="49"/>
                      <a:pt x="156" y="63"/>
                    </a:cubicBezTo>
                    <a:cubicBezTo>
                      <a:pt x="183" y="78"/>
                      <a:pt x="209" y="85"/>
                      <a:pt x="238" y="93"/>
                    </a:cubicBezTo>
                    <a:cubicBezTo>
                      <a:pt x="266" y="100"/>
                      <a:pt x="304" y="116"/>
                      <a:pt x="306" y="150"/>
                    </a:cubicBezTo>
                    <a:cubicBezTo>
                      <a:pt x="306" y="159"/>
                      <a:pt x="318" y="158"/>
                      <a:pt x="318" y="1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757"/>
              <p:cNvSpPr>
                <a:spLocks/>
              </p:cNvSpPr>
              <p:nvPr/>
            </p:nvSpPr>
            <p:spPr bwMode="auto">
              <a:xfrm>
                <a:off x="3855" y="644"/>
                <a:ext cx="287" cy="93"/>
              </a:xfrm>
              <a:custGeom>
                <a:avLst/>
                <a:gdLst>
                  <a:gd name="T0" fmla="*/ 156 w 163"/>
                  <a:gd name="T1" fmla="*/ 24 h 53"/>
                  <a:gd name="T2" fmla="*/ 22 w 163"/>
                  <a:gd name="T3" fmla="*/ 47 h 53"/>
                  <a:gd name="T4" fmla="*/ 34 w 163"/>
                  <a:gd name="T5" fmla="*/ 49 h 53"/>
                  <a:gd name="T6" fmla="*/ 94 w 163"/>
                  <a:gd name="T7" fmla="*/ 40 h 53"/>
                  <a:gd name="T8" fmla="*/ 153 w 163"/>
                  <a:gd name="T9" fmla="*/ 40 h 53"/>
                  <a:gd name="T10" fmla="*/ 156 w 163"/>
                  <a:gd name="T11" fmla="*/ 24 h 53"/>
                </a:gdLst>
                <a:ahLst/>
                <a:cxnLst>
                  <a:cxn ang="0">
                    <a:pos x="T0" y="T1"/>
                  </a:cxn>
                  <a:cxn ang="0">
                    <a:pos x="T2" y="T3"/>
                  </a:cxn>
                  <a:cxn ang="0">
                    <a:pos x="T4" y="T5"/>
                  </a:cxn>
                  <a:cxn ang="0">
                    <a:pos x="T6" y="T7"/>
                  </a:cxn>
                  <a:cxn ang="0">
                    <a:pos x="T8" y="T9"/>
                  </a:cxn>
                  <a:cxn ang="0">
                    <a:pos x="T10" y="T11"/>
                  </a:cxn>
                </a:cxnLst>
                <a:rect l="0" t="0" r="r" b="b"/>
                <a:pathLst>
                  <a:path w="163" h="53">
                    <a:moveTo>
                      <a:pt x="156" y="24"/>
                    </a:moveTo>
                    <a:cubicBezTo>
                      <a:pt x="135" y="16"/>
                      <a:pt x="0" y="0"/>
                      <a:pt x="22" y="47"/>
                    </a:cubicBezTo>
                    <a:cubicBezTo>
                      <a:pt x="24" y="53"/>
                      <a:pt x="30" y="52"/>
                      <a:pt x="34" y="49"/>
                    </a:cubicBezTo>
                    <a:cubicBezTo>
                      <a:pt x="50" y="36"/>
                      <a:pt x="74" y="40"/>
                      <a:pt x="94" y="40"/>
                    </a:cubicBezTo>
                    <a:cubicBezTo>
                      <a:pt x="114" y="39"/>
                      <a:pt x="133" y="39"/>
                      <a:pt x="153" y="40"/>
                    </a:cubicBezTo>
                    <a:cubicBezTo>
                      <a:pt x="163" y="40"/>
                      <a:pt x="163" y="27"/>
                      <a:pt x="15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758"/>
              <p:cNvSpPr>
                <a:spLocks/>
              </p:cNvSpPr>
              <p:nvPr/>
            </p:nvSpPr>
            <p:spPr bwMode="auto">
              <a:xfrm>
                <a:off x="3493" y="566"/>
                <a:ext cx="473" cy="141"/>
              </a:xfrm>
              <a:custGeom>
                <a:avLst/>
                <a:gdLst>
                  <a:gd name="T0" fmla="*/ 266 w 269"/>
                  <a:gd name="T1" fmla="*/ 70 h 80"/>
                  <a:gd name="T2" fmla="*/ 215 w 269"/>
                  <a:gd name="T3" fmla="*/ 27 h 80"/>
                  <a:gd name="T4" fmla="*/ 131 w 269"/>
                  <a:gd name="T5" fmla="*/ 13 h 80"/>
                  <a:gd name="T6" fmla="*/ 10 w 269"/>
                  <a:gd name="T7" fmla="*/ 56 h 80"/>
                  <a:gd name="T8" fmla="*/ 28 w 269"/>
                  <a:gd name="T9" fmla="*/ 59 h 80"/>
                  <a:gd name="T10" fmla="*/ 80 w 269"/>
                  <a:gd name="T11" fmla="*/ 37 h 80"/>
                  <a:gd name="T12" fmla="*/ 146 w 269"/>
                  <a:gd name="T13" fmla="*/ 37 h 80"/>
                  <a:gd name="T14" fmla="*/ 206 w 269"/>
                  <a:gd name="T15" fmla="*/ 48 h 80"/>
                  <a:gd name="T16" fmla="*/ 256 w 269"/>
                  <a:gd name="T17" fmla="*/ 78 h 80"/>
                  <a:gd name="T18" fmla="*/ 266 w 269"/>
                  <a:gd name="T19" fmla="*/ 7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80">
                    <a:moveTo>
                      <a:pt x="266" y="70"/>
                    </a:moveTo>
                    <a:cubicBezTo>
                      <a:pt x="258" y="50"/>
                      <a:pt x="234" y="36"/>
                      <a:pt x="215" y="27"/>
                    </a:cubicBezTo>
                    <a:cubicBezTo>
                      <a:pt x="189" y="15"/>
                      <a:pt x="160" y="13"/>
                      <a:pt x="131" y="13"/>
                    </a:cubicBezTo>
                    <a:cubicBezTo>
                      <a:pt x="101" y="13"/>
                      <a:pt x="0" y="0"/>
                      <a:pt x="10" y="56"/>
                    </a:cubicBezTo>
                    <a:cubicBezTo>
                      <a:pt x="11" y="64"/>
                      <a:pt x="25" y="67"/>
                      <a:pt x="28" y="59"/>
                    </a:cubicBezTo>
                    <a:cubicBezTo>
                      <a:pt x="38" y="36"/>
                      <a:pt x="58" y="37"/>
                      <a:pt x="80" y="37"/>
                    </a:cubicBezTo>
                    <a:cubicBezTo>
                      <a:pt x="102" y="37"/>
                      <a:pt x="124" y="37"/>
                      <a:pt x="146" y="37"/>
                    </a:cubicBezTo>
                    <a:cubicBezTo>
                      <a:pt x="167" y="38"/>
                      <a:pt x="187" y="40"/>
                      <a:pt x="206" y="48"/>
                    </a:cubicBezTo>
                    <a:cubicBezTo>
                      <a:pt x="225" y="55"/>
                      <a:pt x="239" y="70"/>
                      <a:pt x="256" y="78"/>
                    </a:cubicBezTo>
                    <a:cubicBezTo>
                      <a:pt x="261" y="80"/>
                      <a:pt x="269" y="76"/>
                      <a:pt x="266"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759"/>
              <p:cNvSpPr>
                <a:spLocks/>
              </p:cNvSpPr>
              <p:nvPr/>
            </p:nvSpPr>
            <p:spPr bwMode="auto">
              <a:xfrm>
                <a:off x="3166" y="635"/>
                <a:ext cx="380" cy="142"/>
              </a:xfrm>
              <a:custGeom>
                <a:avLst/>
                <a:gdLst>
                  <a:gd name="T0" fmla="*/ 211 w 216"/>
                  <a:gd name="T1" fmla="*/ 17 h 81"/>
                  <a:gd name="T2" fmla="*/ 93 w 216"/>
                  <a:gd name="T3" fmla="*/ 8 h 81"/>
                  <a:gd name="T4" fmla="*/ 4 w 216"/>
                  <a:gd name="T5" fmla="*/ 61 h 81"/>
                  <a:gd name="T6" fmla="*/ 18 w 216"/>
                  <a:gd name="T7" fmla="*/ 75 h 81"/>
                  <a:gd name="T8" fmla="*/ 57 w 216"/>
                  <a:gd name="T9" fmla="*/ 45 h 81"/>
                  <a:gd name="T10" fmla="*/ 102 w 216"/>
                  <a:gd name="T11" fmla="*/ 28 h 81"/>
                  <a:gd name="T12" fmla="*/ 157 w 216"/>
                  <a:gd name="T13" fmla="*/ 26 h 81"/>
                  <a:gd name="T14" fmla="*/ 209 w 216"/>
                  <a:gd name="T15" fmla="*/ 28 h 81"/>
                  <a:gd name="T16" fmla="*/ 211 w 216"/>
                  <a:gd name="T17"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81">
                    <a:moveTo>
                      <a:pt x="211" y="17"/>
                    </a:moveTo>
                    <a:cubicBezTo>
                      <a:pt x="178" y="0"/>
                      <a:pt x="128" y="0"/>
                      <a:pt x="93" y="8"/>
                    </a:cubicBezTo>
                    <a:cubicBezTo>
                      <a:pt x="61" y="14"/>
                      <a:pt x="21" y="32"/>
                      <a:pt x="4" y="61"/>
                    </a:cubicBezTo>
                    <a:cubicBezTo>
                      <a:pt x="0" y="69"/>
                      <a:pt x="9" y="81"/>
                      <a:pt x="18" y="75"/>
                    </a:cubicBezTo>
                    <a:cubicBezTo>
                      <a:pt x="31" y="65"/>
                      <a:pt x="42" y="53"/>
                      <a:pt x="57" y="45"/>
                    </a:cubicBezTo>
                    <a:cubicBezTo>
                      <a:pt x="71" y="37"/>
                      <a:pt x="86" y="31"/>
                      <a:pt x="102" y="28"/>
                    </a:cubicBezTo>
                    <a:cubicBezTo>
                      <a:pt x="120" y="25"/>
                      <a:pt x="139" y="25"/>
                      <a:pt x="157" y="26"/>
                    </a:cubicBezTo>
                    <a:cubicBezTo>
                      <a:pt x="174" y="27"/>
                      <a:pt x="192" y="31"/>
                      <a:pt x="209" y="28"/>
                    </a:cubicBezTo>
                    <a:cubicBezTo>
                      <a:pt x="215" y="27"/>
                      <a:pt x="216" y="19"/>
                      <a:pt x="21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760"/>
              <p:cNvSpPr>
                <a:spLocks/>
              </p:cNvSpPr>
              <p:nvPr/>
            </p:nvSpPr>
            <p:spPr bwMode="auto">
              <a:xfrm>
                <a:off x="2245" y="1233"/>
                <a:ext cx="207" cy="176"/>
              </a:xfrm>
              <a:custGeom>
                <a:avLst/>
                <a:gdLst>
                  <a:gd name="T0" fmla="*/ 4 w 118"/>
                  <a:gd name="T1" fmla="*/ 8 h 100"/>
                  <a:gd name="T2" fmla="*/ 40 w 118"/>
                  <a:gd name="T3" fmla="*/ 23 h 100"/>
                  <a:gd name="T4" fmla="*/ 76 w 118"/>
                  <a:gd name="T5" fmla="*/ 61 h 100"/>
                  <a:gd name="T6" fmla="*/ 112 w 118"/>
                  <a:gd name="T7" fmla="*/ 99 h 100"/>
                  <a:gd name="T8" fmla="*/ 114 w 118"/>
                  <a:gd name="T9" fmla="*/ 91 h 100"/>
                  <a:gd name="T10" fmla="*/ 68 w 118"/>
                  <a:gd name="T11" fmla="*/ 30 h 100"/>
                  <a:gd name="T12" fmla="*/ 6 w 118"/>
                  <a:gd name="T13" fmla="*/ 1 h 100"/>
                  <a:gd name="T14" fmla="*/ 4 w 118"/>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0">
                    <a:moveTo>
                      <a:pt x="4" y="8"/>
                    </a:moveTo>
                    <a:cubicBezTo>
                      <a:pt x="16" y="13"/>
                      <a:pt x="28" y="18"/>
                      <a:pt x="40" y="23"/>
                    </a:cubicBezTo>
                    <a:cubicBezTo>
                      <a:pt x="58" y="31"/>
                      <a:pt x="66" y="44"/>
                      <a:pt x="76" y="61"/>
                    </a:cubicBezTo>
                    <a:cubicBezTo>
                      <a:pt x="84" y="74"/>
                      <a:pt x="94" y="100"/>
                      <a:pt x="112" y="99"/>
                    </a:cubicBezTo>
                    <a:cubicBezTo>
                      <a:pt x="115" y="98"/>
                      <a:pt x="118" y="93"/>
                      <a:pt x="114" y="91"/>
                    </a:cubicBezTo>
                    <a:cubicBezTo>
                      <a:pt x="90" y="81"/>
                      <a:pt x="84" y="48"/>
                      <a:pt x="68" y="30"/>
                    </a:cubicBezTo>
                    <a:cubicBezTo>
                      <a:pt x="53" y="14"/>
                      <a:pt x="26" y="8"/>
                      <a:pt x="6" y="1"/>
                    </a:cubicBezTo>
                    <a:cubicBezTo>
                      <a:pt x="3" y="0"/>
                      <a:pt x="0" y="6"/>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761"/>
              <p:cNvSpPr>
                <a:spLocks/>
              </p:cNvSpPr>
              <p:nvPr/>
            </p:nvSpPr>
            <p:spPr bwMode="auto">
              <a:xfrm>
                <a:off x="2324" y="1322"/>
                <a:ext cx="390" cy="299"/>
              </a:xfrm>
              <a:custGeom>
                <a:avLst/>
                <a:gdLst>
                  <a:gd name="T0" fmla="*/ 212 w 222"/>
                  <a:gd name="T1" fmla="*/ 3 h 170"/>
                  <a:gd name="T2" fmla="*/ 70 w 222"/>
                  <a:gd name="T3" fmla="*/ 39 h 170"/>
                  <a:gd name="T4" fmla="*/ 36 w 222"/>
                  <a:gd name="T5" fmla="*/ 85 h 170"/>
                  <a:gd name="T6" fmla="*/ 1 w 222"/>
                  <a:gd name="T7" fmla="*/ 161 h 170"/>
                  <a:gd name="T8" fmla="*/ 10 w 222"/>
                  <a:gd name="T9" fmla="*/ 166 h 170"/>
                  <a:gd name="T10" fmla="*/ 46 w 222"/>
                  <a:gd name="T11" fmla="*/ 95 h 170"/>
                  <a:gd name="T12" fmla="*/ 67 w 222"/>
                  <a:gd name="T13" fmla="*/ 57 h 170"/>
                  <a:gd name="T14" fmla="*/ 114 w 222"/>
                  <a:gd name="T15" fmla="*/ 45 h 170"/>
                  <a:gd name="T16" fmla="*/ 219 w 222"/>
                  <a:gd name="T17" fmla="*/ 9 h 170"/>
                  <a:gd name="T18" fmla="*/ 212 w 222"/>
                  <a:gd name="T19"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70">
                    <a:moveTo>
                      <a:pt x="212" y="3"/>
                    </a:moveTo>
                    <a:cubicBezTo>
                      <a:pt x="172" y="45"/>
                      <a:pt x="118" y="19"/>
                      <a:pt x="70" y="39"/>
                    </a:cubicBezTo>
                    <a:cubicBezTo>
                      <a:pt x="51" y="47"/>
                      <a:pt x="45" y="68"/>
                      <a:pt x="36" y="85"/>
                    </a:cubicBezTo>
                    <a:cubicBezTo>
                      <a:pt x="25" y="109"/>
                      <a:pt x="8" y="135"/>
                      <a:pt x="1" y="161"/>
                    </a:cubicBezTo>
                    <a:cubicBezTo>
                      <a:pt x="0" y="165"/>
                      <a:pt x="6" y="170"/>
                      <a:pt x="10" y="166"/>
                    </a:cubicBezTo>
                    <a:cubicBezTo>
                      <a:pt x="26" y="146"/>
                      <a:pt x="35" y="118"/>
                      <a:pt x="46" y="95"/>
                    </a:cubicBezTo>
                    <a:cubicBezTo>
                      <a:pt x="52" y="83"/>
                      <a:pt x="57" y="67"/>
                      <a:pt x="67" y="57"/>
                    </a:cubicBezTo>
                    <a:cubicBezTo>
                      <a:pt x="78" y="46"/>
                      <a:pt x="98" y="46"/>
                      <a:pt x="114" y="45"/>
                    </a:cubicBezTo>
                    <a:cubicBezTo>
                      <a:pt x="150" y="42"/>
                      <a:pt x="197" y="44"/>
                      <a:pt x="219" y="9"/>
                    </a:cubicBezTo>
                    <a:cubicBezTo>
                      <a:pt x="222" y="4"/>
                      <a:pt x="215" y="0"/>
                      <a:pt x="212"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762"/>
              <p:cNvSpPr>
                <a:spLocks/>
              </p:cNvSpPr>
              <p:nvPr/>
            </p:nvSpPr>
            <p:spPr bwMode="auto">
              <a:xfrm>
                <a:off x="2011" y="1581"/>
                <a:ext cx="325" cy="54"/>
              </a:xfrm>
              <a:custGeom>
                <a:avLst/>
                <a:gdLst>
                  <a:gd name="T0" fmla="*/ 181 w 185"/>
                  <a:gd name="T1" fmla="*/ 11 h 31"/>
                  <a:gd name="T2" fmla="*/ 97 w 185"/>
                  <a:gd name="T3" fmla="*/ 18 h 31"/>
                  <a:gd name="T4" fmla="*/ 55 w 185"/>
                  <a:gd name="T5" fmla="*/ 19 h 31"/>
                  <a:gd name="T6" fmla="*/ 8 w 185"/>
                  <a:gd name="T7" fmla="*/ 2 h 31"/>
                  <a:gd name="T8" fmla="*/ 3 w 185"/>
                  <a:gd name="T9" fmla="*/ 8 h 31"/>
                  <a:gd name="T10" fmla="*/ 82 w 185"/>
                  <a:gd name="T11" fmla="*/ 30 h 31"/>
                  <a:gd name="T12" fmla="*/ 182 w 185"/>
                  <a:gd name="T13" fmla="*/ 17 h 31"/>
                  <a:gd name="T14" fmla="*/ 181 w 185"/>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31">
                    <a:moveTo>
                      <a:pt x="181" y="11"/>
                    </a:moveTo>
                    <a:cubicBezTo>
                      <a:pt x="153" y="10"/>
                      <a:pt x="125" y="15"/>
                      <a:pt x="97" y="18"/>
                    </a:cubicBezTo>
                    <a:cubicBezTo>
                      <a:pt x="84" y="19"/>
                      <a:pt x="69" y="20"/>
                      <a:pt x="55" y="19"/>
                    </a:cubicBezTo>
                    <a:cubicBezTo>
                      <a:pt x="37" y="17"/>
                      <a:pt x="24" y="10"/>
                      <a:pt x="8" y="2"/>
                    </a:cubicBezTo>
                    <a:cubicBezTo>
                      <a:pt x="4" y="0"/>
                      <a:pt x="0" y="5"/>
                      <a:pt x="3" y="8"/>
                    </a:cubicBezTo>
                    <a:cubicBezTo>
                      <a:pt x="22" y="29"/>
                      <a:pt x="56" y="31"/>
                      <a:pt x="82" y="30"/>
                    </a:cubicBezTo>
                    <a:cubicBezTo>
                      <a:pt x="115" y="28"/>
                      <a:pt x="150" y="25"/>
                      <a:pt x="182" y="17"/>
                    </a:cubicBezTo>
                    <a:cubicBezTo>
                      <a:pt x="185" y="16"/>
                      <a:pt x="185" y="11"/>
                      <a:pt x="18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763"/>
              <p:cNvSpPr>
                <a:spLocks/>
              </p:cNvSpPr>
              <p:nvPr/>
            </p:nvSpPr>
            <p:spPr bwMode="auto">
              <a:xfrm>
                <a:off x="2326" y="1593"/>
                <a:ext cx="103" cy="136"/>
              </a:xfrm>
              <a:custGeom>
                <a:avLst/>
                <a:gdLst>
                  <a:gd name="T0" fmla="*/ 4 w 59"/>
                  <a:gd name="T1" fmla="*/ 3 h 77"/>
                  <a:gd name="T2" fmla="*/ 14 w 59"/>
                  <a:gd name="T3" fmla="*/ 35 h 77"/>
                  <a:gd name="T4" fmla="*/ 52 w 59"/>
                  <a:gd name="T5" fmla="*/ 75 h 77"/>
                  <a:gd name="T6" fmla="*/ 57 w 59"/>
                  <a:gd name="T7" fmla="*/ 70 h 77"/>
                  <a:gd name="T8" fmla="*/ 11 w 59"/>
                  <a:gd name="T9" fmla="*/ 4 h 77"/>
                  <a:gd name="T10" fmla="*/ 4 w 59"/>
                  <a:gd name="T11" fmla="*/ 3 h 77"/>
                </a:gdLst>
                <a:ahLst/>
                <a:cxnLst>
                  <a:cxn ang="0">
                    <a:pos x="T0" y="T1"/>
                  </a:cxn>
                  <a:cxn ang="0">
                    <a:pos x="T2" y="T3"/>
                  </a:cxn>
                  <a:cxn ang="0">
                    <a:pos x="T4" y="T5"/>
                  </a:cxn>
                  <a:cxn ang="0">
                    <a:pos x="T6" y="T7"/>
                  </a:cxn>
                  <a:cxn ang="0">
                    <a:pos x="T8" y="T9"/>
                  </a:cxn>
                  <a:cxn ang="0">
                    <a:pos x="T10" y="T11"/>
                  </a:cxn>
                </a:cxnLst>
                <a:rect l="0" t="0" r="r" b="b"/>
                <a:pathLst>
                  <a:path w="59" h="77">
                    <a:moveTo>
                      <a:pt x="4" y="3"/>
                    </a:moveTo>
                    <a:cubicBezTo>
                      <a:pt x="0" y="15"/>
                      <a:pt x="7" y="26"/>
                      <a:pt x="14" y="35"/>
                    </a:cubicBezTo>
                    <a:cubicBezTo>
                      <a:pt x="25" y="48"/>
                      <a:pt x="37" y="66"/>
                      <a:pt x="52" y="75"/>
                    </a:cubicBezTo>
                    <a:cubicBezTo>
                      <a:pt x="56" y="77"/>
                      <a:pt x="59" y="73"/>
                      <a:pt x="57" y="70"/>
                    </a:cubicBezTo>
                    <a:cubicBezTo>
                      <a:pt x="47" y="46"/>
                      <a:pt x="11" y="32"/>
                      <a:pt x="11" y="4"/>
                    </a:cubicBezTo>
                    <a:cubicBezTo>
                      <a:pt x="10" y="0"/>
                      <a:pt x="5" y="0"/>
                      <a:pt x="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764"/>
              <p:cNvSpPr>
                <a:spLocks/>
              </p:cNvSpPr>
              <p:nvPr/>
            </p:nvSpPr>
            <p:spPr bwMode="auto">
              <a:xfrm>
                <a:off x="2370" y="1697"/>
                <a:ext cx="96" cy="334"/>
              </a:xfrm>
              <a:custGeom>
                <a:avLst/>
                <a:gdLst>
                  <a:gd name="T0" fmla="*/ 46 w 55"/>
                  <a:gd name="T1" fmla="*/ 2 h 190"/>
                  <a:gd name="T2" fmla="*/ 9 w 55"/>
                  <a:gd name="T3" fmla="*/ 92 h 190"/>
                  <a:gd name="T4" fmla="*/ 30 w 55"/>
                  <a:gd name="T5" fmla="*/ 188 h 190"/>
                  <a:gd name="T6" fmla="*/ 38 w 55"/>
                  <a:gd name="T7" fmla="*/ 183 h 190"/>
                  <a:gd name="T8" fmla="*/ 24 w 55"/>
                  <a:gd name="T9" fmla="*/ 149 h 190"/>
                  <a:gd name="T10" fmla="*/ 22 w 55"/>
                  <a:gd name="T11" fmla="*/ 106 h 190"/>
                  <a:gd name="T12" fmla="*/ 50 w 55"/>
                  <a:gd name="T13" fmla="*/ 10 h 190"/>
                  <a:gd name="T14" fmla="*/ 46 w 55"/>
                  <a:gd name="T15" fmla="*/ 2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90">
                    <a:moveTo>
                      <a:pt x="46" y="2"/>
                    </a:moveTo>
                    <a:cubicBezTo>
                      <a:pt x="8" y="11"/>
                      <a:pt x="10" y="61"/>
                      <a:pt x="9" y="92"/>
                    </a:cubicBezTo>
                    <a:cubicBezTo>
                      <a:pt x="8" y="118"/>
                      <a:pt x="0" y="175"/>
                      <a:pt x="30" y="188"/>
                    </a:cubicBezTo>
                    <a:cubicBezTo>
                      <a:pt x="34" y="190"/>
                      <a:pt x="39" y="187"/>
                      <a:pt x="38" y="183"/>
                    </a:cubicBezTo>
                    <a:cubicBezTo>
                      <a:pt x="33" y="171"/>
                      <a:pt x="26" y="162"/>
                      <a:pt x="24" y="149"/>
                    </a:cubicBezTo>
                    <a:cubicBezTo>
                      <a:pt x="21" y="135"/>
                      <a:pt x="22" y="120"/>
                      <a:pt x="22" y="106"/>
                    </a:cubicBezTo>
                    <a:cubicBezTo>
                      <a:pt x="23" y="72"/>
                      <a:pt x="17" y="31"/>
                      <a:pt x="50" y="10"/>
                    </a:cubicBezTo>
                    <a:cubicBezTo>
                      <a:pt x="55" y="8"/>
                      <a:pt x="52" y="0"/>
                      <a:pt x="4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765"/>
              <p:cNvSpPr>
                <a:spLocks/>
              </p:cNvSpPr>
              <p:nvPr/>
            </p:nvSpPr>
            <p:spPr bwMode="auto">
              <a:xfrm>
                <a:off x="2582" y="1922"/>
                <a:ext cx="44" cy="92"/>
              </a:xfrm>
              <a:custGeom>
                <a:avLst/>
                <a:gdLst>
                  <a:gd name="T0" fmla="*/ 17 w 25"/>
                  <a:gd name="T1" fmla="*/ 3 h 52"/>
                  <a:gd name="T2" fmla="*/ 11 w 25"/>
                  <a:gd name="T3" fmla="*/ 50 h 52"/>
                  <a:gd name="T4" fmla="*/ 16 w 25"/>
                  <a:gd name="T5" fmla="*/ 49 h 52"/>
                  <a:gd name="T6" fmla="*/ 17 w 25"/>
                  <a:gd name="T7" fmla="*/ 30 h 52"/>
                  <a:gd name="T8" fmla="*/ 23 w 25"/>
                  <a:gd name="T9" fmla="*/ 7 h 52"/>
                  <a:gd name="T10" fmla="*/ 17 w 25"/>
                  <a:gd name="T11" fmla="*/ 3 h 52"/>
                </a:gdLst>
                <a:ahLst/>
                <a:cxnLst>
                  <a:cxn ang="0">
                    <a:pos x="T0" y="T1"/>
                  </a:cxn>
                  <a:cxn ang="0">
                    <a:pos x="T2" y="T3"/>
                  </a:cxn>
                  <a:cxn ang="0">
                    <a:pos x="T4" y="T5"/>
                  </a:cxn>
                  <a:cxn ang="0">
                    <a:pos x="T6" y="T7"/>
                  </a:cxn>
                  <a:cxn ang="0">
                    <a:pos x="T8" y="T9"/>
                  </a:cxn>
                  <a:cxn ang="0">
                    <a:pos x="T10" y="T11"/>
                  </a:cxn>
                </a:cxnLst>
                <a:rect l="0" t="0" r="r" b="b"/>
                <a:pathLst>
                  <a:path w="25" h="52">
                    <a:moveTo>
                      <a:pt x="17" y="3"/>
                    </a:moveTo>
                    <a:cubicBezTo>
                      <a:pt x="9" y="15"/>
                      <a:pt x="0" y="38"/>
                      <a:pt x="11" y="50"/>
                    </a:cubicBezTo>
                    <a:cubicBezTo>
                      <a:pt x="12" y="52"/>
                      <a:pt x="15" y="51"/>
                      <a:pt x="16" y="49"/>
                    </a:cubicBezTo>
                    <a:cubicBezTo>
                      <a:pt x="18" y="43"/>
                      <a:pt x="16" y="36"/>
                      <a:pt x="17" y="30"/>
                    </a:cubicBezTo>
                    <a:cubicBezTo>
                      <a:pt x="18" y="22"/>
                      <a:pt x="20" y="14"/>
                      <a:pt x="23" y="7"/>
                    </a:cubicBezTo>
                    <a:cubicBezTo>
                      <a:pt x="25" y="3"/>
                      <a:pt x="20" y="0"/>
                      <a:pt x="17"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66"/>
              <p:cNvSpPr>
                <a:spLocks/>
              </p:cNvSpPr>
              <p:nvPr/>
            </p:nvSpPr>
            <p:spPr bwMode="auto">
              <a:xfrm>
                <a:off x="2382" y="1998"/>
                <a:ext cx="232" cy="137"/>
              </a:xfrm>
              <a:custGeom>
                <a:avLst/>
                <a:gdLst>
                  <a:gd name="T0" fmla="*/ 128 w 132"/>
                  <a:gd name="T1" fmla="*/ 3 h 78"/>
                  <a:gd name="T2" fmla="*/ 61 w 132"/>
                  <a:gd name="T3" fmla="*/ 3 h 78"/>
                  <a:gd name="T4" fmla="*/ 17 w 132"/>
                  <a:gd name="T5" fmla="*/ 11 h 78"/>
                  <a:gd name="T6" fmla="*/ 34 w 132"/>
                  <a:gd name="T7" fmla="*/ 76 h 78"/>
                  <a:gd name="T8" fmla="*/ 39 w 132"/>
                  <a:gd name="T9" fmla="*/ 71 h 78"/>
                  <a:gd name="T10" fmla="*/ 24 w 132"/>
                  <a:gd name="T11" fmla="*/ 43 h 78"/>
                  <a:gd name="T12" fmla="*/ 39 w 132"/>
                  <a:gd name="T13" fmla="*/ 15 h 78"/>
                  <a:gd name="T14" fmla="*/ 57 w 132"/>
                  <a:gd name="T15" fmla="*/ 14 h 78"/>
                  <a:gd name="T16" fmla="*/ 129 w 132"/>
                  <a:gd name="T17" fmla="*/ 10 h 78"/>
                  <a:gd name="T18" fmla="*/ 128 w 132"/>
                  <a:gd name="T19"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78">
                    <a:moveTo>
                      <a:pt x="128" y="3"/>
                    </a:moveTo>
                    <a:cubicBezTo>
                      <a:pt x="106" y="1"/>
                      <a:pt x="83" y="3"/>
                      <a:pt x="61" y="3"/>
                    </a:cubicBezTo>
                    <a:cubicBezTo>
                      <a:pt x="48" y="3"/>
                      <a:pt x="28" y="0"/>
                      <a:pt x="17" y="11"/>
                    </a:cubicBezTo>
                    <a:cubicBezTo>
                      <a:pt x="0" y="29"/>
                      <a:pt x="15" y="66"/>
                      <a:pt x="34" y="76"/>
                    </a:cubicBezTo>
                    <a:cubicBezTo>
                      <a:pt x="37" y="78"/>
                      <a:pt x="41" y="74"/>
                      <a:pt x="39" y="71"/>
                    </a:cubicBezTo>
                    <a:cubicBezTo>
                      <a:pt x="34" y="62"/>
                      <a:pt x="27" y="54"/>
                      <a:pt x="24" y="43"/>
                    </a:cubicBezTo>
                    <a:cubicBezTo>
                      <a:pt x="19" y="29"/>
                      <a:pt x="21" y="20"/>
                      <a:pt x="39" y="15"/>
                    </a:cubicBezTo>
                    <a:cubicBezTo>
                      <a:pt x="44" y="13"/>
                      <a:pt x="52" y="14"/>
                      <a:pt x="57" y="14"/>
                    </a:cubicBezTo>
                    <a:cubicBezTo>
                      <a:pt x="81" y="13"/>
                      <a:pt x="105" y="13"/>
                      <a:pt x="129" y="10"/>
                    </a:cubicBezTo>
                    <a:cubicBezTo>
                      <a:pt x="132" y="9"/>
                      <a:pt x="131" y="4"/>
                      <a:pt x="128"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67"/>
              <p:cNvSpPr>
                <a:spLocks/>
              </p:cNvSpPr>
              <p:nvPr/>
            </p:nvSpPr>
            <p:spPr bwMode="auto">
              <a:xfrm>
                <a:off x="2370" y="2110"/>
                <a:ext cx="96" cy="159"/>
              </a:xfrm>
              <a:custGeom>
                <a:avLst/>
                <a:gdLst>
                  <a:gd name="T0" fmla="*/ 48 w 55"/>
                  <a:gd name="T1" fmla="*/ 2 h 90"/>
                  <a:gd name="T2" fmla="*/ 2 w 55"/>
                  <a:gd name="T3" fmla="*/ 83 h 90"/>
                  <a:gd name="T4" fmla="*/ 6 w 55"/>
                  <a:gd name="T5" fmla="*/ 88 h 90"/>
                  <a:gd name="T6" fmla="*/ 29 w 55"/>
                  <a:gd name="T7" fmla="*/ 55 h 90"/>
                  <a:gd name="T8" fmla="*/ 52 w 55"/>
                  <a:gd name="T9" fmla="*/ 7 h 90"/>
                  <a:gd name="T10" fmla="*/ 48 w 55"/>
                  <a:gd name="T11" fmla="*/ 2 h 90"/>
                </a:gdLst>
                <a:ahLst/>
                <a:cxnLst>
                  <a:cxn ang="0">
                    <a:pos x="T0" y="T1"/>
                  </a:cxn>
                  <a:cxn ang="0">
                    <a:pos x="T2" y="T3"/>
                  </a:cxn>
                  <a:cxn ang="0">
                    <a:pos x="T4" y="T5"/>
                  </a:cxn>
                  <a:cxn ang="0">
                    <a:pos x="T6" y="T7"/>
                  </a:cxn>
                  <a:cxn ang="0">
                    <a:pos x="T8" y="T9"/>
                  </a:cxn>
                  <a:cxn ang="0">
                    <a:pos x="T10" y="T11"/>
                  </a:cxn>
                </a:cxnLst>
                <a:rect l="0" t="0" r="r" b="b"/>
                <a:pathLst>
                  <a:path w="55" h="90">
                    <a:moveTo>
                      <a:pt x="48" y="2"/>
                    </a:moveTo>
                    <a:cubicBezTo>
                      <a:pt x="18" y="15"/>
                      <a:pt x="22" y="61"/>
                      <a:pt x="2" y="83"/>
                    </a:cubicBezTo>
                    <a:cubicBezTo>
                      <a:pt x="0" y="86"/>
                      <a:pt x="3" y="90"/>
                      <a:pt x="6" y="88"/>
                    </a:cubicBezTo>
                    <a:cubicBezTo>
                      <a:pt x="18" y="81"/>
                      <a:pt x="24" y="69"/>
                      <a:pt x="29" y="55"/>
                    </a:cubicBezTo>
                    <a:cubicBezTo>
                      <a:pt x="35" y="37"/>
                      <a:pt x="38" y="21"/>
                      <a:pt x="52" y="7"/>
                    </a:cubicBezTo>
                    <a:cubicBezTo>
                      <a:pt x="55" y="4"/>
                      <a:pt x="51" y="0"/>
                      <a:pt x="4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68"/>
              <p:cNvSpPr>
                <a:spLocks/>
              </p:cNvSpPr>
              <p:nvPr/>
            </p:nvSpPr>
            <p:spPr bwMode="auto">
              <a:xfrm>
                <a:off x="1795" y="1683"/>
                <a:ext cx="96" cy="162"/>
              </a:xfrm>
              <a:custGeom>
                <a:avLst/>
                <a:gdLst>
                  <a:gd name="T0" fmla="*/ 2 w 55"/>
                  <a:gd name="T1" fmla="*/ 5 h 92"/>
                  <a:gd name="T2" fmla="*/ 49 w 55"/>
                  <a:gd name="T3" fmla="*/ 90 h 92"/>
                  <a:gd name="T4" fmla="*/ 53 w 55"/>
                  <a:gd name="T5" fmla="*/ 84 h 92"/>
                  <a:gd name="T6" fmla="*/ 22 w 55"/>
                  <a:gd name="T7" fmla="*/ 49 h 92"/>
                  <a:gd name="T8" fmla="*/ 9 w 55"/>
                  <a:gd name="T9" fmla="*/ 4 h 92"/>
                  <a:gd name="T10" fmla="*/ 2 w 55"/>
                  <a:gd name="T11" fmla="*/ 5 h 92"/>
                </a:gdLst>
                <a:ahLst/>
                <a:cxnLst>
                  <a:cxn ang="0">
                    <a:pos x="T0" y="T1"/>
                  </a:cxn>
                  <a:cxn ang="0">
                    <a:pos x="T2" y="T3"/>
                  </a:cxn>
                  <a:cxn ang="0">
                    <a:pos x="T4" y="T5"/>
                  </a:cxn>
                  <a:cxn ang="0">
                    <a:pos x="T6" y="T7"/>
                  </a:cxn>
                  <a:cxn ang="0">
                    <a:pos x="T8" y="T9"/>
                  </a:cxn>
                  <a:cxn ang="0">
                    <a:pos x="T10" y="T11"/>
                  </a:cxn>
                </a:cxnLst>
                <a:rect l="0" t="0" r="r" b="b"/>
                <a:pathLst>
                  <a:path w="55" h="92">
                    <a:moveTo>
                      <a:pt x="2" y="5"/>
                    </a:moveTo>
                    <a:cubicBezTo>
                      <a:pt x="0" y="35"/>
                      <a:pt x="17" y="81"/>
                      <a:pt x="49" y="90"/>
                    </a:cubicBezTo>
                    <a:cubicBezTo>
                      <a:pt x="53" y="92"/>
                      <a:pt x="55" y="87"/>
                      <a:pt x="53" y="84"/>
                    </a:cubicBezTo>
                    <a:cubicBezTo>
                      <a:pt x="43" y="72"/>
                      <a:pt x="30" y="64"/>
                      <a:pt x="22" y="49"/>
                    </a:cubicBezTo>
                    <a:cubicBezTo>
                      <a:pt x="14" y="35"/>
                      <a:pt x="12" y="20"/>
                      <a:pt x="9" y="4"/>
                    </a:cubicBezTo>
                    <a:cubicBezTo>
                      <a:pt x="8" y="0"/>
                      <a:pt x="3" y="1"/>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69"/>
              <p:cNvSpPr>
                <a:spLocks/>
              </p:cNvSpPr>
              <p:nvPr/>
            </p:nvSpPr>
            <p:spPr bwMode="auto">
              <a:xfrm>
                <a:off x="1775" y="1785"/>
                <a:ext cx="359" cy="204"/>
              </a:xfrm>
              <a:custGeom>
                <a:avLst/>
                <a:gdLst>
                  <a:gd name="T0" fmla="*/ 7 w 204"/>
                  <a:gd name="T1" fmla="*/ 113 h 116"/>
                  <a:gd name="T2" fmla="*/ 87 w 204"/>
                  <a:gd name="T3" fmla="*/ 25 h 116"/>
                  <a:gd name="T4" fmla="*/ 201 w 204"/>
                  <a:gd name="T5" fmla="*/ 9 h 116"/>
                  <a:gd name="T6" fmla="*/ 198 w 204"/>
                  <a:gd name="T7" fmla="*/ 1 h 116"/>
                  <a:gd name="T8" fmla="*/ 128 w 204"/>
                  <a:gd name="T9" fmla="*/ 7 h 116"/>
                  <a:gd name="T10" fmla="*/ 72 w 204"/>
                  <a:gd name="T11" fmla="*/ 16 h 116"/>
                  <a:gd name="T12" fmla="*/ 41 w 204"/>
                  <a:gd name="T13" fmla="*/ 46 h 116"/>
                  <a:gd name="T14" fmla="*/ 2 w 204"/>
                  <a:gd name="T15" fmla="*/ 109 h 116"/>
                  <a:gd name="T16" fmla="*/ 7 w 204"/>
                  <a:gd name="T17" fmla="*/ 11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16">
                    <a:moveTo>
                      <a:pt x="7" y="113"/>
                    </a:moveTo>
                    <a:cubicBezTo>
                      <a:pt x="32" y="86"/>
                      <a:pt x="48" y="34"/>
                      <a:pt x="87" y="25"/>
                    </a:cubicBezTo>
                    <a:cubicBezTo>
                      <a:pt x="123" y="16"/>
                      <a:pt x="167" y="26"/>
                      <a:pt x="201" y="9"/>
                    </a:cubicBezTo>
                    <a:cubicBezTo>
                      <a:pt x="204" y="7"/>
                      <a:pt x="203" y="0"/>
                      <a:pt x="198" y="1"/>
                    </a:cubicBezTo>
                    <a:cubicBezTo>
                      <a:pt x="175" y="4"/>
                      <a:pt x="151" y="5"/>
                      <a:pt x="128" y="7"/>
                    </a:cubicBezTo>
                    <a:cubicBezTo>
                      <a:pt x="110" y="9"/>
                      <a:pt x="89" y="8"/>
                      <a:pt x="72" y="16"/>
                    </a:cubicBezTo>
                    <a:cubicBezTo>
                      <a:pt x="58" y="22"/>
                      <a:pt x="49" y="34"/>
                      <a:pt x="41" y="46"/>
                    </a:cubicBezTo>
                    <a:cubicBezTo>
                      <a:pt x="27" y="66"/>
                      <a:pt x="12" y="87"/>
                      <a:pt x="2" y="109"/>
                    </a:cubicBezTo>
                    <a:cubicBezTo>
                      <a:pt x="0" y="112"/>
                      <a:pt x="4" y="116"/>
                      <a:pt x="7"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70"/>
              <p:cNvSpPr>
                <a:spLocks/>
              </p:cNvSpPr>
              <p:nvPr/>
            </p:nvSpPr>
            <p:spPr bwMode="auto">
              <a:xfrm>
                <a:off x="2014" y="1889"/>
                <a:ext cx="139" cy="218"/>
              </a:xfrm>
              <a:custGeom>
                <a:avLst/>
                <a:gdLst>
                  <a:gd name="T0" fmla="*/ 0 w 79"/>
                  <a:gd name="T1" fmla="*/ 5 h 124"/>
                  <a:gd name="T2" fmla="*/ 24 w 79"/>
                  <a:gd name="T3" fmla="*/ 71 h 124"/>
                  <a:gd name="T4" fmla="*/ 71 w 79"/>
                  <a:gd name="T5" fmla="*/ 123 h 124"/>
                  <a:gd name="T6" fmla="*/ 76 w 79"/>
                  <a:gd name="T7" fmla="*/ 118 h 124"/>
                  <a:gd name="T8" fmla="*/ 34 w 79"/>
                  <a:gd name="T9" fmla="*/ 69 h 124"/>
                  <a:gd name="T10" fmla="*/ 7 w 79"/>
                  <a:gd name="T11" fmla="*/ 4 h 124"/>
                  <a:gd name="T12" fmla="*/ 0 w 79"/>
                  <a:gd name="T13" fmla="*/ 5 h 124"/>
                </a:gdLst>
                <a:ahLst/>
                <a:cxnLst>
                  <a:cxn ang="0">
                    <a:pos x="T0" y="T1"/>
                  </a:cxn>
                  <a:cxn ang="0">
                    <a:pos x="T2" y="T3"/>
                  </a:cxn>
                  <a:cxn ang="0">
                    <a:pos x="T4" y="T5"/>
                  </a:cxn>
                  <a:cxn ang="0">
                    <a:pos x="T6" y="T7"/>
                  </a:cxn>
                  <a:cxn ang="0">
                    <a:pos x="T8" y="T9"/>
                  </a:cxn>
                  <a:cxn ang="0">
                    <a:pos x="T10" y="T11"/>
                  </a:cxn>
                  <a:cxn ang="0">
                    <a:pos x="T12" y="T13"/>
                  </a:cxn>
                </a:cxnLst>
                <a:rect l="0" t="0" r="r" b="b"/>
                <a:pathLst>
                  <a:path w="79" h="124">
                    <a:moveTo>
                      <a:pt x="0" y="5"/>
                    </a:moveTo>
                    <a:cubicBezTo>
                      <a:pt x="3" y="28"/>
                      <a:pt x="12" y="51"/>
                      <a:pt x="24" y="71"/>
                    </a:cubicBezTo>
                    <a:cubicBezTo>
                      <a:pt x="35" y="89"/>
                      <a:pt x="51" y="114"/>
                      <a:pt x="71" y="123"/>
                    </a:cubicBezTo>
                    <a:cubicBezTo>
                      <a:pt x="74" y="124"/>
                      <a:pt x="79" y="121"/>
                      <a:pt x="76" y="118"/>
                    </a:cubicBezTo>
                    <a:cubicBezTo>
                      <a:pt x="64" y="100"/>
                      <a:pt x="46" y="87"/>
                      <a:pt x="34" y="69"/>
                    </a:cubicBezTo>
                    <a:cubicBezTo>
                      <a:pt x="22" y="49"/>
                      <a:pt x="14" y="27"/>
                      <a:pt x="7" y="4"/>
                    </a:cubicBezTo>
                    <a:cubicBezTo>
                      <a:pt x="6" y="0"/>
                      <a:pt x="0"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71"/>
              <p:cNvSpPr>
                <a:spLocks/>
              </p:cNvSpPr>
              <p:nvPr/>
            </p:nvSpPr>
            <p:spPr bwMode="auto">
              <a:xfrm>
                <a:off x="2136" y="2082"/>
                <a:ext cx="216" cy="484"/>
              </a:xfrm>
              <a:custGeom>
                <a:avLst/>
                <a:gdLst>
                  <a:gd name="T0" fmla="*/ 0 w 123"/>
                  <a:gd name="T1" fmla="*/ 6 h 275"/>
                  <a:gd name="T2" fmla="*/ 48 w 123"/>
                  <a:gd name="T3" fmla="*/ 162 h 275"/>
                  <a:gd name="T4" fmla="*/ 68 w 123"/>
                  <a:gd name="T5" fmla="*/ 204 h 275"/>
                  <a:gd name="T6" fmla="*/ 79 w 123"/>
                  <a:gd name="T7" fmla="*/ 241 h 275"/>
                  <a:gd name="T8" fmla="*/ 116 w 123"/>
                  <a:gd name="T9" fmla="*/ 274 h 275"/>
                  <a:gd name="T10" fmla="*/ 118 w 123"/>
                  <a:gd name="T11" fmla="*/ 264 h 275"/>
                  <a:gd name="T12" fmla="*/ 81 w 123"/>
                  <a:gd name="T13" fmla="*/ 200 h 275"/>
                  <a:gd name="T14" fmla="*/ 53 w 123"/>
                  <a:gd name="T15" fmla="*/ 143 h 275"/>
                  <a:gd name="T16" fmla="*/ 8 w 123"/>
                  <a:gd name="T17" fmla="*/ 5 h 275"/>
                  <a:gd name="T18" fmla="*/ 0 w 123"/>
                  <a:gd name="T19" fmla="*/ 6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275">
                    <a:moveTo>
                      <a:pt x="0" y="6"/>
                    </a:moveTo>
                    <a:cubicBezTo>
                      <a:pt x="0" y="60"/>
                      <a:pt x="23" y="115"/>
                      <a:pt x="48" y="162"/>
                    </a:cubicBezTo>
                    <a:cubicBezTo>
                      <a:pt x="55" y="176"/>
                      <a:pt x="62" y="189"/>
                      <a:pt x="68" y="204"/>
                    </a:cubicBezTo>
                    <a:cubicBezTo>
                      <a:pt x="72" y="216"/>
                      <a:pt x="74" y="229"/>
                      <a:pt x="79" y="241"/>
                    </a:cubicBezTo>
                    <a:cubicBezTo>
                      <a:pt x="86" y="258"/>
                      <a:pt x="98" y="273"/>
                      <a:pt x="116" y="274"/>
                    </a:cubicBezTo>
                    <a:cubicBezTo>
                      <a:pt x="123" y="275"/>
                      <a:pt x="123" y="266"/>
                      <a:pt x="118" y="264"/>
                    </a:cubicBezTo>
                    <a:cubicBezTo>
                      <a:pt x="91" y="253"/>
                      <a:pt x="89" y="225"/>
                      <a:pt x="81" y="200"/>
                    </a:cubicBezTo>
                    <a:cubicBezTo>
                      <a:pt x="74" y="180"/>
                      <a:pt x="63" y="162"/>
                      <a:pt x="53" y="143"/>
                    </a:cubicBezTo>
                    <a:cubicBezTo>
                      <a:pt x="30" y="98"/>
                      <a:pt x="21" y="53"/>
                      <a:pt x="8" y="5"/>
                    </a:cubicBezTo>
                    <a:cubicBezTo>
                      <a:pt x="7" y="0"/>
                      <a:pt x="0" y="1"/>
                      <a:pt x="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72"/>
              <p:cNvSpPr>
                <a:spLocks/>
              </p:cNvSpPr>
              <p:nvPr/>
            </p:nvSpPr>
            <p:spPr bwMode="auto">
              <a:xfrm>
                <a:off x="2078" y="2503"/>
                <a:ext cx="219" cy="65"/>
              </a:xfrm>
              <a:custGeom>
                <a:avLst/>
                <a:gdLst>
                  <a:gd name="T0" fmla="*/ 118 w 125"/>
                  <a:gd name="T1" fmla="*/ 2 h 37"/>
                  <a:gd name="T2" fmla="*/ 55 w 125"/>
                  <a:gd name="T3" fmla="*/ 20 h 37"/>
                  <a:gd name="T4" fmla="*/ 3 w 125"/>
                  <a:gd name="T5" fmla="*/ 21 h 37"/>
                  <a:gd name="T6" fmla="*/ 3 w 125"/>
                  <a:gd name="T7" fmla="*/ 27 h 37"/>
                  <a:gd name="T8" fmla="*/ 122 w 125"/>
                  <a:gd name="T9" fmla="*/ 8 h 37"/>
                  <a:gd name="T10" fmla="*/ 118 w 125"/>
                  <a:gd name="T11" fmla="*/ 2 h 37"/>
                </a:gdLst>
                <a:ahLst/>
                <a:cxnLst>
                  <a:cxn ang="0">
                    <a:pos x="T0" y="T1"/>
                  </a:cxn>
                  <a:cxn ang="0">
                    <a:pos x="T2" y="T3"/>
                  </a:cxn>
                  <a:cxn ang="0">
                    <a:pos x="T4" y="T5"/>
                  </a:cxn>
                  <a:cxn ang="0">
                    <a:pos x="T6" y="T7"/>
                  </a:cxn>
                  <a:cxn ang="0">
                    <a:pos x="T8" y="T9"/>
                  </a:cxn>
                  <a:cxn ang="0">
                    <a:pos x="T10" y="T11"/>
                  </a:cxn>
                </a:cxnLst>
                <a:rect l="0" t="0" r="r" b="b"/>
                <a:pathLst>
                  <a:path w="125" h="37">
                    <a:moveTo>
                      <a:pt x="118" y="2"/>
                    </a:moveTo>
                    <a:cubicBezTo>
                      <a:pt x="97" y="13"/>
                      <a:pt x="78" y="19"/>
                      <a:pt x="55" y="20"/>
                    </a:cubicBezTo>
                    <a:cubicBezTo>
                      <a:pt x="38" y="21"/>
                      <a:pt x="20" y="18"/>
                      <a:pt x="3" y="21"/>
                    </a:cubicBezTo>
                    <a:cubicBezTo>
                      <a:pt x="0" y="21"/>
                      <a:pt x="0" y="27"/>
                      <a:pt x="3" y="27"/>
                    </a:cubicBezTo>
                    <a:cubicBezTo>
                      <a:pt x="39" y="37"/>
                      <a:pt x="93" y="31"/>
                      <a:pt x="122" y="8"/>
                    </a:cubicBezTo>
                    <a:cubicBezTo>
                      <a:pt x="125" y="5"/>
                      <a:pt x="121" y="0"/>
                      <a:pt x="11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3"/>
              <p:cNvSpPr>
                <a:spLocks/>
              </p:cNvSpPr>
              <p:nvPr/>
            </p:nvSpPr>
            <p:spPr bwMode="auto">
              <a:xfrm>
                <a:off x="1995" y="2532"/>
                <a:ext cx="99" cy="80"/>
              </a:xfrm>
              <a:custGeom>
                <a:avLst/>
                <a:gdLst>
                  <a:gd name="T0" fmla="*/ 49 w 56"/>
                  <a:gd name="T1" fmla="*/ 3 h 45"/>
                  <a:gd name="T2" fmla="*/ 28 w 56"/>
                  <a:gd name="T3" fmla="*/ 26 h 45"/>
                  <a:gd name="T4" fmla="*/ 3 w 56"/>
                  <a:gd name="T5" fmla="*/ 39 h 45"/>
                  <a:gd name="T6" fmla="*/ 5 w 56"/>
                  <a:gd name="T7" fmla="*/ 45 h 45"/>
                  <a:gd name="T8" fmla="*/ 55 w 56"/>
                  <a:gd name="T9" fmla="*/ 6 h 45"/>
                  <a:gd name="T10" fmla="*/ 49 w 56"/>
                  <a:gd name="T11" fmla="*/ 3 h 45"/>
                </a:gdLst>
                <a:ahLst/>
                <a:cxnLst>
                  <a:cxn ang="0">
                    <a:pos x="T0" y="T1"/>
                  </a:cxn>
                  <a:cxn ang="0">
                    <a:pos x="T2" y="T3"/>
                  </a:cxn>
                  <a:cxn ang="0">
                    <a:pos x="T4" y="T5"/>
                  </a:cxn>
                  <a:cxn ang="0">
                    <a:pos x="T6" y="T7"/>
                  </a:cxn>
                  <a:cxn ang="0">
                    <a:pos x="T8" y="T9"/>
                  </a:cxn>
                  <a:cxn ang="0">
                    <a:pos x="T10" y="T11"/>
                  </a:cxn>
                </a:cxnLst>
                <a:rect l="0" t="0" r="r" b="b"/>
                <a:pathLst>
                  <a:path w="56" h="45">
                    <a:moveTo>
                      <a:pt x="49" y="3"/>
                    </a:moveTo>
                    <a:cubicBezTo>
                      <a:pt x="42" y="11"/>
                      <a:pt x="36" y="19"/>
                      <a:pt x="28" y="26"/>
                    </a:cubicBezTo>
                    <a:cubicBezTo>
                      <a:pt x="20" y="31"/>
                      <a:pt x="11" y="34"/>
                      <a:pt x="3" y="39"/>
                    </a:cubicBezTo>
                    <a:cubicBezTo>
                      <a:pt x="0" y="40"/>
                      <a:pt x="2" y="45"/>
                      <a:pt x="5" y="45"/>
                    </a:cubicBezTo>
                    <a:cubicBezTo>
                      <a:pt x="26" y="45"/>
                      <a:pt x="48" y="25"/>
                      <a:pt x="55" y="6"/>
                    </a:cubicBezTo>
                    <a:cubicBezTo>
                      <a:pt x="56" y="2"/>
                      <a:pt x="51" y="0"/>
                      <a:pt x="49"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74"/>
              <p:cNvSpPr>
                <a:spLocks/>
              </p:cNvSpPr>
              <p:nvPr/>
            </p:nvSpPr>
            <p:spPr bwMode="auto">
              <a:xfrm>
                <a:off x="2030" y="2501"/>
                <a:ext cx="65" cy="51"/>
              </a:xfrm>
              <a:custGeom>
                <a:avLst/>
                <a:gdLst>
                  <a:gd name="T0" fmla="*/ 35 w 37"/>
                  <a:gd name="T1" fmla="*/ 23 h 29"/>
                  <a:gd name="T2" fmla="*/ 21 w 37"/>
                  <a:gd name="T3" fmla="*/ 12 h 29"/>
                  <a:gd name="T4" fmla="*/ 6 w 37"/>
                  <a:gd name="T5" fmla="*/ 1 h 29"/>
                  <a:gd name="T6" fmla="*/ 2 w 37"/>
                  <a:gd name="T7" fmla="*/ 6 h 29"/>
                  <a:gd name="T8" fmla="*/ 15 w 37"/>
                  <a:gd name="T9" fmla="*/ 19 h 29"/>
                  <a:gd name="T10" fmla="*/ 32 w 37"/>
                  <a:gd name="T11" fmla="*/ 28 h 29"/>
                  <a:gd name="T12" fmla="*/ 35 w 37"/>
                  <a:gd name="T13" fmla="*/ 23 h 29"/>
                </a:gdLst>
                <a:ahLst/>
                <a:cxnLst>
                  <a:cxn ang="0">
                    <a:pos x="T0" y="T1"/>
                  </a:cxn>
                  <a:cxn ang="0">
                    <a:pos x="T2" y="T3"/>
                  </a:cxn>
                  <a:cxn ang="0">
                    <a:pos x="T4" y="T5"/>
                  </a:cxn>
                  <a:cxn ang="0">
                    <a:pos x="T6" y="T7"/>
                  </a:cxn>
                  <a:cxn ang="0">
                    <a:pos x="T8" y="T9"/>
                  </a:cxn>
                  <a:cxn ang="0">
                    <a:pos x="T10" y="T11"/>
                  </a:cxn>
                  <a:cxn ang="0">
                    <a:pos x="T12" y="T13"/>
                  </a:cxn>
                </a:cxnLst>
                <a:rect l="0" t="0" r="r" b="b"/>
                <a:pathLst>
                  <a:path w="37" h="29">
                    <a:moveTo>
                      <a:pt x="35" y="23"/>
                    </a:moveTo>
                    <a:cubicBezTo>
                      <a:pt x="31" y="19"/>
                      <a:pt x="26" y="16"/>
                      <a:pt x="21" y="12"/>
                    </a:cubicBezTo>
                    <a:cubicBezTo>
                      <a:pt x="16" y="8"/>
                      <a:pt x="11" y="4"/>
                      <a:pt x="6" y="1"/>
                    </a:cubicBezTo>
                    <a:cubicBezTo>
                      <a:pt x="3" y="0"/>
                      <a:pt x="0" y="3"/>
                      <a:pt x="2" y="6"/>
                    </a:cubicBezTo>
                    <a:cubicBezTo>
                      <a:pt x="5" y="11"/>
                      <a:pt x="10" y="15"/>
                      <a:pt x="15" y="19"/>
                    </a:cubicBezTo>
                    <a:cubicBezTo>
                      <a:pt x="20" y="23"/>
                      <a:pt x="26" y="27"/>
                      <a:pt x="32" y="28"/>
                    </a:cubicBezTo>
                    <a:cubicBezTo>
                      <a:pt x="35" y="29"/>
                      <a:pt x="37" y="25"/>
                      <a:pt x="35"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75"/>
              <p:cNvSpPr>
                <a:spLocks/>
              </p:cNvSpPr>
              <p:nvPr/>
            </p:nvSpPr>
            <p:spPr bwMode="auto">
              <a:xfrm>
                <a:off x="2352" y="2332"/>
                <a:ext cx="79" cy="118"/>
              </a:xfrm>
              <a:custGeom>
                <a:avLst/>
                <a:gdLst>
                  <a:gd name="T0" fmla="*/ 42 w 45"/>
                  <a:gd name="T1" fmla="*/ 60 h 67"/>
                  <a:gd name="T2" fmla="*/ 6 w 45"/>
                  <a:gd name="T3" fmla="*/ 2 h 67"/>
                  <a:gd name="T4" fmla="*/ 0 w 45"/>
                  <a:gd name="T5" fmla="*/ 5 h 67"/>
                  <a:gd name="T6" fmla="*/ 39 w 45"/>
                  <a:gd name="T7" fmla="*/ 66 h 67"/>
                  <a:gd name="T8" fmla="*/ 42 w 45"/>
                  <a:gd name="T9" fmla="*/ 60 h 67"/>
                </a:gdLst>
                <a:ahLst/>
                <a:cxnLst>
                  <a:cxn ang="0">
                    <a:pos x="T0" y="T1"/>
                  </a:cxn>
                  <a:cxn ang="0">
                    <a:pos x="T2" y="T3"/>
                  </a:cxn>
                  <a:cxn ang="0">
                    <a:pos x="T4" y="T5"/>
                  </a:cxn>
                  <a:cxn ang="0">
                    <a:pos x="T6" y="T7"/>
                  </a:cxn>
                  <a:cxn ang="0">
                    <a:pos x="T8" y="T9"/>
                  </a:cxn>
                </a:cxnLst>
                <a:rect l="0" t="0" r="r" b="b"/>
                <a:pathLst>
                  <a:path w="45" h="67">
                    <a:moveTo>
                      <a:pt x="42" y="60"/>
                    </a:moveTo>
                    <a:cubicBezTo>
                      <a:pt x="18" y="48"/>
                      <a:pt x="21" y="20"/>
                      <a:pt x="6" y="2"/>
                    </a:cubicBezTo>
                    <a:cubicBezTo>
                      <a:pt x="4" y="0"/>
                      <a:pt x="0" y="2"/>
                      <a:pt x="0" y="5"/>
                    </a:cubicBezTo>
                    <a:cubicBezTo>
                      <a:pt x="5" y="27"/>
                      <a:pt x="14" y="60"/>
                      <a:pt x="39" y="66"/>
                    </a:cubicBezTo>
                    <a:cubicBezTo>
                      <a:pt x="43" y="67"/>
                      <a:pt x="45" y="62"/>
                      <a:pt x="42" y="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776"/>
              <p:cNvSpPr>
                <a:spLocks/>
              </p:cNvSpPr>
              <p:nvPr/>
            </p:nvSpPr>
            <p:spPr bwMode="auto">
              <a:xfrm>
                <a:off x="1988" y="2341"/>
                <a:ext cx="144" cy="60"/>
              </a:xfrm>
              <a:custGeom>
                <a:avLst/>
                <a:gdLst>
                  <a:gd name="T0" fmla="*/ 82 w 82"/>
                  <a:gd name="T1" fmla="*/ 30 h 34"/>
                  <a:gd name="T2" fmla="*/ 60 w 82"/>
                  <a:gd name="T3" fmla="*/ 15 h 34"/>
                  <a:gd name="T4" fmla="*/ 5 w 82"/>
                  <a:gd name="T5" fmla="*/ 2 h 34"/>
                  <a:gd name="T6" fmla="*/ 3 w 82"/>
                  <a:gd name="T7" fmla="*/ 9 h 34"/>
                  <a:gd name="T8" fmla="*/ 39 w 82"/>
                  <a:gd name="T9" fmla="*/ 19 h 34"/>
                  <a:gd name="T10" fmla="*/ 77 w 82"/>
                  <a:gd name="T11" fmla="*/ 32 h 34"/>
                  <a:gd name="T12" fmla="*/ 82 w 82"/>
                  <a:gd name="T13" fmla="*/ 30 h 34"/>
                </a:gdLst>
                <a:ahLst/>
                <a:cxnLst>
                  <a:cxn ang="0">
                    <a:pos x="T0" y="T1"/>
                  </a:cxn>
                  <a:cxn ang="0">
                    <a:pos x="T2" y="T3"/>
                  </a:cxn>
                  <a:cxn ang="0">
                    <a:pos x="T4" y="T5"/>
                  </a:cxn>
                  <a:cxn ang="0">
                    <a:pos x="T6" y="T7"/>
                  </a:cxn>
                  <a:cxn ang="0">
                    <a:pos x="T8" y="T9"/>
                  </a:cxn>
                  <a:cxn ang="0">
                    <a:pos x="T10" y="T11"/>
                  </a:cxn>
                  <a:cxn ang="0">
                    <a:pos x="T12" y="T13"/>
                  </a:cxn>
                </a:cxnLst>
                <a:rect l="0" t="0" r="r" b="b"/>
                <a:pathLst>
                  <a:path w="82" h="34">
                    <a:moveTo>
                      <a:pt x="82" y="30"/>
                    </a:moveTo>
                    <a:cubicBezTo>
                      <a:pt x="81" y="19"/>
                      <a:pt x="69" y="17"/>
                      <a:pt x="60" y="15"/>
                    </a:cubicBezTo>
                    <a:cubicBezTo>
                      <a:pt x="44" y="9"/>
                      <a:pt x="23" y="0"/>
                      <a:pt x="5" y="2"/>
                    </a:cubicBezTo>
                    <a:cubicBezTo>
                      <a:pt x="2" y="2"/>
                      <a:pt x="0" y="7"/>
                      <a:pt x="3" y="9"/>
                    </a:cubicBezTo>
                    <a:cubicBezTo>
                      <a:pt x="14" y="14"/>
                      <a:pt x="27" y="16"/>
                      <a:pt x="39" y="19"/>
                    </a:cubicBezTo>
                    <a:cubicBezTo>
                      <a:pt x="50" y="21"/>
                      <a:pt x="69" y="23"/>
                      <a:pt x="77" y="32"/>
                    </a:cubicBezTo>
                    <a:cubicBezTo>
                      <a:pt x="78" y="34"/>
                      <a:pt x="82" y="33"/>
                      <a:pt x="82"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777"/>
              <p:cNvSpPr>
                <a:spLocks/>
              </p:cNvSpPr>
              <p:nvPr/>
            </p:nvSpPr>
            <p:spPr bwMode="auto">
              <a:xfrm>
                <a:off x="1832" y="2174"/>
                <a:ext cx="181" cy="242"/>
              </a:xfrm>
              <a:custGeom>
                <a:avLst/>
                <a:gdLst>
                  <a:gd name="T0" fmla="*/ 103 w 103"/>
                  <a:gd name="T1" fmla="*/ 134 h 138"/>
                  <a:gd name="T2" fmla="*/ 73 w 103"/>
                  <a:gd name="T3" fmla="*/ 50 h 138"/>
                  <a:gd name="T4" fmla="*/ 3 w 103"/>
                  <a:gd name="T5" fmla="*/ 6 h 138"/>
                  <a:gd name="T6" fmla="*/ 3 w 103"/>
                  <a:gd name="T7" fmla="*/ 13 h 138"/>
                  <a:gd name="T8" fmla="*/ 98 w 103"/>
                  <a:gd name="T9" fmla="*/ 134 h 138"/>
                  <a:gd name="T10" fmla="*/ 103 w 103"/>
                  <a:gd name="T11" fmla="*/ 134 h 138"/>
                </a:gdLst>
                <a:ahLst/>
                <a:cxnLst>
                  <a:cxn ang="0">
                    <a:pos x="T0" y="T1"/>
                  </a:cxn>
                  <a:cxn ang="0">
                    <a:pos x="T2" y="T3"/>
                  </a:cxn>
                  <a:cxn ang="0">
                    <a:pos x="T4" y="T5"/>
                  </a:cxn>
                  <a:cxn ang="0">
                    <a:pos x="T6" y="T7"/>
                  </a:cxn>
                  <a:cxn ang="0">
                    <a:pos x="T8" y="T9"/>
                  </a:cxn>
                  <a:cxn ang="0">
                    <a:pos x="T10" y="T11"/>
                  </a:cxn>
                </a:cxnLst>
                <a:rect l="0" t="0" r="r" b="b"/>
                <a:pathLst>
                  <a:path w="103" h="138">
                    <a:moveTo>
                      <a:pt x="103" y="134"/>
                    </a:moveTo>
                    <a:cubicBezTo>
                      <a:pt x="103" y="103"/>
                      <a:pt x="92" y="74"/>
                      <a:pt x="73" y="50"/>
                    </a:cubicBezTo>
                    <a:cubicBezTo>
                      <a:pt x="59" y="30"/>
                      <a:pt x="31" y="0"/>
                      <a:pt x="3" y="6"/>
                    </a:cubicBezTo>
                    <a:cubicBezTo>
                      <a:pt x="0" y="7"/>
                      <a:pt x="0" y="12"/>
                      <a:pt x="3" y="13"/>
                    </a:cubicBezTo>
                    <a:cubicBezTo>
                      <a:pt x="58" y="32"/>
                      <a:pt x="87" y="80"/>
                      <a:pt x="98" y="134"/>
                    </a:cubicBezTo>
                    <a:cubicBezTo>
                      <a:pt x="98" y="138"/>
                      <a:pt x="103" y="137"/>
                      <a:pt x="103" y="1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778"/>
              <p:cNvSpPr>
                <a:spLocks/>
              </p:cNvSpPr>
              <p:nvPr/>
            </p:nvSpPr>
            <p:spPr bwMode="auto">
              <a:xfrm>
                <a:off x="1587" y="1912"/>
                <a:ext cx="292" cy="346"/>
              </a:xfrm>
              <a:custGeom>
                <a:avLst/>
                <a:gdLst>
                  <a:gd name="T0" fmla="*/ 112 w 166"/>
                  <a:gd name="T1" fmla="*/ 194 h 197"/>
                  <a:gd name="T2" fmla="*/ 121 w 166"/>
                  <a:gd name="T3" fmla="*/ 42 h 197"/>
                  <a:gd name="T4" fmla="*/ 0 w 166"/>
                  <a:gd name="T5" fmla="*/ 83 h 197"/>
                  <a:gd name="T6" fmla="*/ 8 w 166"/>
                  <a:gd name="T7" fmla="*/ 87 h 197"/>
                  <a:gd name="T8" fmla="*/ 46 w 166"/>
                  <a:gd name="T9" fmla="*/ 48 h 197"/>
                  <a:gd name="T10" fmla="*/ 77 w 166"/>
                  <a:gd name="T11" fmla="*/ 37 h 197"/>
                  <a:gd name="T12" fmla="*/ 117 w 166"/>
                  <a:gd name="T13" fmla="*/ 61 h 197"/>
                  <a:gd name="T14" fmla="*/ 107 w 166"/>
                  <a:gd name="T15" fmla="*/ 186 h 197"/>
                  <a:gd name="T16" fmla="*/ 112 w 166"/>
                  <a:gd name="T17"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97">
                    <a:moveTo>
                      <a:pt x="112" y="194"/>
                    </a:moveTo>
                    <a:cubicBezTo>
                      <a:pt x="166" y="161"/>
                      <a:pt x="155" y="87"/>
                      <a:pt x="121" y="42"/>
                    </a:cubicBezTo>
                    <a:cubicBezTo>
                      <a:pt x="89" y="0"/>
                      <a:pt x="5" y="34"/>
                      <a:pt x="0" y="83"/>
                    </a:cubicBezTo>
                    <a:cubicBezTo>
                      <a:pt x="0" y="88"/>
                      <a:pt x="5" y="89"/>
                      <a:pt x="8" y="87"/>
                    </a:cubicBezTo>
                    <a:cubicBezTo>
                      <a:pt x="22" y="73"/>
                      <a:pt x="29" y="58"/>
                      <a:pt x="46" y="48"/>
                    </a:cubicBezTo>
                    <a:cubicBezTo>
                      <a:pt x="55" y="42"/>
                      <a:pt x="66" y="38"/>
                      <a:pt x="77" y="37"/>
                    </a:cubicBezTo>
                    <a:cubicBezTo>
                      <a:pt x="96" y="35"/>
                      <a:pt x="107" y="45"/>
                      <a:pt x="117" y="61"/>
                    </a:cubicBezTo>
                    <a:cubicBezTo>
                      <a:pt x="140" y="101"/>
                      <a:pt x="149" y="154"/>
                      <a:pt x="107" y="186"/>
                    </a:cubicBezTo>
                    <a:cubicBezTo>
                      <a:pt x="102" y="189"/>
                      <a:pt x="107" y="197"/>
                      <a:pt x="112"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779"/>
              <p:cNvSpPr>
                <a:spLocks/>
              </p:cNvSpPr>
              <p:nvPr/>
            </p:nvSpPr>
            <p:spPr bwMode="auto">
              <a:xfrm>
                <a:off x="1390" y="1882"/>
                <a:ext cx="232" cy="144"/>
              </a:xfrm>
              <a:custGeom>
                <a:avLst/>
                <a:gdLst>
                  <a:gd name="T0" fmla="*/ 132 w 132"/>
                  <a:gd name="T1" fmla="*/ 78 h 82"/>
                  <a:gd name="T2" fmla="*/ 3 w 132"/>
                  <a:gd name="T3" fmla="*/ 30 h 82"/>
                  <a:gd name="T4" fmla="*/ 6 w 132"/>
                  <a:gd name="T5" fmla="*/ 36 h 82"/>
                  <a:gd name="T6" fmla="*/ 80 w 132"/>
                  <a:gd name="T7" fmla="*/ 33 h 82"/>
                  <a:gd name="T8" fmla="*/ 127 w 132"/>
                  <a:gd name="T9" fmla="*/ 79 h 82"/>
                  <a:gd name="T10" fmla="*/ 132 w 132"/>
                  <a:gd name="T11" fmla="*/ 78 h 82"/>
                </a:gdLst>
                <a:ahLst/>
                <a:cxnLst>
                  <a:cxn ang="0">
                    <a:pos x="T0" y="T1"/>
                  </a:cxn>
                  <a:cxn ang="0">
                    <a:pos x="T2" y="T3"/>
                  </a:cxn>
                  <a:cxn ang="0">
                    <a:pos x="T4" y="T5"/>
                  </a:cxn>
                  <a:cxn ang="0">
                    <a:pos x="T6" y="T7"/>
                  </a:cxn>
                  <a:cxn ang="0">
                    <a:pos x="T8" y="T9"/>
                  </a:cxn>
                  <a:cxn ang="0">
                    <a:pos x="T10" y="T11"/>
                  </a:cxn>
                </a:cxnLst>
                <a:rect l="0" t="0" r="r" b="b"/>
                <a:pathLst>
                  <a:path w="132" h="82">
                    <a:moveTo>
                      <a:pt x="132" y="78"/>
                    </a:moveTo>
                    <a:cubicBezTo>
                      <a:pt x="130" y="21"/>
                      <a:pt x="42" y="0"/>
                      <a:pt x="3" y="30"/>
                    </a:cubicBezTo>
                    <a:cubicBezTo>
                      <a:pt x="0" y="32"/>
                      <a:pt x="2" y="38"/>
                      <a:pt x="6" y="36"/>
                    </a:cubicBezTo>
                    <a:cubicBezTo>
                      <a:pt x="31" y="29"/>
                      <a:pt x="54" y="23"/>
                      <a:pt x="80" y="33"/>
                    </a:cubicBezTo>
                    <a:cubicBezTo>
                      <a:pt x="102" y="42"/>
                      <a:pt x="117" y="58"/>
                      <a:pt x="127" y="79"/>
                    </a:cubicBezTo>
                    <a:cubicBezTo>
                      <a:pt x="128" y="82"/>
                      <a:pt x="132" y="81"/>
                      <a:pt x="132"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780"/>
              <p:cNvSpPr>
                <a:spLocks/>
              </p:cNvSpPr>
              <p:nvPr/>
            </p:nvSpPr>
            <p:spPr bwMode="auto">
              <a:xfrm>
                <a:off x="1543" y="1695"/>
                <a:ext cx="88" cy="252"/>
              </a:xfrm>
              <a:custGeom>
                <a:avLst/>
                <a:gdLst>
                  <a:gd name="T0" fmla="*/ 15 w 50"/>
                  <a:gd name="T1" fmla="*/ 137 h 143"/>
                  <a:gd name="T2" fmla="*/ 18 w 50"/>
                  <a:gd name="T3" fmla="*/ 66 h 143"/>
                  <a:gd name="T4" fmla="*/ 48 w 50"/>
                  <a:gd name="T5" fmla="*/ 8 h 143"/>
                  <a:gd name="T6" fmla="*/ 42 w 50"/>
                  <a:gd name="T7" fmla="*/ 2 h 143"/>
                  <a:gd name="T8" fmla="*/ 7 w 50"/>
                  <a:gd name="T9" fmla="*/ 60 h 143"/>
                  <a:gd name="T10" fmla="*/ 6 w 50"/>
                  <a:gd name="T11" fmla="*/ 138 h 143"/>
                  <a:gd name="T12" fmla="*/ 15 w 50"/>
                  <a:gd name="T13" fmla="*/ 137 h 143"/>
                </a:gdLst>
                <a:ahLst/>
                <a:cxnLst>
                  <a:cxn ang="0">
                    <a:pos x="T0" y="T1"/>
                  </a:cxn>
                  <a:cxn ang="0">
                    <a:pos x="T2" y="T3"/>
                  </a:cxn>
                  <a:cxn ang="0">
                    <a:pos x="T4" y="T5"/>
                  </a:cxn>
                  <a:cxn ang="0">
                    <a:pos x="T6" y="T7"/>
                  </a:cxn>
                  <a:cxn ang="0">
                    <a:pos x="T8" y="T9"/>
                  </a:cxn>
                  <a:cxn ang="0">
                    <a:pos x="T10" y="T11"/>
                  </a:cxn>
                  <a:cxn ang="0">
                    <a:pos x="T12" y="T13"/>
                  </a:cxn>
                </a:cxnLst>
                <a:rect l="0" t="0" r="r" b="b"/>
                <a:pathLst>
                  <a:path w="50" h="143">
                    <a:moveTo>
                      <a:pt x="15" y="137"/>
                    </a:moveTo>
                    <a:cubicBezTo>
                      <a:pt x="15" y="113"/>
                      <a:pt x="11" y="90"/>
                      <a:pt x="18" y="66"/>
                    </a:cubicBezTo>
                    <a:cubicBezTo>
                      <a:pt x="24" y="43"/>
                      <a:pt x="39" y="29"/>
                      <a:pt x="48" y="8"/>
                    </a:cubicBezTo>
                    <a:cubicBezTo>
                      <a:pt x="50" y="4"/>
                      <a:pt x="46" y="0"/>
                      <a:pt x="42" y="2"/>
                    </a:cubicBezTo>
                    <a:cubicBezTo>
                      <a:pt x="23" y="13"/>
                      <a:pt x="12" y="40"/>
                      <a:pt x="7" y="60"/>
                    </a:cubicBezTo>
                    <a:cubicBezTo>
                      <a:pt x="0" y="85"/>
                      <a:pt x="0" y="113"/>
                      <a:pt x="6" y="138"/>
                    </a:cubicBezTo>
                    <a:cubicBezTo>
                      <a:pt x="8" y="143"/>
                      <a:pt x="15" y="142"/>
                      <a:pt x="15" y="1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781"/>
              <p:cNvSpPr>
                <a:spLocks/>
              </p:cNvSpPr>
              <p:nvPr/>
            </p:nvSpPr>
            <p:spPr bwMode="auto">
              <a:xfrm>
                <a:off x="1585" y="1535"/>
                <a:ext cx="46" cy="183"/>
              </a:xfrm>
              <a:custGeom>
                <a:avLst/>
                <a:gdLst>
                  <a:gd name="T0" fmla="*/ 23 w 26"/>
                  <a:gd name="T1" fmla="*/ 99 h 104"/>
                  <a:gd name="T2" fmla="*/ 20 w 26"/>
                  <a:gd name="T3" fmla="*/ 52 h 104"/>
                  <a:gd name="T4" fmla="*/ 25 w 26"/>
                  <a:gd name="T5" fmla="*/ 7 h 104"/>
                  <a:gd name="T6" fmla="*/ 19 w 26"/>
                  <a:gd name="T7" fmla="*/ 3 h 104"/>
                  <a:gd name="T8" fmla="*/ 16 w 26"/>
                  <a:gd name="T9" fmla="*/ 100 h 104"/>
                  <a:gd name="T10" fmla="*/ 23 w 26"/>
                  <a:gd name="T11" fmla="*/ 99 h 104"/>
                </a:gdLst>
                <a:ahLst/>
                <a:cxnLst>
                  <a:cxn ang="0">
                    <a:pos x="T0" y="T1"/>
                  </a:cxn>
                  <a:cxn ang="0">
                    <a:pos x="T2" y="T3"/>
                  </a:cxn>
                  <a:cxn ang="0">
                    <a:pos x="T4" y="T5"/>
                  </a:cxn>
                  <a:cxn ang="0">
                    <a:pos x="T6" y="T7"/>
                  </a:cxn>
                  <a:cxn ang="0">
                    <a:pos x="T8" y="T9"/>
                  </a:cxn>
                  <a:cxn ang="0">
                    <a:pos x="T10" y="T11"/>
                  </a:cxn>
                </a:cxnLst>
                <a:rect l="0" t="0" r="r" b="b"/>
                <a:pathLst>
                  <a:path w="26" h="104">
                    <a:moveTo>
                      <a:pt x="23" y="99"/>
                    </a:moveTo>
                    <a:cubicBezTo>
                      <a:pt x="24" y="83"/>
                      <a:pt x="21" y="68"/>
                      <a:pt x="20" y="52"/>
                    </a:cubicBezTo>
                    <a:cubicBezTo>
                      <a:pt x="19" y="36"/>
                      <a:pt x="23" y="22"/>
                      <a:pt x="25" y="7"/>
                    </a:cubicBezTo>
                    <a:cubicBezTo>
                      <a:pt x="26" y="4"/>
                      <a:pt x="22" y="0"/>
                      <a:pt x="19" y="3"/>
                    </a:cubicBezTo>
                    <a:cubicBezTo>
                      <a:pt x="0" y="28"/>
                      <a:pt x="11" y="72"/>
                      <a:pt x="16" y="100"/>
                    </a:cubicBezTo>
                    <a:cubicBezTo>
                      <a:pt x="17" y="104"/>
                      <a:pt x="23" y="103"/>
                      <a:pt x="23" y="9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782"/>
              <p:cNvSpPr>
                <a:spLocks/>
              </p:cNvSpPr>
              <p:nvPr/>
            </p:nvSpPr>
            <p:spPr bwMode="auto">
              <a:xfrm>
                <a:off x="1709" y="1375"/>
                <a:ext cx="485" cy="341"/>
              </a:xfrm>
              <a:custGeom>
                <a:avLst/>
                <a:gdLst>
                  <a:gd name="T0" fmla="*/ 7 w 276"/>
                  <a:gd name="T1" fmla="*/ 191 h 194"/>
                  <a:gd name="T2" fmla="*/ 43 w 276"/>
                  <a:gd name="T3" fmla="*/ 115 h 194"/>
                  <a:gd name="T4" fmla="*/ 106 w 276"/>
                  <a:gd name="T5" fmla="*/ 43 h 194"/>
                  <a:gd name="T6" fmla="*/ 188 w 276"/>
                  <a:gd name="T7" fmla="*/ 12 h 194"/>
                  <a:gd name="T8" fmla="*/ 231 w 276"/>
                  <a:gd name="T9" fmla="*/ 15 h 194"/>
                  <a:gd name="T10" fmla="*/ 269 w 276"/>
                  <a:gd name="T11" fmla="*/ 29 h 194"/>
                  <a:gd name="T12" fmla="*/ 273 w 276"/>
                  <a:gd name="T13" fmla="*/ 23 h 194"/>
                  <a:gd name="T14" fmla="*/ 194 w 276"/>
                  <a:gd name="T15" fmla="*/ 1 h 194"/>
                  <a:gd name="T16" fmla="*/ 109 w 276"/>
                  <a:gd name="T17" fmla="*/ 29 h 194"/>
                  <a:gd name="T18" fmla="*/ 1 w 276"/>
                  <a:gd name="T19" fmla="*/ 189 h 194"/>
                  <a:gd name="T20" fmla="*/ 7 w 276"/>
                  <a:gd name="T21" fmla="*/ 19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194">
                    <a:moveTo>
                      <a:pt x="7" y="191"/>
                    </a:moveTo>
                    <a:cubicBezTo>
                      <a:pt x="19" y="166"/>
                      <a:pt x="28" y="139"/>
                      <a:pt x="43" y="115"/>
                    </a:cubicBezTo>
                    <a:cubicBezTo>
                      <a:pt x="59" y="88"/>
                      <a:pt x="80" y="62"/>
                      <a:pt x="106" y="43"/>
                    </a:cubicBezTo>
                    <a:cubicBezTo>
                      <a:pt x="130" y="26"/>
                      <a:pt x="159" y="15"/>
                      <a:pt x="188" y="12"/>
                    </a:cubicBezTo>
                    <a:cubicBezTo>
                      <a:pt x="202" y="11"/>
                      <a:pt x="217" y="12"/>
                      <a:pt x="231" y="15"/>
                    </a:cubicBezTo>
                    <a:cubicBezTo>
                      <a:pt x="244" y="18"/>
                      <a:pt x="256" y="25"/>
                      <a:pt x="269" y="29"/>
                    </a:cubicBezTo>
                    <a:cubicBezTo>
                      <a:pt x="273" y="30"/>
                      <a:pt x="276" y="25"/>
                      <a:pt x="273" y="23"/>
                    </a:cubicBezTo>
                    <a:cubicBezTo>
                      <a:pt x="254" y="4"/>
                      <a:pt x="219" y="0"/>
                      <a:pt x="194" y="1"/>
                    </a:cubicBezTo>
                    <a:cubicBezTo>
                      <a:pt x="164" y="3"/>
                      <a:pt x="134" y="13"/>
                      <a:pt x="109" y="29"/>
                    </a:cubicBezTo>
                    <a:cubicBezTo>
                      <a:pt x="56" y="63"/>
                      <a:pt x="13" y="128"/>
                      <a:pt x="1" y="189"/>
                    </a:cubicBezTo>
                    <a:cubicBezTo>
                      <a:pt x="0" y="192"/>
                      <a:pt x="5" y="194"/>
                      <a:pt x="7" y="1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783"/>
              <p:cNvSpPr>
                <a:spLocks/>
              </p:cNvSpPr>
              <p:nvPr/>
            </p:nvSpPr>
            <p:spPr bwMode="auto">
              <a:xfrm>
                <a:off x="1754" y="1307"/>
                <a:ext cx="51" cy="116"/>
              </a:xfrm>
              <a:custGeom>
                <a:avLst/>
                <a:gdLst>
                  <a:gd name="T0" fmla="*/ 28 w 29"/>
                  <a:gd name="T1" fmla="*/ 60 h 66"/>
                  <a:gd name="T2" fmla="*/ 20 w 29"/>
                  <a:gd name="T3" fmla="*/ 32 h 66"/>
                  <a:gd name="T4" fmla="*/ 26 w 29"/>
                  <a:gd name="T5" fmla="*/ 6 h 66"/>
                  <a:gd name="T6" fmla="*/ 22 w 29"/>
                  <a:gd name="T7" fmla="*/ 2 h 66"/>
                  <a:gd name="T8" fmla="*/ 23 w 29"/>
                  <a:gd name="T9" fmla="*/ 63 h 66"/>
                  <a:gd name="T10" fmla="*/ 28 w 29"/>
                  <a:gd name="T11" fmla="*/ 60 h 66"/>
                </a:gdLst>
                <a:ahLst/>
                <a:cxnLst>
                  <a:cxn ang="0">
                    <a:pos x="T0" y="T1"/>
                  </a:cxn>
                  <a:cxn ang="0">
                    <a:pos x="T2" y="T3"/>
                  </a:cxn>
                  <a:cxn ang="0">
                    <a:pos x="T4" y="T5"/>
                  </a:cxn>
                  <a:cxn ang="0">
                    <a:pos x="T6" y="T7"/>
                  </a:cxn>
                  <a:cxn ang="0">
                    <a:pos x="T8" y="T9"/>
                  </a:cxn>
                  <a:cxn ang="0">
                    <a:pos x="T10" y="T11"/>
                  </a:cxn>
                </a:cxnLst>
                <a:rect l="0" t="0" r="r" b="b"/>
                <a:pathLst>
                  <a:path w="29" h="66">
                    <a:moveTo>
                      <a:pt x="28" y="60"/>
                    </a:moveTo>
                    <a:cubicBezTo>
                      <a:pt x="27" y="50"/>
                      <a:pt x="22" y="42"/>
                      <a:pt x="20" y="32"/>
                    </a:cubicBezTo>
                    <a:cubicBezTo>
                      <a:pt x="19" y="23"/>
                      <a:pt x="21" y="14"/>
                      <a:pt x="26" y="6"/>
                    </a:cubicBezTo>
                    <a:cubicBezTo>
                      <a:pt x="28" y="3"/>
                      <a:pt x="25" y="0"/>
                      <a:pt x="22" y="2"/>
                    </a:cubicBezTo>
                    <a:cubicBezTo>
                      <a:pt x="0" y="14"/>
                      <a:pt x="12" y="47"/>
                      <a:pt x="23" y="63"/>
                    </a:cubicBezTo>
                    <a:cubicBezTo>
                      <a:pt x="25" y="66"/>
                      <a:pt x="29" y="64"/>
                      <a:pt x="28" y="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784"/>
              <p:cNvSpPr>
                <a:spLocks/>
              </p:cNvSpPr>
              <p:nvPr/>
            </p:nvSpPr>
            <p:spPr bwMode="auto">
              <a:xfrm>
                <a:off x="1649" y="2246"/>
                <a:ext cx="95" cy="197"/>
              </a:xfrm>
              <a:custGeom>
                <a:avLst/>
                <a:gdLst>
                  <a:gd name="T0" fmla="*/ 12 w 54"/>
                  <a:gd name="T1" fmla="*/ 5 h 112"/>
                  <a:gd name="T2" fmla="*/ 48 w 54"/>
                  <a:gd name="T3" fmla="*/ 110 h 112"/>
                  <a:gd name="T4" fmla="*/ 51 w 54"/>
                  <a:gd name="T5" fmla="*/ 105 h 112"/>
                  <a:gd name="T6" fmla="*/ 19 w 54"/>
                  <a:gd name="T7" fmla="*/ 7 h 112"/>
                  <a:gd name="T8" fmla="*/ 12 w 54"/>
                  <a:gd name="T9" fmla="*/ 5 h 112"/>
                </a:gdLst>
                <a:ahLst/>
                <a:cxnLst>
                  <a:cxn ang="0">
                    <a:pos x="T0" y="T1"/>
                  </a:cxn>
                  <a:cxn ang="0">
                    <a:pos x="T2" y="T3"/>
                  </a:cxn>
                  <a:cxn ang="0">
                    <a:pos x="T4" y="T5"/>
                  </a:cxn>
                  <a:cxn ang="0">
                    <a:pos x="T6" y="T7"/>
                  </a:cxn>
                  <a:cxn ang="0">
                    <a:pos x="T8" y="T9"/>
                  </a:cxn>
                </a:cxnLst>
                <a:rect l="0" t="0" r="r" b="b"/>
                <a:pathLst>
                  <a:path w="54" h="112">
                    <a:moveTo>
                      <a:pt x="12" y="5"/>
                    </a:moveTo>
                    <a:cubicBezTo>
                      <a:pt x="0" y="40"/>
                      <a:pt x="13" y="92"/>
                      <a:pt x="48" y="110"/>
                    </a:cubicBezTo>
                    <a:cubicBezTo>
                      <a:pt x="51" y="112"/>
                      <a:pt x="54" y="108"/>
                      <a:pt x="51" y="105"/>
                    </a:cubicBezTo>
                    <a:cubicBezTo>
                      <a:pt x="26" y="75"/>
                      <a:pt x="12" y="48"/>
                      <a:pt x="19" y="7"/>
                    </a:cubicBezTo>
                    <a:cubicBezTo>
                      <a:pt x="20" y="2"/>
                      <a:pt x="13" y="0"/>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785"/>
              <p:cNvSpPr>
                <a:spLocks/>
              </p:cNvSpPr>
              <p:nvPr/>
            </p:nvSpPr>
            <p:spPr bwMode="auto">
              <a:xfrm>
                <a:off x="1543" y="2098"/>
                <a:ext cx="111" cy="139"/>
              </a:xfrm>
              <a:custGeom>
                <a:avLst/>
                <a:gdLst>
                  <a:gd name="T0" fmla="*/ 60 w 63"/>
                  <a:gd name="T1" fmla="*/ 71 h 79"/>
                  <a:gd name="T2" fmla="*/ 27 w 63"/>
                  <a:gd name="T3" fmla="*/ 44 h 79"/>
                  <a:gd name="T4" fmla="*/ 9 w 63"/>
                  <a:gd name="T5" fmla="*/ 4 h 79"/>
                  <a:gd name="T6" fmla="*/ 3 w 63"/>
                  <a:gd name="T7" fmla="*/ 5 h 79"/>
                  <a:gd name="T8" fmla="*/ 55 w 63"/>
                  <a:gd name="T9" fmla="*/ 77 h 79"/>
                  <a:gd name="T10" fmla="*/ 60 w 63"/>
                  <a:gd name="T11" fmla="*/ 71 h 79"/>
                </a:gdLst>
                <a:ahLst/>
                <a:cxnLst>
                  <a:cxn ang="0">
                    <a:pos x="T0" y="T1"/>
                  </a:cxn>
                  <a:cxn ang="0">
                    <a:pos x="T2" y="T3"/>
                  </a:cxn>
                  <a:cxn ang="0">
                    <a:pos x="T4" y="T5"/>
                  </a:cxn>
                  <a:cxn ang="0">
                    <a:pos x="T6" y="T7"/>
                  </a:cxn>
                  <a:cxn ang="0">
                    <a:pos x="T8" y="T9"/>
                  </a:cxn>
                  <a:cxn ang="0">
                    <a:pos x="T10" y="T11"/>
                  </a:cxn>
                </a:cxnLst>
                <a:rect l="0" t="0" r="r" b="b"/>
                <a:pathLst>
                  <a:path w="63" h="79">
                    <a:moveTo>
                      <a:pt x="60" y="71"/>
                    </a:moveTo>
                    <a:cubicBezTo>
                      <a:pt x="50" y="61"/>
                      <a:pt x="37" y="54"/>
                      <a:pt x="27" y="44"/>
                    </a:cubicBezTo>
                    <a:cubicBezTo>
                      <a:pt x="15" y="33"/>
                      <a:pt x="15" y="18"/>
                      <a:pt x="9" y="4"/>
                    </a:cubicBezTo>
                    <a:cubicBezTo>
                      <a:pt x="8" y="0"/>
                      <a:pt x="3" y="1"/>
                      <a:pt x="3" y="5"/>
                    </a:cubicBezTo>
                    <a:cubicBezTo>
                      <a:pt x="0" y="39"/>
                      <a:pt x="28" y="62"/>
                      <a:pt x="55" y="77"/>
                    </a:cubicBezTo>
                    <a:cubicBezTo>
                      <a:pt x="59" y="79"/>
                      <a:pt x="63" y="74"/>
                      <a:pt x="60"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786"/>
              <p:cNvSpPr>
                <a:spLocks/>
              </p:cNvSpPr>
              <p:nvPr/>
            </p:nvSpPr>
            <p:spPr bwMode="auto">
              <a:xfrm>
                <a:off x="1508" y="2225"/>
                <a:ext cx="148" cy="144"/>
              </a:xfrm>
              <a:custGeom>
                <a:avLst/>
                <a:gdLst>
                  <a:gd name="T0" fmla="*/ 78 w 84"/>
                  <a:gd name="T1" fmla="*/ 2 h 82"/>
                  <a:gd name="T2" fmla="*/ 1 w 84"/>
                  <a:gd name="T3" fmla="*/ 74 h 82"/>
                  <a:gd name="T4" fmla="*/ 7 w 84"/>
                  <a:gd name="T5" fmla="*/ 78 h 82"/>
                  <a:gd name="T6" fmla="*/ 38 w 84"/>
                  <a:gd name="T7" fmla="*/ 40 h 82"/>
                  <a:gd name="T8" fmla="*/ 81 w 84"/>
                  <a:gd name="T9" fmla="*/ 8 h 82"/>
                  <a:gd name="T10" fmla="*/ 78 w 84"/>
                  <a:gd name="T11" fmla="*/ 2 h 82"/>
                </a:gdLst>
                <a:ahLst/>
                <a:cxnLst>
                  <a:cxn ang="0">
                    <a:pos x="T0" y="T1"/>
                  </a:cxn>
                  <a:cxn ang="0">
                    <a:pos x="T2" y="T3"/>
                  </a:cxn>
                  <a:cxn ang="0">
                    <a:pos x="T4" y="T5"/>
                  </a:cxn>
                  <a:cxn ang="0">
                    <a:pos x="T6" y="T7"/>
                  </a:cxn>
                  <a:cxn ang="0">
                    <a:pos x="T8" y="T9"/>
                  </a:cxn>
                  <a:cxn ang="0">
                    <a:pos x="T10" y="T11"/>
                  </a:cxn>
                </a:cxnLst>
                <a:rect l="0" t="0" r="r" b="b"/>
                <a:pathLst>
                  <a:path w="84" h="82">
                    <a:moveTo>
                      <a:pt x="78" y="2"/>
                    </a:moveTo>
                    <a:cubicBezTo>
                      <a:pt x="46" y="14"/>
                      <a:pt x="15" y="43"/>
                      <a:pt x="1" y="74"/>
                    </a:cubicBezTo>
                    <a:cubicBezTo>
                      <a:pt x="0" y="77"/>
                      <a:pt x="4" y="82"/>
                      <a:pt x="7" y="78"/>
                    </a:cubicBezTo>
                    <a:cubicBezTo>
                      <a:pt x="17" y="65"/>
                      <a:pt x="26" y="52"/>
                      <a:pt x="38" y="40"/>
                    </a:cubicBezTo>
                    <a:cubicBezTo>
                      <a:pt x="51" y="28"/>
                      <a:pt x="66" y="18"/>
                      <a:pt x="81" y="8"/>
                    </a:cubicBezTo>
                    <a:cubicBezTo>
                      <a:pt x="84" y="6"/>
                      <a:pt x="82" y="0"/>
                      <a:pt x="7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787"/>
              <p:cNvSpPr>
                <a:spLocks/>
              </p:cNvSpPr>
              <p:nvPr/>
            </p:nvSpPr>
            <p:spPr bwMode="auto">
              <a:xfrm>
                <a:off x="1540" y="2395"/>
                <a:ext cx="53" cy="120"/>
              </a:xfrm>
              <a:custGeom>
                <a:avLst/>
                <a:gdLst>
                  <a:gd name="T0" fmla="*/ 6 w 30"/>
                  <a:gd name="T1" fmla="*/ 4 h 68"/>
                  <a:gd name="T2" fmla="*/ 22 w 30"/>
                  <a:gd name="T3" fmla="*/ 65 h 68"/>
                  <a:gd name="T4" fmla="*/ 29 w 30"/>
                  <a:gd name="T5" fmla="*/ 63 h 68"/>
                  <a:gd name="T6" fmla="*/ 21 w 30"/>
                  <a:gd name="T7" fmla="*/ 40 h 68"/>
                  <a:gd name="T8" fmla="*/ 13 w 30"/>
                  <a:gd name="T9" fmla="*/ 5 h 68"/>
                  <a:gd name="T10" fmla="*/ 6 w 30"/>
                  <a:gd name="T11" fmla="*/ 4 h 68"/>
                </a:gdLst>
                <a:ahLst/>
                <a:cxnLst>
                  <a:cxn ang="0">
                    <a:pos x="T0" y="T1"/>
                  </a:cxn>
                  <a:cxn ang="0">
                    <a:pos x="T2" y="T3"/>
                  </a:cxn>
                  <a:cxn ang="0">
                    <a:pos x="T4" y="T5"/>
                  </a:cxn>
                  <a:cxn ang="0">
                    <a:pos x="T6" y="T7"/>
                  </a:cxn>
                  <a:cxn ang="0">
                    <a:pos x="T8" y="T9"/>
                  </a:cxn>
                  <a:cxn ang="0">
                    <a:pos x="T10" y="T11"/>
                  </a:cxn>
                </a:cxnLst>
                <a:rect l="0" t="0" r="r" b="b"/>
                <a:pathLst>
                  <a:path w="30" h="68">
                    <a:moveTo>
                      <a:pt x="6" y="4"/>
                    </a:moveTo>
                    <a:cubicBezTo>
                      <a:pt x="0" y="27"/>
                      <a:pt x="12" y="46"/>
                      <a:pt x="22" y="65"/>
                    </a:cubicBezTo>
                    <a:cubicBezTo>
                      <a:pt x="24" y="68"/>
                      <a:pt x="29" y="67"/>
                      <a:pt x="29" y="63"/>
                    </a:cubicBezTo>
                    <a:cubicBezTo>
                      <a:pt x="30" y="54"/>
                      <a:pt x="25" y="48"/>
                      <a:pt x="21" y="40"/>
                    </a:cubicBezTo>
                    <a:cubicBezTo>
                      <a:pt x="14" y="29"/>
                      <a:pt x="13" y="18"/>
                      <a:pt x="13" y="5"/>
                    </a:cubicBezTo>
                    <a:cubicBezTo>
                      <a:pt x="12" y="1"/>
                      <a:pt x="7" y="0"/>
                      <a:pt x="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788"/>
              <p:cNvSpPr>
                <a:spLocks/>
              </p:cNvSpPr>
              <p:nvPr/>
            </p:nvSpPr>
            <p:spPr bwMode="auto">
              <a:xfrm>
                <a:off x="2380" y="1034"/>
                <a:ext cx="84" cy="130"/>
              </a:xfrm>
              <a:custGeom>
                <a:avLst/>
                <a:gdLst>
                  <a:gd name="T0" fmla="*/ 38 w 48"/>
                  <a:gd name="T1" fmla="*/ 71 h 74"/>
                  <a:gd name="T2" fmla="*/ 5 w 48"/>
                  <a:gd name="T3" fmla="*/ 0 h 74"/>
                  <a:gd name="T4" fmla="*/ 2 w 48"/>
                  <a:gd name="T5" fmla="*/ 6 h 74"/>
                  <a:gd name="T6" fmla="*/ 26 w 48"/>
                  <a:gd name="T7" fmla="*/ 31 h 74"/>
                  <a:gd name="T8" fmla="*/ 33 w 48"/>
                  <a:gd name="T9" fmla="*/ 69 h 74"/>
                  <a:gd name="T10" fmla="*/ 38 w 48"/>
                  <a:gd name="T11" fmla="*/ 71 h 74"/>
                </a:gdLst>
                <a:ahLst/>
                <a:cxnLst>
                  <a:cxn ang="0">
                    <a:pos x="T0" y="T1"/>
                  </a:cxn>
                  <a:cxn ang="0">
                    <a:pos x="T2" y="T3"/>
                  </a:cxn>
                  <a:cxn ang="0">
                    <a:pos x="T4" y="T5"/>
                  </a:cxn>
                  <a:cxn ang="0">
                    <a:pos x="T6" y="T7"/>
                  </a:cxn>
                  <a:cxn ang="0">
                    <a:pos x="T8" y="T9"/>
                  </a:cxn>
                  <a:cxn ang="0">
                    <a:pos x="T10" y="T11"/>
                  </a:cxn>
                </a:cxnLst>
                <a:rect l="0" t="0" r="r" b="b"/>
                <a:pathLst>
                  <a:path w="48" h="74">
                    <a:moveTo>
                      <a:pt x="38" y="71"/>
                    </a:moveTo>
                    <a:cubicBezTo>
                      <a:pt x="48" y="47"/>
                      <a:pt x="34" y="3"/>
                      <a:pt x="5" y="0"/>
                    </a:cubicBezTo>
                    <a:cubicBezTo>
                      <a:pt x="2" y="0"/>
                      <a:pt x="0" y="4"/>
                      <a:pt x="2" y="6"/>
                    </a:cubicBezTo>
                    <a:cubicBezTo>
                      <a:pt x="11" y="15"/>
                      <a:pt x="20" y="20"/>
                      <a:pt x="26" y="31"/>
                    </a:cubicBezTo>
                    <a:cubicBezTo>
                      <a:pt x="33" y="42"/>
                      <a:pt x="35" y="56"/>
                      <a:pt x="33" y="69"/>
                    </a:cubicBezTo>
                    <a:cubicBezTo>
                      <a:pt x="32" y="73"/>
                      <a:pt x="37" y="74"/>
                      <a:pt x="38"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789"/>
              <p:cNvSpPr>
                <a:spLocks/>
              </p:cNvSpPr>
              <p:nvPr/>
            </p:nvSpPr>
            <p:spPr bwMode="auto">
              <a:xfrm>
                <a:off x="2577" y="920"/>
                <a:ext cx="46" cy="74"/>
              </a:xfrm>
              <a:custGeom>
                <a:avLst/>
                <a:gdLst>
                  <a:gd name="T0" fmla="*/ 17 w 26"/>
                  <a:gd name="T1" fmla="*/ 3 h 42"/>
                  <a:gd name="T2" fmla="*/ 3 w 26"/>
                  <a:gd name="T3" fmla="*/ 39 h 42"/>
                  <a:gd name="T4" fmla="*/ 10 w 26"/>
                  <a:gd name="T5" fmla="*/ 40 h 42"/>
                  <a:gd name="T6" fmla="*/ 15 w 26"/>
                  <a:gd name="T7" fmla="*/ 24 h 42"/>
                  <a:gd name="T8" fmla="*/ 23 w 26"/>
                  <a:gd name="T9" fmla="*/ 8 h 42"/>
                  <a:gd name="T10" fmla="*/ 17 w 26"/>
                  <a:gd name="T11" fmla="*/ 3 h 42"/>
                </a:gdLst>
                <a:ahLst/>
                <a:cxnLst>
                  <a:cxn ang="0">
                    <a:pos x="T0" y="T1"/>
                  </a:cxn>
                  <a:cxn ang="0">
                    <a:pos x="T2" y="T3"/>
                  </a:cxn>
                  <a:cxn ang="0">
                    <a:pos x="T4" y="T5"/>
                  </a:cxn>
                  <a:cxn ang="0">
                    <a:pos x="T6" y="T7"/>
                  </a:cxn>
                  <a:cxn ang="0">
                    <a:pos x="T8" y="T9"/>
                  </a:cxn>
                  <a:cxn ang="0">
                    <a:pos x="T10" y="T11"/>
                  </a:cxn>
                </a:cxnLst>
                <a:rect l="0" t="0" r="r" b="b"/>
                <a:pathLst>
                  <a:path w="26" h="42">
                    <a:moveTo>
                      <a:pt x="17" y="3"/>
                    </a:moveTo>
                    <a:cubicBezTo>
                      <a:pt x="9" y="10"/>
                      <a:pt x="0" y="27"/>
                      <a:pt x="3" y="39"/>
                    </a:cubicBezTo>
                    <a:cubicBezTo>
                      <a:pt x="4" y="42"/>
                      <a:pt x="8" y="42"/>
                      <a:pt x="10" y="40"/>
                    </a:cubicBezTo>
                    <a:cubicBezTo>
                      <a:pt x="12" y="35"/>
                      <a:pt x="13" y="29"/>
                      <a:pt x="15" y="24"/>
                    </a:cubicBezTo>
                    <a:cubicBezTo>
                      <a:pt x="17" y="18"/>
                      <a:pt x="20" y="13"/>
                      <a:pt x="23" y="8"/>
                    </a:cubicBezTo>
                    <a:cubicBezTo>
                      <a:pt x="26" y="4"/>
                      <a:pt x="20" y="0"/>
                      <a:pt x="17"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790"/>
              <p:cNvSpPr>
                <a:spLocks/>
              </p:cNvSpPr>
              <p:nvPr/>
            </p:nvSpPr>
            <p:spPr bwMode="auto">
              <a:xfrm>
                <a:off x="2473" y="974"/>
                <a:ext cx="109" cy="34"/>
              </a:xfrm>
              <a:custGeom>
                <a:avLst/>
                <a:gdLst>
                  <a:gd name="T0" fmla="*/ 5 w 62"/>
                  <a:gd name="T1" fmla="*/ 18 h 19"/>
                  <a:gd name="T2" fmla="*/ 30 w 62"/>
                  <a:gd name="T3" fmla="*/ 14 h 19"/>
                  <a:gd name="T4" fmla="*/ 58 w 62"/>
                  <a:gd name="T5" fmla="*/ 9 h 19"/>
                  <a:gd name="T6" fmla="*/ 58 w 62"/>
                  <a:gd name="T7" fmla="*/ 3 h 19"/>
                  <a:gd name="T8" fmla="*/ 3 w 62"/>
                  <a:gd name="T9" fmla="*/ 13 h 19"/>
                  <a:gd name="T10" fmla="*/ 5 w 62"/>
                  <a:gd name="T11" fmla="*/ 18 h 19"/>
                </a:gdLst>
                <a:ahLst/>
                <a:cxnLst>
                  <a:cxn ang="0">
                    <a:pos x="T0" y="T1"/>
                  </a:cxn>
                  <a:cxn ang="0">
                    <a:pos x="T2" y="T3"/>
                  </a:cxn>
                  <a:cxn ang="0">
                    <a:pos x="T4" y="T5"/>
                  </a:cxn>
                  <a:cxn ang="0">
                    <a:pos x="T6" y="T7"/>
                  </a:cxn>
                  <a:cxn ang="0">
                    <a:pos x="T8" y="T9"/>
                  </a:cxn>
                  <a:cxn ang="0">
                    <a:pos x="T10" y="T11"/>
                  </a:cxn>
                </a:cxnLst>
                <a:rect l="0" t="0" r="r" b="b"/>
                <a:pathLst>
                  <a:path w="62" h="19">
                    <a:moveTo>
                      <a:pt x="5" y="18"/>
                    </a:moveTo>
                    <a:cubicBezTo>
                      <a:pt x="13" y="17"/>
                      <a:pt x="22" y="15"/>
                      <a:pt x="30" y="14"/>
                    </a:cubicBezTo>
                    <a:cubicBezTo>
                      <a:pt x="39" y="13"/>
                      <a:pt x="49" y="12"/>
                      <a:pt x="58" y="9"/>
                    </a:cubicBezTo>
                    <a:cubicBezTo>
                      <a:pt x="61" y="9"/>
                      <a:pt x="62" y="3"/>
                      <a:pt x="58" y="3"/>
                    </a:cubicBezTo>
                    <a:cubicBezTo>
                      <a:pt x="40" y="0"/>
                      <a:pt x="19" y="5"/>
                      <a:pt x="3" y="13"/>
                    </a:cubicBezTo>
                    <a:cubicBezTo>
                      <a:pt x="0" y="14"/>
                      <a:pt x="2" y="19"/>
                      <a:pt x="5"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791"/>
              <p:cNvSpPr>
                <a:spLocks/>
              </p:cNvSpPr>
              <p:nvPr/>
            </p:nvSpPr>
            <p:spPr bwMode="auto">
              <a:xfrm>
                <a:off x="2538" y="974"/>
                <a:ext cx="108" cy="294"/>
              </a:xfrm>
              <a:custGeom>
                <a:avLst/>
                <a:gdLst>
                  <a:gd name="T0" fmla="*/ 18 w 61"/>
                  <a:gd name="T1" fmla="*/ 9 h 167"/>
                  <a:gd name="T2" fmla="*/ 39 w 61"/>
                  <a:gd name="T3" fmla="*/ 44 h 167"/>
                  <a:gd name="T4" fmla="*/ 44 w 61"/>
                  <a:gd name="T5" fmla="*/ 85 h 167"/>
                  <a:gd name="T6" fmla="*/ 38 w 61"/>
                  <a:gd name="T7" fmla="*/ 127 h 167"/>
                  <a:gd name="T8" fmla="*/ 4 w 61"/>
                  <a:gd name="T9" fmla="*/ 157 h 167"/>
                  <a:gd name="T10" fmla="*/ 7 w 61"/>
                  <a:gd name="T11" fmla="*/ 165 h 167"/>
                  <a:gd name="T12" fmla="*/ 59 w 61"/>
                  <a:gd name="T13" fmla="*/ 99 h 167"/>
                  <a:gd name="T14" fmla="*/ 25 w 61"/>
                  <a:gd name="T15" fmla="*/ 3 h 167"/>
                  <a:gd name="T16" fmla="*/ 18 w 61"/>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67">
                    <a:moveTo>
                      <a:pt x="18" y="9"/>
                    </a:moveTo>
                    <a:cubicBezTo>
                      <a:pt x="27" y="20"/>
                      <a:pt x="35" y="31"/>
                      <a:pt x="39" y="44"/>
                    </a:cubicBezTo>
                    <a:cubicBezTo>
                      <a:pt x="43" y="57"/>
                      <a:pt x="44" y="72"/>
                      <a:pt x="44" y="85"/>
                    </a:cubicBezTo>
                    <a:cubicBezTo>
                      <a:pt x="45" y="99"/>
                      <a:pt x="45" y="115"/>
                      <a:pt x="38" y="127"/>
                    </a:cubicBezTo>
                    <a:cubicBezTo>
                      <a:pt x="30" y="140"/>
                      <a:pt x="15" y="148"/>
                      <a:pt x="4" y="157"/>
                    </a:cubicBezTo>
                    <a:cubicBezTo>
                      <a:pt x="0" y="160"/>
                      <a:pt x="2" y="167"/>
                      <a:pt x="7" y="165"/>
                    </a:cubicBezTo>
                    <a:cubicBezTo>
                      <a:pt x="38" y="153"/>
                      <a:pt x="58" y="133"/>
                      <a:pt x="59" y="99"/>
                    </a:cubicBezTo>
                    <a:cubicBezTo>
                      <a:pt x="61" y="62"/>
                      <a:pt x="54" y="27"/>
                      <a:pt x="25" y="3"/>
                    </a:cubicBezTo>
                    <a:cubicBezTo>
                      <a:pt x="22" y="0"/>
                      <a:pt x="15" y="4"/>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792"/>
              <p:cNvSpPr>
                <a:spLocks/>
              </p:cNvSpPr>
              <p:nvPr/>
            </p:nvSpPr>
            <p:spPr bwMode="auto">
              <a:xfrm>
                <a:off x="2762" y="730"/>
                <a:ext cx="423" cy="153"/>
              </a:xfrm>
              <a:custGeom>
                <a:avLst/>
                <a:gdLst>
                  <a:gd name="T0" fmla="*/ 4 w 241"/>
                  <a:gd name="T1" fmla="*/ 69 h 87"/>
                  <a:gd name="T2" fmla="*/ 114 w 241"/>
                  <a:gd name="T3" fmla="*/ 61 h 87"/>
                  <a:gd name="T4" fmla="*/ 172 w 241"/>
                  <a:gd name="T5" fmla="*/ 36 h 87"/>
                  <a:gd name="T6" fmla="*/ 237 w 241"/>
                  <a:gd name="T7" fmla="*/ 18 h 87"/>
                  <a:gd name="T8" fmla="*/ 237 w 241"/>
                  <a:gd name="T9" fmla="*/ 9 h 87"/>
                  <a:gd name="T10" fmla="*/ 139 w 241"/>
                  <a:gd name="T11" fmla="*/ 36 h 87"/>
                  <a:gd name="T12" fmla="*/ 7 w 241"/>
                  <a:gd name="T13" fmla="*/ 62 h 87"/>
                  <a:gd name="T14" fmla="*/ 4 w 241"/>
                  <a:gd name="T15" fmla="*/ 69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87">
                    <a:moveTo>
                      <a:pt x="4" y="69"/>
                    </a:moveTo>
                    <a:cubicBezTo>
                      <a:pt x="38" y="87"/>
                      <a:pt x="81" y="75"/>
                      <a:pt x="114" y="61"/>
                    </a:cubicBezTo>
                    <a:cubicBezTo>
                      <a:pt x="134" y="53"/>
                      <a:pt x="153" y="44"/>
                      <a:pt x="172" y="36"/>
                    </a:cubicBezTo>
                    <a:cubicBezTo>
                      <a:pt x="194" y="27"/>
                      <a:pt x="215" y="24"/>
                      <a:pt x="237" y="18"/>
                    </a:cubicBezTo>
                    <a:cubicBezTo>
                      <a:pt x="241" y="17"/>
                      <a:pt x="241" y="11"/>
                      <a:pt x="237" y="9"/>
                    </a:cubicBezTo>
                    <a:cubicBezTo>
                      <a:pt x="206" y="0"/>
                      <a:pt x="167" y="23"/>
                      <a:pt x="139" y="36"/>
                    </a:cubicBezTo>
                    <a:cubicBezTo>
                      <a:pt x="96" y="57"/>
                      <a:pt x="55" y="74"/>
                      <a:pt x="7" y="62"/>
                    </a:cubicBezTo>
                    <a:cubicBezTo>
                      <a:pt x="3" y="61"/>
                      <a:pt x="0" y="67"/>
                      <a:pt x="4"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793"/>
              <p:cNvSpPr>
                <a:spLocks/>
              </p:cNvSpPr>
              <p:nvPr/>
            </p:nvSpPr>
            <p:spPr bwMode="auto">
              <a:xfrm>
                <a:off x="3424" y="695"/>
                <a:ext cx="25" cy="88"/>
              </a:xfrm>
              <a:custGeom>
                <a:avLst/>
                <a:gdLst>
                  <a:gd name="T0" fmla="*/ 6 w 14"/>
                  <a:gd name="T1" fmla="*/ 2 h 50"/>
                  <a:gd name="T2" fmla="*/ 3 w 14"/>
                  <a:gd name="T3" fmla="*/ 23 h 50"/>
                  <a:gd name="T4" fmla="*/ 3 w 14"/>
                  <a:gd name="T5" fmla="*/ 46 h 50"/>
                  <a:gd name="T6" fmla="*/ 9 w 14"/>
                  <a:gd name="T7" fmla="*/ 47 h 50"/>
                  <a:gd name="T8" fmla="*/ 12 w 14"/>
                  <a:gd name="T9" fmla="*/ 26 h 50"/>
                  <a:gd name="T10" fmla="*/ 12 w 14"/>
                  <a:gd name="T11" fmla="*/ 3 h 50"/>
                  <a:gd name="T12" fmla="*/ 6 w 14"/>
                  <a:gd name="T13" fmla="*/ 2 h 50"/>
                </a:gdLst>
                <a:ahLst/>
                <a:cxnLst>
                  <a:cxn ang="0">
                    <a:pos x="T0" y="T1"/>
                  </a:cxn>
                  <a:cxn ang="0">
                    <a:pos x="T2" y="T3"/>
                  </a:cxn>
                  <a:cxn ang="0">
                    <a:pos x="T4" y="T5"/>
                  </a:cxn>
                  <a:cxn ang="0">
                    <a:pos x="T6" y="T7"/>
                  </a:cxn>
                  <a:cxn ang="0">
                    <a:pos x="T8" y="T9"/>
                  </a:cxn>
                  <a:cxn ang="0">
                    <a:pos x="T10" y="T11"/>
                  </a:cxn>
                  <a:cxn ang="0">
                    <a:pos x="T12" y="T13"/>
                  </a:cxn>
                </a:cxnLst>
                <a:rect l="0" t="0" r="r" b="b"/>
                <a:pathLst>
                  <a:path w="14" h="50">
                    <a:moveTo>
                      <a:pt x="6" y="2"/>
                    </a:moveTo>
                    <a:cubicBezTo>
                      <a:pt x="3" y="9"/>
                      <a:pt x="4" y="16"/>
                      <a:pt x="3" y="23"/>
                    </a:cubicBezTo>
                    <a:cubicBezTo>
                      <a:pt x="2" y="30"/>
                      <a:pt x="0" y="39"/>
                      <a:pt x="3" y="46"/>
                    </a:cubicBezTo>
                    <a:cubicBezTo>
                      <a:pt x="3" y="49"/>
                      <a:pt x="8" y="50"/>
                      <a:pt x="9" y="47"/>
                    </a:cubicBezTo>
                    <a:cubicBezTo>
                      <a:pt x="12" y="40"/>
                      <a:pt x="12" y="33"/>
                      <a:pt x="12" y="26"/>
                    </a:cubicBezTo>
                    <a:cubicBezTo>
                      <a:pt x="12" y="19"/>
                      <a:pt x="14" y="10"/>
                      <a:pt x="12" y="3"/>
                    </a:cubicBezTo>
                    <a:cubicBezTo>
                      <a:pt x="11" y="1"/>
                      <a:pt x="7" y="0"/>
                      <a:pt x="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794"/>
              <p:cNvSpPr>
                <a:spLocks/>
              </p:cNvSpPr>
              <p:nvPr/>
            </p:nvSpPr>
            <p:spPr bwMode="auto">
              <a:xfrm>
                <a:off x="2997" y="756"/>
                <a:ext cx="520" cy="260"/>
              </a:xfrm>
              <a:custGeom>
                <a:avLst/>
                <a:gdLst>
                  <a:gd name="T0" fmla="*/ 291 w 296"/>
                  <a:gd name="T1" fmla="*/ 4 h 148"/>
                  <a:gd name="T2" fmla="*/ 206 w 296"/>
                  <a:gd name="T3" fmla="*/ 21 h 148"/>
                  <a:gd name="T4" fmla="*/ 158 w 296"/>
                  <a:gd name="T5" fmla="*/ 45 h 148"/>
                  <a:gd name="T6" fmla="*/ 103 w 296"/>
                  <a:gd name="T7" fmla="*/ 50 h 148"/>
                  <a:gd name="T8" fmla="*/ 1 w 296"/>
                  <a:gd name="T9" fmla="*/ 138 h 148"/>
                  <a:gd name="T10" fmla="*/ 11 w 296"/>
                  <a:gd name="T11" fmla="*/ 142 h 148"/>
                  <a:gd name="T12" fmla="*/ 56 w 296"/>
                  <a:gd name="T13" fmla="*/ 86 h 148"/>
                  <a:gd name="T14" fmla="*/ 135 w 296"/>
                  <a:gd name="T15" fmla="*/ 65 h 148"/>
                  <a:gd name="T16" fmla="*/ 205 w 296"/>
                  <a:gd name="T17" fmla="*/ 39 h 148"/>
                  <a:gd name="T18" fmla="*/ 291 w 296"/>
                  <a:gd name="T19" fmla="*/ 14 h 148"/>
                  <a:gd name="T20" fmla="*/ 291 w 296"/>
                  <a:gd name="T21" fmla="*/ 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6" h="148">
                    <a:moveTo>
                      <a:pt x="291" y="4"/>
                    </a:moveTo>
                    <a:cubicBezTo>
                      <a:pt x="263" y="0"/>
                      <a:pt x="231" y="10"/>
                      <a:pt x="206" y="21"/>
                    </a:cubicBezTo>
                    <a:cubicBezTo>
                      <a:pt x="190" y="28"/>
                      <a:pt x="175" y="39"/>
                      <a:pt x="158" y="45"/>
                    </a:cubicBezTo>
                    <a:cubicBezTo>
                      <a:pt x="140" y="51"/>
                      <a:pt x="121" y="48"/>
                      <a:pt x="103" y="50"/>
                    </a:cubicBezTo>
                    <a:cubicBezTo>
                      <a:pt x="55" y="56"/>
                      <a:pt x="11" y="91"/>
                      <a:pt x="1" y="138"/>
                    </a:cubicBezTo>
                    <a:cubicBezTo>
                      <a:pt x="0" y="144"/>
                      <a:pt x="8" y="148"/>
                      <a:pt x="11" y="142"/>
                    </a:cubicBezTo>
                    <a:cubicBezTo>
                      <a:pt x="21" y="121"/>
                      <a:pt x="36" y="99"/>
                      <a:pt x="56" y="86"/>
                    </a:cubicBezTo>
                    <a:cubicBezTo>
                      <a:pt x="81" y="68"/>
                      <a:pt x="105" y="67"/>
                      <a:pt x="135" y="65"/>
                    </a:cubicBezTo>
                    <a:cubicBezTo>
                      <a:pt x="162" y="64"/>
                      <a:pt x="181" y="50"/>
                      <a:pt x="205" y="39"/>
                    </a:cubicBezTo>
                    <a:cubicBezTo>
                      <a:pt x="233" y="26"/>
                      <a:pt x="262" y="23"/>
                      <a:pt x="291" y="14"/>
                    </a:cubicBezTo>
                    <a:cubicBezTo>
                      <a:pt x="295" y="13"/>
                      <a:pt x="296" y="5"/>
                      <a:pt x="29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795"/>
              <p:cNvSpPr>
                <a:spLocks/>
              </p:cNvSpPr>
              <p:nvPr/>
            </p:nvSpPr>
            <p:spPr bwMode="auto">
              <a:xfrm>
                <a:off x="2934" y="990"/>
                <a:ext cx="89" cy="169"/>
              </a:xfrm>
              <a:custGeom>
                <a:avLst/>
                <a:gdLst>
                  <a:gd name="T0" fmla="*/ 41 w 51"/>
                  <a:gd name="T1" fmla="*/ 4 h 96"/>
                  <a:gd name="T2" fmla="*/ 20 w 51"/>
                  <a:gd name="T3" fmla="*/ 92 h 96"/>
                  <a:gd name="T4" fmla="*/ 31 w 51"/>
                  <a:gd name="T5" fmla="*/ 87 h 96"/>
                  <a:gd name="T6" fmla="*/ 30 w 51"/>
                  <a:gd name="T7" fmla="*/ 50 h 96"/>
                  <a:gd name="T8" fmla="*/ 48 w 51"/>
                  <a:gd name="T9" fmla="*/ 10 h 96"/>
                  <a:gd name="T10" fmla="*/ 41 w 51"/>
                  <a:gd name="T11" fmla="*/ 4 h 96"/>
                </a:gdLst>
                <a:ahLst/>
                <a:cxnLst>
                  <a:cxn ang="0">
                    <a:pos x="T0" y="T1"/>
                  </a:cxn>
                  <a:cxn ang="0">
                    <a:pos x="T2" y="T3"/>
                  </a:cxn>
                  <a:cxn ang="0">
                    <a:pos x="T4" y="T5"/>
                  </a:cxn>
                  <a:cxn ang="0">
                    <a:pos x="T6" y="T7"/>
                  </a:cxn>
                  <a:cxn ang="0">
                    <a:pos x="T8" y="T9"/>
                  </a:cxn>
                  <a:cxn ang="0">
                    <a:pos x="T10" y="T11"/>
                  </a:cxn>
                </a:cxnLst>
                <a:rect l="0" t="0" r="r" b="b"/>
                <a:pathLst>
                  <a:path w="51" h="96">
                    <a:moveTo>
                      <a:pt x="41" y="4"/>
                    </a:moveTo>
                    <a:cubicBezTo>
                      <a:pt x="20" y="22"/>
                      <a:pt x="0" y="66"/>
                      <a:pt x="20" y="92"/>
                    </a:cubicBezTo>
                    <a:cubicBezTo>
                      <a:pt x="24" y="96"/>
                      <a:pt x="30" y="92"/>
                      <a:pt x="31" y="87"/>
                    </a:cubicBezTo>
                    <a:cubicBezTo>
                      <a:pt x="32" y="75"/>
                      <a:pt x="28" y="63"/>
                      <a:pt x="30" y="50"/>
                    </a:cubicBezTo>
                    <a:cubicBezTo>
                      <a:pt x="32" y="36"/>
                      <a:pt x="38" y="22"/>
                      <a:pt x="48" y="10"/>
                    </a:cubicBezTo>
                    <a:cubicBezTo>
                      <a:pt x="51" y="6"/>
                      <a:pt x="46" y="0"/>
                      <a:pt x="4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796"/>
              <p:cNvSpPr>
                <a:spLocks/>
              </p:cNvSpPr>
              <p:nvPr/>
            </p:nvSpPr>
            <p:spPr bwMode="auto">
              <a:xfrm>
                <a:off x="2881" y="1133"/>
                <a:ext cx="107" cy="269"/>
              </a:xfrm>
              <a:custGeom>
                <a:avLst/>
                <a:gdLst>
                  <a:gd name="T0" fmla="*/ 50 w 61"/>
                  <a:gd name="T1" fmla="*/ 5 h 153"/>
                  <a:gd name="T2" fmla="*/ 12 w 61"/>
                  <a:gd name="T3" fmla="*/ 86 h 153"/>
                  <a:gd name="T4" fmla="*/ 15 w 61"/>
                  <a:gd name="T5" fmla="*/ 149 h 153"/>
                  <a:gd name="T6" fmla="*/ 25 w 61"/>
                  <a:gd name="T7" fmla="*/ 145 h 153"/>
                  <a:gd name="T8" fmla="*/ 23 w 61"/>
                  <a:gd name="T9" fmla="*/ 114 h 153"/>
                  <a:gd name="T10" fmla="*/ 32 w 61"/>
                  <a:gd name="T11" fmla="*/ 78 h 153"/>
                  <a:gd name="T12" fmla="*/ 59 w 61"/>
                  <a:gd name="T13" fmla="*/ 9 h 153"/>
                  <a:gd name="T14" fmla="*/ 50 w 61"/>
                  <a:gd name="T15" fmla="*/ 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53">
                    <a:moveTo>
                      <a:pt x="50" y="5"/>
                    </a:moveTo>
                    <a:cubicBezTo>
                      <a:pt x="36" y="31"/>
                      <a:pt x="21" y="58"/>
                      <a:pt x="12" y="86"/>
                    </a:cubicBezTo>
                    <a:cubicBezTo>
                      <a:pt x="6" y="105"/>
                      <a:pt x="0" y="134"/>
                      <a:pt x="15" y="149"/>
                    </a:cubicBezTo>
                    <a:cubicBezTo>
                      <a:pt x="19" y="153"/>
                      <a:pt x="25" y="150"/>
                      <a:pt x="25" y="145"/>
                    </a:cubicBezTo>
                    <a:cubicBezTo>
                      <a:pt x="26" y="135"/>
                      <a:pt x="23" y="125"/>
                      <a:pt x="23" y="114"/>
                    </a:cubicBezTo>
                    <a:cubicBezTo>
                      <a:pt x="24" y="101"/>
                      <a:pt x="28" y="89"/>
                      <a:pt x="32" y="78"/>
                    </a:cubicBezTo>
                    <a:cubicBezTo>
                      <a:pt x="41" y="55"/>
                      <a:pt x="51" y="32"/>
                      <a:pt x="59" y="9"/>
                    </a:cubicBezTo>
                    <a:cubicBezTo>
                      <a:pt x="61" y="4"/>
                      <a:pt x="52" y="0"/>
                      <a:pt x="5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797"/>
              <p:cNvSpPr>
                <a:spLocks/>
              </p:cNvSpPr>
              <p:nvPr/>
            </p:nvSpPr>
            <p:spPr bwMode="auto">
              <a:xfrm>
                <a:off x="2813" y="1372"/>
                <a:ext cx="174" cy="197"/>
              </a:xfrm>
              <a:custGeom>
                <a:avLst/>
                <a:gdLst>
                  <a:gd name="T0" fmla="*/ 93 w 99"/>
                  <a:gd name="T1" fmla="*/ 4 h 112"/>
                  <a:gd name="T2" fmla="*/ 34 w 99"/>
                  <a:gd name="T3" fmla="*/ 30 h 112"/>
                  <a:gd name="T4" fmla="*/ 13 w 99"/>
                  <a:gd name="T5" fmla="*/ 108 h 112"/>
                  <a:gd name="T6" fmla="*/ 23 w 99"/>
                  <a:gd name="T7" fmla="*/ 107 h 112"/>
                  <a:gd name="T8" fmla="*/ 29 w 99"/>
                  <a:gd name="T9" fmla="*/ 79 h 112"/>
                  <a:gd name="T10" fmla="*/ 44 w 99"/>
                  <a:gd name="T11" fmla="*/ 46 h 112"/>
                  <a:gd name="T12" fmla="*/ 62 w 99"/>
                  <a:gd name="T13" fmla="*/ 22 h 112"/>
                  <a:gd name="T14" fmla="*/ 93 w 99"/>
                  <a:gd name="T15" fmla="*/ 15 h 112"/>
                  <a:gd name="T16" fmla="*/ 93 w 99"/>
                  <a:gd name="T17"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12">
                    <a:moveTo>
                      <a:pt x="93" y="4"/>
                    </a:moveTo>
                    <a:cubicBezTo>
                      <a:pt x="67" y="0"/>
                      <a:pt x="48" y="8"/>
                      <a:pt x="34" y="30"/>
                    </a:cubicBezTo>
                    <a:cubicBezTo>
                      <a:pt x="22" y="50"/>
                      <a:pt x="0" y="85"/>
                      <a:pt x="13" y="108"/>
                    </a:cubicBezTo>
                    <a:cubicBezTo>
                      <a:pt x="15" y="112"/>
                      <a:pt x="22" y="111"/>
                      <a:pt x="23" y="107"/>
                    </a:cubicBezTo>
                    <a:cubicBezTo>
                      <a:pt x="27" y="98"/>
                      <a:pt x="26" y="88"/>
                      <a:pt x="29" y="79"/>
                    </a:cubicBezTo>
                    <a:cubicBezTo>
                      <a:pt x="32" y="67"/>
                      <a:pt x="38" y="56"/>
                      <a:pt x="44" y="46"/>
                    </a:cubicBezTo>
                    <a:cubicBezTo>
                      <a:pt x="49" y="37"/>
                      <a:pt x="54" y="27"/>
                      <a:pt x="62" y="22"/>
                    </a:cubicBezTo>
                    <a:cubicBezTo>
                      <a:pt x="71" y="16"/>
                      <a:pt x="83" y="17"/>
                      <a:pt x="93" y="15"/>
                    </a:cubicBezTo>
                    <a:cubicBezTo>
                      <a:pt x="99" y="15"/>
                      <a:pt x="99" y="5"/>
                      <a:pt x="9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798"/>
              <p:cNvSpPr>
                <a:spLocks/>
              </p:cNvSpPr>
              <p:nvPr/>
            </p:nvSpPr>
            <p:spPr bwMode="auto">
              <a:xfrm>
                <a:off x="2747" y="1535"/>
                <a:ext cx="127" cy="356"/>
              </a:xfrm>
              <a:custGeom>
                <a:avLst/>
                <a:gdLst>
                  <a:gd name="T0" fmla="*/ 53 w 72"/>
                  <a:gd name="T1" fmla="*/ 3 h 202"/>
                  <a:gd name="T2" fmla="*/ 4 w 72"/>
                  <a:gd name="T3" fmla="*/ 108 h 202"/>
                  <a:gd name="T4" fmla="*/ 27 w 72"/>
                  <a:gd name="T5" fmla="*/ 170 h 202"/>
                  <a:gd name="T6" fmla="*/ 65 w 72"/>
                  <a:gd name="T7" fmla="*/ 196 h 202"/>
                  <a:gd name="T8" fmla="*/ 65 w 72"/>
                  <a:gd name="T9" fmla="*/ 183 h 202"/>
                  <a:gd name="T10" fmla="*/ 19 w 72"/>
                  <a:gd name="T11" fmla="*/ 92 h 202"/>
                  <a:gd name="T12" fmla="*/ 60 w 72"/>
                  <a:gd name="T13" fmla="*/ 12 h 202"/>
                  <a:gd name="T14" fmla="*/ 53 w 72"/>
                  <a:gd name="T15" fmla="*/ 3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02">
                    <a:moveTo>
                      <a:pt x="53" y="3"/>
                    </a:moveTo>
                    <a:cubicBezTo>
                      <a:pt x="17" y="20"/>
                      <a:pt x="0" y="70"/>
                      <a:pt x="4" y="108"/>
                    </a:cubicBezTo>
                    <a:cubicBezTo>
                      <a:pt x="7" y="130"/>
                      <a:pt x="15" y="151"/>
                      <a:pt x="27" y="170"/>
                    </a:cubicBezTo>
                    <a:cubicBezTo>
                      <a:pt x="35" y="182"/>
                      <a:pt x="48" y="202"/>
                      <a:pt x="65" y="196"/>
                    </a:cubicBezTo>
                    <a:cubicBezTo>
                      <a:pt x="72" y="194"/>
                      <a:pt x="71" y="186"/>
                      <a:pt x="65" y="183"/>
                    </a:cubicBezTo>
                    <a:cubicBezTo>
                      <a:pt x="34" y="171"/>
                      <a:pt x="19" y="122"/>
                      <a:pt x="19" y="92"/>
                    </a:cubicBezTo>
                    <a:cubicBezTo>
                      <a:pt x="20" y="57"/>
                      <a:pt x="37" y="35"/>
                      <a:pt x="60" y="12"/>
                    </a:cubicBezTo>
                    <a:cubicBezTo>
                      <a:pt x="65" y="7"/>
                      <a:pt x="59" y="0"/>
                      <a:pt x="5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799"/>
              <p:cNvSpPr>
                <a:spLocks/>
              </p:cNvSpPr>
              <p:nvPr/>
            </p:nvSpPr>
            <p:spPr bwMode="auto">
              <a:xfrm>
                <a:off x="2811" y="1855"/>
                <a:ext cx="84" cy="48"/>
              </a:xfrm>
              <a:custGeom>
                <a:avLst/>
                <a:gdLst>
                  <a:gd name="T0" fmla="*/ 44 w 48"/>
                  <a:gd name="T1" fmla="*/ 3 h 27"/>
                  <a:gd name="T2" fmla="*/ 1 w 48"/>
                  <a:gd name="T3" fmla="*/ 20 h 27"/>
                  <a:gd name="T4" fmla="*/ 6 w 48"/>
                  <a:gd name="T5" fmla="*/ 25 h 27"/>
                  <a:gd name="T6" fmla="*/ 22 w 48"/>
                  <a:gd name="T7" fmla="*/ 15 h 27"/>
                  <a:gd name="T8" fmla="*/ 43 w 48"/>
                  <a:gd name="T9" fmla="*/ 10 h 27"/>
                  <a:gd name="T10" fmla="*/ 44 w 48"/>
                  <a:gd name="T11" fmla="*/ 3 h 27"/>
                </a:gdLst>
                <a:ahLst/>
                <a:cxnLst>
                  <a:cxn ang="0">
                    <a:pos x="T0" y="T1"/>
                  </a:cxn>
                  <a:cxn ang="0">
                    <a:pos x="T2" y="T3"/>
                  </a:cxn>
                  <a:cxn ang="0">
                    <a:pos x="T4" y="T5"/>
                  </a:cxn>
                  <a:cxn ang="0">
                    <a:pos x="T6" y="T7"/>
                  </a:cxn>
                  <a:cxn ang="0">
                    <a:pos x="T8" y="T9"/>
                  </a:cxn>
                  <a:cxn ang="0">
                    <a:pos x="T10" y="T11"/>
                  </a:cxn>
                </a:cxnLst>
                <a:rect l="0" t="0" r="r" b="b"/>
                <a:pathLst>
                  <a:path w="48" h="27">
                    <a:moveTo>
                      <a:pt x="44" y="3"/>
                    </a:moveTo>
                    <a:cubicBezTo>
                      <a:pt x="29" y="0"/>
                      <a:pt x="9" y="5"/>
                      <a:pt x="1" y="20"/>
                    </a:cubicBezTo>
                    <a:cubicBezTo>
                      <a:pt x="0" y="23"/>
                      <a:pt x="3" y="27"/>
                      <a:pt x="6" y="25"/>
                    </a:cubicBezTo>
                    <a:cubicBezTo>
                      <a:pt x="12" y="22"/>
                      <a:pt x="17" y="18"/>
                      <a:pt x="22" y="15"/>
                    </a:cubicBezTo>
                    <a:cubicBezTo>
                      <a:pt x="29" y="12"/>
                      <a:pt x="36" y="11"/>
                      <a:pt x="43" y="10"/>
                    </a:cubicBezTo>
                    <a:cubicBezTo>
                      <a:pt x="47" y="10"/>
                      <a:pt x="48" y="3"/>
                      <a:pt x="44"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800"/>
              <p:cNvSpPr>
                <a:spLocks/>
              </p:cNvSpPr>
              <p:nvPr/>
            </p:nvSpPr>
            <p:spPr bwMode="auto">
              <a:xfrm>
                <a:off x="2600" y="1991"/>
                <a:ext cx="135" cy="153"/>
              </a:xfrm>
              <a:custGeom>
                <a:avLst/>
                <a:gdLst>
                  <a:gd name="T0" fmla="*/ 4 w 77"/>
                  <a:gd name="T1" fmla="*/ 7 h 87"/>
                  <a:gd name="T2" fmla="*/ 44 w 77"/>
                  <a:gd name="T3" fmla="*/ 41 h 87"/>
                  <a:gd name="T4" fmla="*/ 71 w 77"/>
                  <a:gd name="T5" fmla="*/ 84 h 87"/>
                  <a:gd name="T6" fmla="*/ 77 w 77"/>
                  <a:gd name="T7" fmla="*/ 83 h 87"/>
                  <a:gd name="T8" fmla="*/ 7 w 77"/>
                  <a:gd name="T9" fmla="*/ 2 h 87"/>
                  <a:gd name="T10" fmla="*/ 4 w 77"/>
                  <a:gd name="T11" fmla="*/ 7 h 87"/>
                </a:gdLst>
                <a:ahLst/>
                <a:cxnLst>
                  <a:cxn ang="0">
                    <a:pos x="T0" y="T1"/>
                  </a:cxn>
                  <a:cxn ang="0">
                    <a:pos x="T2" y="T3"/>
                  </a:cxn>
                  <a:cxn ang="0">
                    <a:pos x="T4" y="T5"/>
                  </a:cxn>
                  <a:cxn ang="0">
                    <a:pos x="T6" y="T7"/>
                  </a:cxn>
                  <a:cxn ang="0">
                    <a:pos x="T8" y="T9"/>
                  </a:cxn>
                  <a:cxn ang="0">
                    <a:pos x="T10" y="T11"/>
                  </a:cxn>
                </a:cxnLst>
                <a:rect l="0" t="0" r="r" b="b"/>
                <a:pathLst>
                  <a:path w="77" h="87">
                    <a:moveTo>
                      <a:pt x="4" y="7"/>
                    </a:moveTo>
                    <a:cubicBezTo>
                      <a:pt x="18" y="17"/>
                      <a:pt x="32" y="28"/>
                      <a:pt x="44" y="41"/>
                    </a:cubicBezTo>
                    <a:cubicBezTo>
                      <a:pt x="56" y="55"/>
                      <a:pt x="61" y="70"/>
                      <a:pt x="71" y="84"/>
                    </a:cubicBezTo>
                    <a:cubicBezTo>
                      <a:pt x="72" y="87"/>
                      <a:pt x="77" y="86"/>
                      <a:pt x="77" y="83"/>
                    </a:cubicBezTo>
                    <a:cubicBezTo>
                      <a:pt x="76" y="48"/>
                      <a:pt x="35" y="17"/>
                      <a:pt x="7" y="2"/>
                    </a:cubicBezTo>
                    <a:cubicBezTo>
                      <a:pt x="4" y="0"/>
                      <a:pt x="0" y="5"/>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801"/>
              <p:cNvSpPr>
                <a:spLocks/>
              </p:cNvSpPr>
              <p:nvPr/>
            </p:nvSpPr>
            <p:spPr bwMode="auto">
              <a:xfrm>
                <a:off x="2951" y="1690"/>
                <a:ext cx="232" cy="244"/>
              </a:xfrm>
              <a:custGeom>
                <a:avLst/>
                <a:gdLst>
                  <a:gd name="T0" fmla="*/ 5 w 132"/>
                  <a:gd name="T1" fmla="*/ 8 h 139"/>
                  <a:gd name="T2" fmla="*/ 78 w 132"/>
                  <a:gd name="T3" fmla="*/ 61 h 139"/>
                  <a:gd name="T4" fmla="*/ 124 w 132"/>
                  <a:gd name="T5" fmla="*/ 136 h 139"/>
                  <a:gd name="T6" fmla="*/ 131 w 132"/>
                  <a:gd name="T7" fmla="*/ 134 h 139"/>
                  <a:gd name="T8" fmla="*/ 84 w 132"/>
                  <a:gd name="T9" fmla="*/ 51 h 139"/>
                  <a:gd name="T10" fmla="*/ 6 w 132"/>
                  <a:gd name="T11" fmla="*/ 1 h 139"/>
                  <a:gd name="T12" fmla="*/ 5 w 132"/>
                  <a:gd name="T13" fmla="*/ 8 h 139"/>
                </a:gdLst>
                <a:ahLst/>
                <a:cxnLst>
                  <a:cxn ang="0">
                    <a:pos x="T0" y="T1"/>
                  </a:cxn>
                  <a:cxn ang="0">
                    <a:pos x="T2" y="T3"/>
                  </a:cxn>
                  <a:cxn ang="0">
                    <a:pos x="T4" y="T5"/>
                  </a:cxn>
                  <a:cxn ang="0">
                    <a:pos x="T6" y="T7"/>
                  </a:cxn>
                  <a:cxn ang="0">
                    <a:pos x="T8" y="T9"/>
                  </a:cxn>
                  <a:cxn ang="0">
                    <a:pos x="T10" y="T11"/>
                  </a:cxn>
                  <a:cxn ang="0">
                    <a:pos x="T12" y="T13"/>
                  </a:cxn>
                </a:cxnLst>
                <a:rect l="0" t="0" r="r" b="b"/>
                <a:pathLst>
                  <a:path w="132" h="139">
                    <a:moveTo>
                      <a:pt x="5" y="8"/>
                    </a:moveTo>
                    <a:cubicBezTo>
                      <a:pt x="37" y="14"/>
                      <a:pt x="58" y="37"/>
                      <a:pt x="78" y="61"/>
                    </a:cubicBezTo>
                    <a:cubicBezTo>
                      <a:pt x="99" y="84"/>
                      <a:pt x="112" y="108"/>
                      <a:pt x="124" y="136"/>
                    </a:cubicBezTo>
                    <a:cubicBezTo>
                      <a:pt x="126" y="139"/>
                      <a:pt x="132" y="138"/>
                      <a:pt x="131" y="134"/>
                    </a:cubicBezTo>
                    <a:cubicBezTo>
                      <a:pt x="127" y="102"/>
                      <a:pt x="105" y="74"/>
                      <a:pt x="84" y="51"/>
                    </a:cubicBezTo>
                    <a:cubicBezTo>
                      <a:pt x="64" y="28"/>
                      <a:pt x="39" y="0"/>
                      <a:pt x="6" y="1"/>
                    </a:cubicBezTo>
                    <a:cubicBezTo>
                      <a:pt x="2" y="1"/>
                      <a:pt x="0" y="7"/>
                      <a:pt x="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802"/>
              <p:cNvSpPr>
                <a:spLocks/>
              </p:cNvSpPr>
              <p:nvPr/>
            </p:nvSpPr>
            <p:spPr bwMode="auto">
              <a:xfrm>
                <a:off x="3022" y="1651"/>
                <a:ext cx="35" cy="102"/>
              </a:xfrm>
              <a:custGeom>
                <a:avLst/>
                <a:gdLst>
                  <a:gd name="T0" fmla="*/ 19 w 20"/>
                  <a:gd name="T1" fmla="*/ 52 h 58"/>
                  <a:gd name="T2" fmla="*/ 13 w 20"/>
                  <a:gd name="T3" fmla="*/ 27 h 58"/>
                  <a:gd name="T4" fmla="*/ 14 w 20"/>
                  <a:gd name="T5" fmla="*/ 4 h 58"/>
                  <a:gd name="T6" fmla="*/ 8 w 20"/>
                  <a:gd name="T7" fmla="*/ 3 h 58"/>
                  <a:gd name="T8" fmla="*/ 14 w 20"/>
                  <a:gd name="T9" fmla="*/ 55 h 58"/>
                  <a:gd name="T10" fmla="*/ 19 w 20"/>
                  <a:gd name="T11" fmla="*/ 52 h 58"/>
                </a:gdLst>
                <a:ahLst/>
                <a:cxnLst>
                  <a:cxn ang="0">
                    <a:pos x="T0" y="T1"/>
                  </a:cxn>
                  <a:cxn ang="0">
                    <a:pos x="T2" y="T3"/>
                  </a:cxn>
                  <a:cxn ang="0">
                    <a:pos x="T4" y="T5"/>
                  </a:cxn>
                  <a:cxn ang="0">
                    <a:pos x="T6" y="T7"/>
                  </a:cxn>
                  <a:cxn ang="0">
                    <a:pos x="T8" y="T9"/>
                  </a:cxn>
                  <a:cxn ang="0">
                    <a:pos x="T10" y="T11"/>
                  </a:cxn>
                </a:cxnLst>
                <a:rect l="0" t="0" r="r" b="b"/>
                <a:pathLst>
                  <a:path w="20" h="58">
                    <a:moveTo>
                      <a:pt x="19" y="52"/>
                    </a:moveTo>
                    <a:cubicBezTo>
                      <a:pt x="17" y="44"/>
                      <a:pt x="14" y="36"/>
                      <a:pt x="13" y="27"/>
                    </a:cubicBezTo>
                    <a:cubicBezTo>
                      <a:pt x="13" y="20"/>
                      <a:pt x="13" y="12"/>
                      <a:pt x="14" y="4"/>
                    </a:cubicBezTo>
                    <a:cubicBezTo>
                      <a:pt x="14" y="1"/>
                      <a:pt x="9" y="0"/>
                      <a:pt x="8" y="3"/>
                    </a:cubicBezTo>
                    <a:cubicBezTo>
                      <a:pt x="0" y="19"/>
                      <a:pt x="2" y="41"/>
                      <a:pt x="14" y="55"/>
                    </a:cubicBezTo>
                    <a:cubicBezTo>
                      <a:pt x="16" y="58"/>
                      <a:pt x="20" y="55"/>
                      <a:pt x="19"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803"/>
              <p:cNvSpPr>
                <a:spLocks/>
              </p:cNvSpPr>
              <p:nvPr/>
            </p:nvSpPr>
            <p:spPr bwMode="auto">
              <a:xfrm>
                <a:off x="3136" y="1475"/>
                <a:ext cx="209" cy="194"/>
              </a:xfrm>
              <a:custGeom>
                <a:avLst/>
                <a:gdLst>
                  <a:gd name="T0" fmla="*/ 4 w 119"/>
                  <a:gd name="T1" fmla="*/ 7 h 110"/>
                  <a:gd name="T2" fmla="*/ 112 w 119"/>
                  <a:gd name="T3" fmla="*/ 107 h 110"/>
                  <a:gd name="T4" fmla="*/ 118 w 119"/>
                  <a:gd name="T5" fmla="*/ 105 h 110"/>
                  <a:gd name="T6" fmla="*/ 69 w 119"/>
                  <a:gd name="T7" fmla="*/ 33 h 110"/>
                  <a:gd name="T8" fmla="*/ 4 w 119"/>
                  <a:gd name="T9" fmla="*/ 0 h 110"/>
                  <a:gd name="T10" fmla="*/ 4 w 119"/>
                  <a:gd name="T11" fmla="*/ 7 h 110"/>
                </a:gdLst>
                <a:ahLst/>
                <a:cxnLst>
                  <a:cxn ang="0">
                    <a:pos x="T0" y="T1"/>
                  </a:cxn>
                  <a:cxn ang="0">
                    <a:pos x="T2" y="T3"/>
                  </a:cxn>
                  <a:cxn ang="0">
                    <a:pos x="T4" y="T5"/>
                  </a:cxn>
                  <a:cxn ang="0">
                    <a:pos x="T6" y="T7"/>
                  </a:cxn>
                  <a:cxn ang="0">
                    <a:pos x="T8" y="T9"/>
                  </a:cxn>
                  <a:cxn ang="0">
                    <a:pos x="T10" y="T11"/>
                  </a:cxn>
                </a:cxnLst>
                <a:rect l="0" t="0" r="r" b="b"/>
                <a:pathLst>
                  <a:path w="119" h="110">
                    <a:moveTo>
                      <a:pt x="4" y="7"/>
                    </a:moveTo>
                    <a:cubicBezTo>
                      <a:pt x="57" y="11"/>
                      <a:pt x="85" y="69"/>
                      <a:pt x="112" y="107"/>
                    </a:cubicBezTo>
                    <a:cubicBezTo>
                      <a:pt x="114" y="110"/>
                      <a:pt x="119" y="109"/>
                      <a:pt x="118" y="105"/>
                    </a:cubicBezTo>
                    <a:cubicBezTo>
                      <a:pt x="108" y="78"/>
                      <a:pt x="88" y="55"/>
                      <a:pt x="69" y="33"/>
                    </a:cubicBezTo>
                    <a:cubicBezTo>
                      <a:pt x="52" y="13"/>
                      <a:pt x="32" y="0"/>
                      <a:pt x="4" y="0"/>
                    </a:cubicBezTo>
                    <a:cubicBezTo>
                      <a:pt x="0" y="0"/>
                      <a:pt x="0" y="6"/>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804"/>
              <p:cNvSpPr>
                <a:spLocks/>
              </p:cNvSpPr>
              <p:nvPr/>
            </p:nvSpPr>
            <p:spPr bwMode="auto">
              <a:xfrm>
                <a:off x="3331" y="1639"/>
                <a:ext cx="102" cy="21"/>
              </a:xfrm>
              <a:custGeom>
                <a:avLst/>
                <a:gdLst>
                  <a:gd name="T0" fmla="*/ 4 w 58"/>
                  <a:gd name="T1" fmla="*/ 12 h 12"/>
                  <a:gd name="T2" fmla="*/ 31 w 58"/>
                  <a:gd name="T3" fmla="*/ 10 h 12"/>
                  <a:gd name="T4" fmla="*/ 55 w 58"/>
                  <a:gd name="T5" fmla="*/ 10 h 12"/>
                  <a:gd name="T6" fmla="*/ 56 w 58"/>
                  <a:gd name="T7" fmla="*/ 4 h 12"/>
                  <a:gd name="T8" fmla="*/ 29 w 58"/>
                  <a:gd name="T9" fmla="*/ 1 h 12"/>
                  <a:gd name="T10" fmla="*/ 2 w 58"/>
                  <a:gd name="T11" fmla="*/ 7 h 12"/>
                  <a:gd name="T12" fmla="*/ 4 w 5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8" h="12">
                    <a:moveTo>
                      <a:pt x="4" y="12"/>
                    </a:moveTo>
                    <a:cubicBezTo>
                      <a:pt x="13" y="12"/>
                      <a:pt x="22" y="10"/>
                      <a:pt x="31" y="10"/>
                    </a:cubicBezTo>
                    <a:cubicBezTo>
                      <a:pt x="39" y="9"/>
                      <a:pt x="47" y="11"/>
                      <a:pt x="55" y="10"/>
                    </a:cubicBezTo>
                    <a:cubicBezTo>
                      <a:pt x="57" y="9"/>
                      <a:pt x="58" y="5"/>
                      <a:pt x="56" y="4"/>
                    </a:cubicBezTo>
                    <a:cubicBezTo>
                      <a:pt x="48" y="0"/>
                      <a:pt x="37" y="0"/>
                      <a:pt x="29" y="1"/>
                    </a:cubicBezTo>
                    <a:cubicBezTo>
                      <a:pt x="20" y="1"/>
                      <a:pt x="11" y="2"/>
                      <a:pt x="2" y="7"/>
                    </a:cubicBezTo>
                    <a:cubicBezTo>
                      <a:pt x="0" y="8"/>
                      <a:pt x="1" y="12"/>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805"/>
              <p:cNvSpPr>
                <a:spLocks/>
              </p:cNvSpPr>
              <p:nvPr/>
            </p:nvSpPr>
            <p:spPr bwMode="auto">
              <a:xfrm>
                <a:off x="3201" y="1428"/>
                <a:ext cx="32" cy="86"/>
              </a:xfrm>
              <a:custGeom>
                <a:avLst/>
                <a:gdLst>
                  <a:gd name="T0" fmla="*/ 18 w 18"/>
                  <a:gd name="T1" fmla="*/ 45 h 49"/>
                  <a:gd name="T2" fmla="*/ 7 w 18"/>
                  <a:gd name="T3" fmla="*/ 3 h 49"/>
                  <a:gd name="T4" fmla="*/ 1 w 18"/>
                  <a:gd name="T5" fmla="*/ 6 h 49"/>
                  <a:gd name="T6" fmla="*/ 11 w 18"/>
                  <a:gd name="T7" fmla="*/ 45 h 49"/>
                  <a:gd name="T8" fmla="*/ 18 w 18"/>
                  <a:gd name="T9" fmla="*/ 45 h 49"/>
                </a:gdLst>
                <a:ahLst/>
                <a:cxnLst>
                  <a:cxn ang="0">
                    <a:pos x="T0" y="T1"/>
                  </a:cxn>
                  <a:cxn ang="0">
                    <a:pos x="T2" y="T3"/>
                  </a:cxn>
                  <a:cxn ang="0">
                    <a:pos x="T4" y="T5"/>
                  </a:cxn>
                  <a:cxn ang="0">
                    <a:pos x="T6" y="T7"/>
                  </a:cxn>
                  <a:cxn ang="0">
                    <a:pos x="T8" y="T9"/>
                  </a:cxn>
                </a:cxnLst>
                <a:rect l="0" t="0" r="r" b="b"/>
                <a:pathLst>
                  <a:path w="18" h="49">
                    <a:moveTo>
                      <a:pt x="18" y="45"/>
                    </a:moveTo>
                    <a:cubicBezTo>
                      <a:pt x="17" y="30"/>
                      <a:pt x="13" y="16"/>
                      <a:pt x="7" y="3"/>
                    </a:cubicBezTo>
                    <a:cubicBezTo>
                      <a:pt x="5" y="0"/>
                      <a:pt x="0" y="2"/>
                      <a:pt x="1" y="6"/>
                    </a:cubicBezTo>
                    <a:cubicBezTo>
                      <a:pt x="5" y="19"/>
                      <a:pt x="8" y="32"/>
                      <a:pt x="11" y="45"/>
                    </a:cubicBezTo>
                    <a:cubicBezTo>
                      <a:pt x="12" y="49"/>
                      <a:pt x="18" y="48"/>
                      <a:pt x="18"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806"/>
              <p:cNvSpPr>
                <a:spLocks/>
              </p:cNvSpPr>
              <p:nvPr/>
            </p:nvSpPr>
            <p:spPr bwMode="auto">
              <a:xfrm>
                <a:off x="3203" y="1059"/>
                <a:ext cx="96" cy="88"/>
              </a:xfrm>
              <a:custGeom>
                <a:avLst/>
                <a:gdLst>
                  <a:gd name="T0" fmla="*/ 3 w 55"/>
                  <a:gd name="T1" fmla="*/ 6 h 50"/>
                  <a:gd name="T2" fmla="*/ 29 w 55"/>
                  <a:gd name="T3" fmla="*/ 24 h 50"/>
                  <a:gd name="T4" fmla="*/ 49 w 55"/>
                  <a:gd name="T5" fmla="*/ 48 h 50"/>
                  <a:gd name="T6" fmla="*/ 55 w 55"/>
                  <a:gd name="T7" fmla="*/ 44 h 50"/>
                  <a:gd name="T8" fmla="*/ 35 w 55"/>
                  <a:gd name="T9" fmla="*/ 17 h 50"/>
                  <a:gd name="T10" fmla="*/ 5 w 55"/>
                  <a:gd name="T11" fmla="*/ 0 h 50"/>
                  <a:gd name="T12" fmla="*/ 3 w 55"/>
                  <a:gd name="T13" fmla="*/ 6 h 50"/>
                </a:gdLst>
                <a:ahLst/>
                <a:cxnLst>
                  <a:cxn ang="0">
                    <a:pos x="T0" y="T1"/>
                  </a:cxn>
                  <a:cxn ang="0">
                    <a:pos x="T2" y="T3"/>
                  </a:cxn>
                  <a:cxn ang="0">
                    <a:pos x="T4" y="T5"/>
                  </a:cxn>
                  <a:cxn ang="0">
                    <a:pos x="T6" y="T7"/>
                  </a:cxn>
                  <a:cxn ang="0">
                    <a:pos x="T8" y="T9"/>
                  </a:cxn>
                  <a:cxn ang="0">
                    <a:pos x="T10" y="T11"/>
                  </a:cxn>
                  <a:cxn ang="0">
                    <a:pos x="T12" y="T13"/>
                  </a:cxn>
                </a:cxnLst>
                <a:rect l="0" t="0" r="r" b="b"/>
                <a:pathLst>
                  <a:path w="55" h="50">
                    <a:moveTo>
                      <a:pt x="3" y="6"/>
                    </a:moveTo>
                    <a:cubicBezTo>
                      <a:pt x="12" y="12"/>
                      <a:pt x="21" y="17"/>
                      <a:pt x="29" y="24"/>
                    </a:cubicBezTo>
                    <a:cubicBezTo>
                      <a:pt x="37" y="31"/>
                      <a:pt x="41" y="41"/>
                      <a:pt x="49" y="48"/>
                    </a:cubicBezTo>
                    <a:cubicBezTo>
                      <a:pt x="51" y="50"/>
                      <a:pt x="55" y="48"/>
                      <a:pt x="55" y="44"/>
                    </a:cubicBezTo>
                    <a:cubicBezTo>
                      <a:pt x="53" y="33"/>
                      <a:pt x="43" y="23"/>
                      <a:pt x="35" y="17"/>
                    </a:cubicBezTo>
                    <a:cubicBezTo>
                      <a:pt x="27" y="9"/>
                      <a:pt x="17" y="2"/>
                      <a:pt x="5" y="0"/>
                    </a:cubicBezTo>
                    <a:cubicBezTo>
                      <a:pt x="2" y="0"/>
                      <a:pt x="0" y="4"/>
                      <a:pt x="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807"/>
              <p:cNvSpPr>
                <a:spLocks/>
              </p:cNvSpPr>
              <p:nvPr/>
            </p:nvSpPr>
            <p:spPr bwMode="auto">
              <a:xfrm>
                <a:off x="3575" y="665"/>
                <a:ext cx="153" cy="58"/>
              </a:xfrm>
              <a:custGeom>
                <a:avLst/>
                <a:gdLst>
                  <a:gd name="T0" fmla="*/ 4 w 87"/>
                  <a:gd name="T1" fmla="*/ 11 h 33"/>
                  <a:gd name="T2" fmla="*/ 46 w 87"/>
                  <a:gd name="T3" fmla="*/ 17 h 33"/>
                  <a:gd name="T4" fmla="*/ 82 w 87"/>
                  <a:gd name="T5" fmla="*/ 31 h 33"/>
                  <a:gd name="T6" fmla="*/ 85 w 87"/>
                  <a:gd name="T7" fmla="*/ 26 h 33"/>
                  <a:gd name="T8" fmla="*/ 4 w 87"/>
                  <a:gd name="T9" fmla="*/ 5 h 33"/>
                  <a:gd name="T10" fmla="*/ 4 w 87"/>
                  <a:gd name="T11" fmla="*/ 11 h 33"/>
                </a:gdLst>
                <a:ahLst/>
                <a:cxnLst>
                  <a:cxn ang="0">
                    <a:pos x="T0" y="T1"/>
                  </a:cxn>
                  <a:cxn ang="0">
                    <a:pos x="T2" y="T3"/>
                  </a:cxn>
                  <a:cxn ang="0">
                    <a:pos x="T4" y="T5"/>
                  </a:cxn>
                  <a:cxn ang="0">
                    <a:pos x="T6" y="T7"/>
                  </a:cxn>
                  <a:cxn ang="0">
                    <a:pos x="T8" y="T9"/>
                  </a:cxn>
                  <a:cxn ang="0">
                    <a:pos x="T10" y="T11"/>
                  </a:cxn>
                </a:cxnLst>
                <a:rect l="0" t="0" r="r" b="b"/>
                <a:pathLst>
                  <a:path w="87" h="33">
                    <a:moveTo>
                      <a:pt x="4" y="11"/>
                    </a:moveTo>
                    <a:cubicBezTo>
                      <a:pt x="19" y="12"/>
                      <a:pt x="33" y="13"/>
                      <a:pt x="46" y="17"/>
                    </a:cubicBezTo>
                    <a:cubicBezTo>
                      <a:pt x="59" y="20"/>
                      <a:pt x="70" y="27"/>
                      <a:pt x="82" y="31"/>
                    </a:cubicBezTo>
                    <a:cubicBezTo>
                      <a:pt x="85" y="33"/>
                      <a:pt x="87" y="28"/>
                      <a:pt x="85" y="26"/>
                    </a:cubicBezTo>
                    <a:cubicBezTo>
                      <a:pt x="67" y="7"/>
                      <a:pt x="29" y="0"/>
                      <a:pt x="4" y="5"/>
                    </a:cubicBezTo>
                    <a:cubicBezTo>
                      <a:pt x="0" y="6"/>
                      <a:pt x="1" y="11"/>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Freeform 809"/>
            <p:cNvSpPr>
              <a:spLocks/>
            </p:cNvSpPr>
            <p:nvPr/>
          </p:nvSpPr>
          <p:spPr bwMode="auto">
            <a:xfrm>
              <a:off x="3707" y="656"/>
              <a:ext cx="118" cy="225"/>
            </a:xfrm>
            <a:custGeom>
              <a:avLst/>
              <a:gdLst>
                <a:gd name="T0" fmla="*/ 63 w 67"/>
                <a:gd name="T1" fmla="*/ 1 h 128"/>
                <a:gd name="T2" fmla="*/ 2 w 67"/>
                <a:gd name="T3" fmla="*/ 41 h 128"/>
                <a:gd name="T4" fmla="*/ 6 w 67"/>
                <a:gd name="T5" fmla="*/ 81 h 128"/>
                <a:gd name="T6" fmla="*/ 22 w 67"/>
                <a:gd name="T7" fmla="*/ 125 h 128"/>
                <a:gd name="T8" fmla="*/ 28 w 67"/>
                <a:gd name="T9" fmla="*/ 122 h 128"/>
                <a:gd name="T10" fmla="*/ 12 w 67"/>
                <a:gd name="T11" fmla="*/ 58 h 128"/>
                <a:gd name="T12" fmla="*/ 30 w 67"/>
                <a:gd name="T13" fmla="*/ 22 h 128"/>
                <a:gd name="T14" fmla="*/ 64 w 67"/>
                <a:gd name="T15" fmla="*/ 7 h 128"/>
                <a:gd name="T16" fmla="*/ 63 w 67"/>
                <a:gd name="T17"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8">
                  <a:moveTo>
                    <a:pt x="63" y="1"/>
                  </a:moveTo>
                  <a:cubicBezTo>
                    <a:pt x="40" y="7"/>
                    <a:pt x="8" y="15"/>
                    <a:pt x="2" y="41"/>
                  </a:cubicBezTo>
                  <a:cubicBezTo>
                    <a:pt x="0" y="54"/>
                    <a:pt x="4" y="69"/>
                    <a:pt x="6" y="81"/>
                  </a:cubicBezTo>
                  <a:cubicBezTo>
                    <a:pt x="9" y="97"/>
                    <a:pt x="12" y="113"/>
                    <a:pt x="22" y="125"/>
                  </a:cubicBezTo>
                  <a:cubicBezTo>
                    <a:pt x="24" y="128"/>
                    <a:pt x="29" y="125"/>
                    <a:pt x="28" y="122"/>
                  </a:cubicBezTo>
                  <a:cubicBezTo>
                    <a:pt x="23" y="100"/>
                    <a:pt x="15" y="80"/>
                    <a:pt x="12" y="58"/>
                  </a:cubicBezTo>
                  <a:cubicBezTo>
                    <a:pt x="10" y="42"/>
                    <a:pt x="15" y="30"/>
                    <a:pt x="30" y="22"/>
                  </a:cubicBezTo>
                  <a:cubicBezTo>
                    <a:pt x="41" y="16"/>
                    <a:pt x="53" y="11"/>
                    <a:pt x="64" y="7"/>
                  </a:cubicBezTo>
                  <a:cubicBezTo>
                    <a:pt x="67" y="5"/>
                    <a:pt x="66" y="0"/>
                    <a:pt x="6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10"/>
            <p:cNvSpPr>
              <a:spLocks/>
            </p:cNvSpPr>
            <p:nvPr/>
          </p:nvSpPr>
          <p:spPr bwMode="auto">
            <a:xfrm>
              <a:off x="3465" y="863"/>
              <a:ext cx="300" cy="190"/>
            </a:xfrm>
            <a:custGeom>
              <a:avLst/>
              <a:gdLst>
                <a:gd name="T0" fmla="*/ 164 w 171"/>
                <a:gd name="T1" fmla="*/ 2 h 108"/>
                <a:gd name="T2" fmla="*/ 53 w 171"/>
                <a:gd name="T3" fmla="*/ 51 h 108"/>
                <a:gd name="T4" fmla="*/ 4 w 171"/>
                <a:gd name="T5" fmla="*/ 104 h 108"/>
                <a:gd name="T6" fmla="*/ 12 w 171"/>
                <a:gd name="T7" fmla="*/ 105 h 108"/>
                <a:gd name="T8" fmla="*/ 38 w 171"/>
                <a:gd name="T9" fmla="*/ 72 h 108"/>
                <a:gd name="T10" fmla="*/ 80 w 171"/>
                <a:gd name="T11" fmla="*/ 52 h 108"/>
                <a:gd name="T12" fmla="*/ 167 w 171"/>
                <a:gd name="T13" fmla="*/ 10 h 108"/>
                <a:gd name="T14" fmla="*/ 164 w 171"/>
                <a:gd name="T15" fmla="*/ 2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08">
                  <a:moveTo>
                    <a:pt x="164" y="2"/>
                  </a:moveTo>
                  <a:cubicBezTo>
                    <a:pt x="126" y="16"/>
                    <a:pt x="90" y="35"/>
                    <a:pt x="53" y="51"/>
                  </a:cubicBezTo>
                  <a:cubicBezTo>
                    <a:pt x="31" y="61"/>
                    <a:pt x="0" y="75"/>
                    <a:pt x="4" y="104"/>
                  </a:cubicBezTo>
                  <a:cubicBezTo>
                    <a:pt x="5" y="107"/>
                    <a:pt x="11" y="108"/>
                    <a:pt x="12" y="105"/>
                  </a:cubicBezTo>
                  <a:cubicBezTo>
                    <a:pt x="19" y="91"/>
                    <a:pt x="23" y="80"/>
                    <a:pt x="38" y="72"/>
                  </a:cubicBezTo>
                  <a:cubicBezTo>
                    <a:pt x="51" y="64"/>
                    <a:pt x="66" y="58"/>
                    <a:pt x="80" y="52"/>
                  </a:cubicBezTo>
                  <a:cubicBezTo>
                    <a:pt x="109" y="38"/>
                    <a:pt x="139" y="25"/>
                    <a:pt x="167" y="10"/>
                  </a:cubicBezTo>
                  <a:cubicBezTo>
                    <a:pt x="171" y="8"/>
                    <a:pt x="168" y="0"/>
                    <a:pt x="164"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11"/>
            <p:cNvSpPr>
              <a:spLocks/>
            </p:cNvSpPr>
            <p:nvPr/>
          </p:nvSpPr>
          <p:spPr bwMode="auto">
            <a:xfrm>
              <a:off x="3289" y="1027"/>
              <a:ext cx="230" cy="157"/>
            </a:xfrm>
            <a:custGeom>
              <a:avLst/>
              <a:gdLst>
                <a:gd name="T0" fmla="*/ 125 w 131"/>
                <a:gd name="T1" fmla="*/ 3 h 89"/>
                <a:gd name="T2" fmla="*/ 43 w 131"/>
                <a:gd name="T3" fmla="*/ 33 h 89"/>
                <a:gd name="T4" fmla="*/ 6 w 131"/>
                <a:gd name="T5" fmla="*/ 85 h 89"/>
                <a:gd name="T6" fmla="*/ 15 w 131"/>
                <a:gd name="T7" fmla="*/ 85 h 89"/>
                <a:gd name="T8" fmla="*/ 126 w 131"/>
                <a:gd name="T9" fmla="*/ 12 h 89"/>
                <a:gd name="T10" fmla="*/ 125 w 131"/>
                <a:gd name="T11" fmla="*/ 3 h 89"/>
              </a:gdLst>
              <a:ahLst/>
              <a:cxnLst>
                <a:cxn ang="0">
                  <a:pos x="T0" y="T1"/>
                </a:cxn>
                <a:cxn ang="0">
                  <a:pos x="T2" y="T3"/>
                </a:cxn>
                <a:cxn ang="0">
                  <a:pos x="T4" y="T5"/>
                </a:cxn>
                <a:cxn ang="0">
                  <a:pos x="T6" y="T7"/>
                </a:cxn>
                <a:cxn ang="0">
                  <a:pos x="T8" y="T9"/>
                </a:cxn>
                <a:cxn ang="0">
                  <a:pos x="T10" y="T11"/>
                </a:cxn>
              </a:cxnLst>
              <a:rect l="0" t="0" r="r" b="b"/>
              <a:pathLst>
                <a:path w="131" h="89">
                  <a:moveTo>
                    <a:pt x="125" y="3"/>
                  </a:moveTo>
                  <a:cubicBezTo>
                    <a:pt x="95" y="0"/>
                    <a:pt x="67" y="17"/>
                    <a:pt x="43" y="33"/>
                  </a:cubicBezTo>
                  <a:cubicBezTo>
                    <a:pt x="26" y="45"/>
                    <a:pt x="0" y="60"/>
                    <a:pt x="6" y="85"/>
                  </a:cubicBezTo>
                  <a:cubicBezTo>
                    <a:pt x="7" y="89"/>
                    <a:pt x="13" y="89"/>
                    <a:pt x="15" y="85"/>
                  </a:cubicBezTo>
                  <a:cubicBezTo>
                    <a:pt x="30" y="43"/>
                    <a:pt x="84" y="19"/>
                    <a:pt x="126" y="12"/>
                  </a:cubicBezTo>
                  <a:cubicBezTo>
                    <a:pt x="131" y="11"/>
                    <a:pt x="130" y="4"/>
                    <a:pt x="125"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12"/>
            <p:cNvSpPr>
              <a:spLocks/>
            </p:cNvSpPr>
            <p:nvPr/>
          </p:nvSpPr>
          <p:spPr bwMode="auto">
            <a:xfrm>
              <a:off x="3291" y="1129"/>
              <a:ext cx="47" cy="208"/>
            </a:xfrm>
            <a:custGeom>
              <a:avLst/>
              <a:gdLst>
                <a:gd name="T0" fmla="*/ 0 w 27"/>
                <a:gd name="T1" fmla="*/ 5 h 118"/>
                <a:gd name="T2" fmla="*/ 11 w 27"/>
                <a:gd name="T3" fmla="*/ 62 h 118"/>
                <a:gd name="T4" fmla="*/ 17 w 27"/>
                <a:gd name="T5" fmla="*/ 115 h 118"/>
                <a:gd name="T6" fmla="*/ 25 w 27"/>
                <a:gd name="T7" fmla="*/ 112 h 118"/>
                <a:gd name="T8" fmla="*/ 22 w 27"/>
                <a:gd name="T9" fmla="*/ 48 h 118"/>
                <a:gd name="T10" fmla="*/ 6 w 27"/>
                <a:gd name="T11" fmla="*/ 2 h 118"/>
                <a:gd name="T12" fmla="*/ 0 w 27"/>
                <a:gd name="T13" fmla="*/ 5 h 118"/>
              </a:gdLst>
              <a:ahLst/>
              <a:cxnLst>
                <a:cxn ang="0">
                  <a:pos x="T0" y="T1"/>
                </a:cxn>
                <a:cxn ang="0">
                  <a:pos x="T2" y="T3"/>
                </a:cxn>
                <a:cxn ang="0">
                  <a:pos x="T4" y="T5"/>
                </a:cxn>
                <a:cxn ang="0">
                  <a:pos x="T6" y="T7"/>
                </a:cxn>
                <a:cxn ang="0">
                  <a:pos x="T8" y="T9"/>
                </a:cxn>
                <a:cxn ang="0">
                  <a:pos x="T10" y="T11"/>
                </a:cxn>
                <a:cxn ang="0">
                  <a:pos x="T12" y="T13"/>
                </a:cxn>
              </a:cxnLst>
              <a:rect l="0" t="0" r="r" b="b"/>
              <a:pathLst>
                <a:path w="27" h="118">
                  <a:moveTo>
                    <a:pt x="0" y="5"/>
                  </a:moveTo>
                  <a:cubicBezTo>
                    <a:pt x="2" y="24"/>
                    <a:pt x="10" y="42"/>
                    <a:pt x="11" y="62"/>
                  </a:cubicBezTo>
                  <a:cubicBezTo>
                    <a:pt x="11" y="80"/>
                    <a:pt x="8" y="99"/>
                    <a:pt x="17" y="115"/>
                  </a:cubicBezTo>
                  <a:cubicBezTo>
                    <a:pt x="20" y="118"/>
                    <a:pt x="25" y="117"/>
                    <a:pt x="25" y="112"/>
                  </a:cubicBezTo>
                  <a:cubicBezTo>
                    <a:pt x="27" y="92"/>
                    <a:pt x="25" y="68"/>
                    <a:pt x="22" y="48"/>
                  </a:cubicBezTo>
                  <a:cubicBezTo>
                    <a:pt x="20" y="32"/>
                    <a:pt x="17" y="14"/>
                    <a:pt x="6" y="2"/>
                  </a:cubicBezTo>
                  <a:cubicBezTo>
                    <a:pt x="4" y="0"/>
                    <a:pt x="0" y="2"/>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13"/>
            <p:cNvSpPr>
              <a:spLocks/>
            </p:cNvSpPr>
            <p:nvPr/>
          </p:nvSpPr>
          <p:spPr bwMode="auto">
            <a:xfrm>
              <a:off x="3314" y="1322"/>
              <a:ext cx="131" cy="160"/>
            </a:xfrm>
            <a:custGeom>
              <a:avLst/>
              <a:gdLst>
                <a:gd name="T0" fmla="*/ 5 w 75"/>
                <a:gd name="T1" fmla="*/ 10 h 91"/>
                <a:gd name="T2" fmla="*/ 53 w 75"/>
                <a:gd name="T3" fmla="*/ 42 h 91"/>
                <a:gd name="T4" fmla="*/ 58 w 75"/>
                <a:gd name="T5" fmla="*/ 73 h 91"/>
                <a:gd name="T6" fmla="*/ 60 w 75"/>
                <a:gd name="T7" fmla="*/ 88 h 91"/>
                <a:gd name="T8" fmla="*/ 68 w 75"/>
                <a:gd name="T9" fmla="*/ 87 h 91"/>
                <a:gd name="T10" fmla="*/ 74 w 75"/>
                <a:gd name="T11" fmla="*/ 56 h 91"/>
                <a:gd name="T12" fmla="*/ 60 w 75"/>
                <a:gd name="T13" fmla="*/ 30 h 91"/>
                <a:gd name="T14" fmla="*/ 6 w 75"/>
                <a:gd name="T15" fmla="*/ 2 h 91"/>
                <a:gd name="T16" fmla="*/ 5 w 75"/>
                <a:gd name="T17" fmla="*/ 1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91">
                  <a:moveTo>
                    <a:pt x="5" y="10"/>
                  </a:moveTo>
                  <a:cubicBezTo>
                    <a:pt x="25" y="15"/>
                    <a:pt x="41" y="24"/>
                    <a:pt x="53" y="42"/>
                  </a:cubicBezTo>
                  <a:cubicBezTo>
                    <a:pt x="61" y="52"/>
                    <a:pt x="61" y="60"/>
                    <a:pt x="58" y="73"/>
                  </a:cubicBezTo>
                  <a:cubicBezTo>
                    <a:pt x="57" y="79"/>
                    <a:pt x="57" y="82"/>
                    <a:pt x="60" y="88"/>
                  </a:cubicBezTo>
                  <a:cubicBezTo>
                    <a:pt x="62" y="91"/>
                    <a:pt x="68" y="91"/>
                    <a:pt x="68" y="87"/>
                  </a:cubicBezTo>
                  <a:cubicBezTo>
                    <a:pt x="70" y="77"/>
                    <a:pt x="75" y="66"/>
                    <a:pt x="74" y="56"/>
                  </a:cubicBezTo>
                  <a:cubicBezTo>
                    <a:pt x="72" y="46"/>
                    <a:pt x="66" y="37"/>
                    <a:pt x="60" y="30"/>
                  </a:cubicBezTo>
                  <a:cubicBezTo>
                    <a:pt x="47" y="14"/>
                    <a:pt x="27" y="0"/>
                    <a:pt x="6" y="2"/>
                  </a:cubicBezTo>
                  <a:cubicBezTo>
                    <a:pt x="2" y="3"/>
                    <a:pt x="0" y="9"/>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14"/>
            <p:cNvSpPr>
              <a:spLocks/>
            </p:cNvSpPr>
            <p:nvPr/>
          </p:nvSpPr>
          <p:spPr bwMode="auto">
            <a:xfrm>
              <a:off x="3600" y="1206"/>
              <a:ext cx="178" cy="363"/>
            </a:xfrm>
            <a:custGeom>
              <a:avLst/>
              <a:gdLst>
                <a:gd name="T0" fmla="*/ 5 w 101"/>
                <a:gd name="T1" fmla="*/ 10 h 206"/>
                <a:gd name="T2" fmla="*/ 47 w 101"/>
                <a:gd name="T3" fmla="*/ 58 h 206"/>
                <a:gd name="T4" fmla="*/ 51 w 101"/>
                <a:gd name="T5" fmla="*/ 110 h 206"/>
                <a:gd name="T6" fmla="*/ 88 w 101"/>
                <a:gd name="T7" fmla="*/ 202 h 206"/>
                <a:gd name="T8" fmla="*/ 98 w 101"/>
                <a:gd name="T9" fmla="*/ 195 h 206"/>
                <a:gd name="T10" fmla="*/ 72 w 101"/>
                <a:gd name="T11" fmla="*/ 135 h 206"/>
                <a:gd name="T12" fmla="*/ 63 w 101"/>
                <a:gd name="T13" fmla="*/ 68 h 206"/>
                <a:gd name="T14" fmla="*/ 9 w 101"/>
                <a:gd name="T15" fmla="*/ 1 h 206"/>
                <a:gd name="T16" fmla="*/ 5 w 101"/>
                <a:gd name="T17" fmla="*/ 1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06">
                  <a:moveTo>
                    <a:pt x="5" y="10"/>
                  </a:moveTo>
                  <a:cubicBezTo>
                    <a:pt x="27" y="22"/>
                    <a:pt x="44" y="30"/>
                    <a:pt x="47" y="58"/>
                  </a:cubicBezTo>
                  <a:cubicBezTo>
                    <a:pt x="49" y="76"/>
                    <a:pt x="49" y="93"/>
                    <a:pt x="51" y="110"/>
                  </a:cubicBezTo>
                  <a:cubicBezTo>
                    <a:pt x="55" y="141"/>
                    <a:pt x="64" y="180"/>
                    <a:pt x="88" y="202"/>
                  </a:cubicBezTo>
                  <a:cubicBezTo>
                    <a:pt x="94" y="206"/>
                    <a:pt x="101" y="201"/>
                    <a:pt x="98" y="195"/>
                  </a:cubicBezTo>
                  <a:cubicBezTo>
                    <a:pt x="88" y="175"/>
                    <a:pt x="77" y="157"/>
                    <a:pt x="72" y="135"/>
                  </a:cubicBezTo>
                  <a:cubicBezTo>
                    <a:pt x="66" y="113"/>
                    <a:pt x="65" y="91"/>
                    <a:pt x="63" y="68"/>
                  </a:cubicBezTo>
                  <a:cubicBezTo>
                    <a:pt x="61" y="32"/>
                    <a:pt x="47" y="8"/>
                    <a:pt x="9" y="1"/>
                  </a:cubicBezTo>
                  <a:cubicBezTo>
                    <a:pt x="3" y="0"/>
                    <a:pt x="0" y="7"/>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815"/>
            <p:cNvSpPr>
              <a:spLocks/>
            </p:cNvSpPr>
            <p:nvPr/>
          </p:nvSpPr>
          <p:spPr bwMode="auto">
            <a:xfrm>
              <a:off x="3758" y="1533"/>
              <a:ext cx="213" cy="48"/>
            </a:xfrm>
            <a:custGeom>
              <a:avLst/>
              <a:gdLst>
                <a:gd name="T0" fmla="*/ 5 w 121"/>
                <a:gd name="T1" fmla="*/ 22 h 27"/>
                <a:gd name="T2" fmla="*/ 75 w 121"/>
                <a:gd name="T3" fmla="*/ 23 h 27"/>
                <a:gd name="T4" fmla="*/ 119 w 121"/>
                <a:gd name="T5" fmla="*/ 14 h 27"/>
                <a:gd name="T6" fmla="*/ 114 w 121"/>
                <a:gd name="T7" fmla="*/ 6 h 27"/>
                <a:gd name="T8" fmla="*/ 4 w 121"/>
                <a:gd name="T9" fmla="*/ 13 h 27"/>
                <a:gd name="T10" fmla="*/ 5 w 121"/>
                <a:gd name="T11" fmla="*/ 22 h 27"/>
              </a:gdLst>
              <a:ahLst/>
              <a:cxnLst>
                <a:cxn ang="0">
                  <a:pos x="T0" y="T1"/>
                </a:cxn>
                <a:cxn ang="0">
                  <a:pos x="T2" y="T3"/>
                </a:cxn>
                <a:cxn ang="0">
                  <a:pos x="T4" y="T5"/>
                </a:cxn>
                <a:cxn ang="0">
                  <a:pos x="T6" y="T7"/>
                </a:cxn>
                <a:cxn ang="0">
                  <a:pos x="T8" y="T9"/>
                </a:cxn>
                <a:cxn ang="0">
                  <a:pos x="T10" y="T11"/>
                </a:cxn>
              </a:cxnLst>
              <a:rect l="0" t="0" r="r" b="b"/>
              <a:pathLst>
                <a:path w="121" h="27">
                  <a:moveTo>
                    <a:pt x="5" y="22"/>
                  </a:moveTo>
                  <a:cubicBezTo>
                    <a:pt x="29" y="21"/>
                    <a:pt x="52" y="22"/>
                    <a:pt x="75" y="23"/>
                  </a:cubicBezTo>
                  <a:cubicBezTo>
                    <a:pt x="90" y="24"/>
                    <a:pt x="108" y="27"/>
                    <a:pt x="119" y="14"/>
                  </a:cubicBezTo>
                  <a:cubicBezTo>
                    <a:pt x="121" y="10"/>
                    <a:pt x="119" y="4"/>
                    <a:pt x="114" y="6"/>
                  </a:cubicBezTo>
                  <a:cubicBezTo>
                    <a:pt x="79" y="19"/>
                    <a:pt x="39" y="0"/>
                    <a:pt x="4" y="13"/>
                  </a:cubicBezTo>
                  <a:cubicBezTo>
                    <a:pt x="0" y="15"/>
                    <a:pt x="0" y="22"/>
                    <a:pt x="5"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816"/>
            <p:cNvSpPr>
              <a:spLocks/>
            </p:cNvSpPr>
            <p:nvPr/>
          </p:nvSpPr>
          <p:spPr bwMode="auto">
            <a:xfrm>
              <a:off x="3776" y="1060"/>
              <a:ext cx="199" cy="180"/>
            </a:xfrm>
            <a:custGeom>
              <a:avLst/>
              <a:gdLst>
                <a:gd name="T0" fmla="*/ 6 w 113"/>
                <a:gd name="T1" fmla="*/ 28 h 102"/>
                <a:gd name="T2" fmla="*/ 82 w 113"/>
                <a:gd name="T3" fmla="*/ 40 h 102"/>
                <a:gd name="T4" fmla="*/ 106 w 113"/>
                <a:gd name="T5" fmla="*/ 99 h 102"/>
                <a:gd name="T6" fmla="*/ 112 w 113"/>
                <a:gd name="T7" fmla="*/ 96 h 102"/>
                <a:gd name="T8" fmla="*/ 72 w 113"/>
                <a:gd name="T9" fmla="*/ 15 h 102"/>
                <a:gd name="T10" fmla="*/ 2 w 113"/>
                <a:gd name="T11" fmla="*/ 23 h 102"/>
                <a:gd name="T12" fmla="*/ 6 w 113"/>
                <a:gd name="T13" fmla="*/ 28 h 102"/>
              </a:gdLst>
              <a:ahLst/>
              <a:cxnLst>
                <a:cxn ang="0">
                  <a:pos x="T0" y="T1"/>
                </a:cxn>
                <a:cxn ang="0">
                  <a:pos x="T2" y="T3"/>
                </a:cxn>
                <a:cxn ang="0">
                  <a:pos x="T4" y="T5"/>
                </a:cxn>
                <a:cxn ang="0">
                  <a:pos x="T6" y="T7"/>
                </a:cxn>
                <a:cxn ang="0">
                  <a:pos x="T8" y="T9"/>
                </a:cxn>
                <a:cxn ang="0">
                  <a:pos x="T10" y="T11"/>
                </a:cxn>
                <a:cxn ang="0">
                  <a:pos x="T12" y="T13"/>
                </a:cxn>
              </a:cxnLst>
              <a:rect l="0" t="0" r="r" b="b"/>
              <a:pathLst>
                <a:path w="113" h="102">
                  <a:moveTo>
                    <a:pt x="6" y="28"/>
                  </a:moveTo>
                  <a:cubicBezTo>
                    <a:pt x="31" y="8"/>
                    <a:pt x="64" y="13"/>
                    <a:pt x="82" y="40"/>
                  </a:cubicBezTo>
                  <a:cubicBezTo>
                    <a:pt x="94" y="59"/>
                    <a:pt x="91" y="83"/>
                    <a:pt x="106" y="99"/>
                  </a:cubicBezTo>
                  <a:cubicBezTo>
                    <a:pt x="108" y="102"/>
                    <a:pt x="113" y="99"/>
                    <a:pt x="112" y="96"/>
                  </a:cubicBezTo>
                  <a:cubicBezTo>
                    <a:pt x="103" y="67"/>
                    <a:pt x="100" y="33"/>
                    <a:pt x="72" y="15"/>
                  </a:cubicBezTo>
                  <a:cubicBezTo>
                    <a:pt x="50" y="0"/>
                    <a:pt x="20" y="2"/>
                    <a:pt x="2" y="23"/>
                  </a:cubicBezTo>
                  <a:cubicBezTo>
                    <a:pt x="0" y="25"/>
                    <a:pt x="3" y="30"/>
                    <a:pt x="6"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17"/>
            <p:cNvSpPr>
              <a:spLocks/>
            </p:cNvSpPr>
            <p:nvPr/>
          </p:nvSpPr>
          <p:spPr bwMode="auto">
            <a:xfrm>
              <a:off x="3952" y="1227"/>
              <a:ext cx="75" cy="20"/>
            </a:xfrm>
            <a:custGeom>
              <a:avLst/>
              <a:gdLst>
                <a:gd name="T0" fmla="*/ 4 w 43"/>
                <a:gd name="T1" fmla="*/ 8 h 11"/>
                <a:gd name="T2" fmla="*/ 40 w 43"/>
                <a:gd name="T3" fmla="*/ 6 h 11"/>
                <a:gd name="T4" fmla="*/ 39 w 43"/>
                <a:gd name="T5" fmla="*/ 0 h 11"/>
                <a:gd name="T6" fmla="*/ 5 w 43"/>
                <a:gd name="T7" fmla="*/ 2 h 11"/>
                <a:gd name="T8" fmla="*/ 4 w 43"/>
                <a:gd name="T9" fmla="*/ 8 h 11"/>
              </a:gdLst>
              <a:ahLst/>
              <a:cxnLst>
                <a:cxn ang="0">
                  <a:pos x="T0" y="T1"/>
                </a:cxn>
                <a:cxn ang="0">
                  <a:pos x="T2" y="T3"/>
                </a:cxn>
                <a:cxn ang="0">
                  <a:pos x="T4" y="T5"/>
                </a:cxn>
                <a:cxn ang="0">
                  <a:pos x="T6" y="T7"/>
                </a:cxn>
                <a:cxn ang="0">
                  <a:pos x="T8" y="T9"/>
                </a:cxn>
              </a:cxnLst>
              <a:rect l="0" t="0" r="r" b="b"/>
              <a:pathLst>
                <a:path w="43" h="11">
                  <a:moveTo>
                    <a:pt x="4" y="8"/>
                  </a:moveTo>
                  <a:cubicBezTo>
                    <a:pt x="16" y="11"/>
                    <a:pt x="29" y="10"/>
                    <a:pt x="40" y="6"/>
                  </a:cubicBezTo>
                  <a:cubicBezTo>
                    <a:pt x="43" y="5"/>
                    <a:pt x="43" y="1"/>
                    <a:pt x="39" y="0"/>
                  </a:cubicBezTo>
                  <a:cubicBezTo>
                    <a:pt x="28" y="0"/>
                    <a:pt x="16" y="0"/>
                    <a:pt x="5" y="2"/>
                  </a:cubicBezTo>
                  <a:cubicBezTo>
                    <a:pt x="2" y="2"/>
                    <a:pt x="0"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818"/>
            <p:cNvSpPr>
              <a:spLocks/>
            </p:cNvSpPr>
            <p:nvPr/>
          </p:nvSpPr>
          <p:spPr bwMode="auto">
            <a:xfrm>
              <a:off x="3841" y="695"/>
              <a:ext cx="90" cy="88"/>
            </a:xfrm>
            <a:custGeom>
              <a:avLst/>
              <a:gdLst>
                <a:gd name="T0" fmla="*/ 7 w 51"/>
                <a:gd name="T1" fmla="*/ 47 h 50"/>
                <a:gd name="T2" fmla="*/ 23 w 51"/>
                <a:gd name="T3" fmla="*/ 22 h 50"/>
                <a:gd name="T4" fmla="*/ 48 w 51"/>
                <a:gd name="T5" fmla="*/ 7 h 50"/>
                <a:gd name="T6" fmla="*/ 47 w 51"/>
                <a:gd name="T7" fmla="*/ 1 h 50"/>
                <a:gd name="T8" fmla="*/ 18 w 51"/>
                <a:gd name="T9" fmla="*/ 15 h 50"/>
                <a:gd name="T10" fmla="*/ 1 w 51"/>
                <a:gd name="T11" fmla="*/ 44 h 50"/>
                <a:gd name="T12" fmla="*/ 7 w 51"/>
                <a:gd name="T13" fmla="*/ 47 h 50"/>
              </a:gdLst>
              <a:ahLst/>
              <a:cxnLst>
                <a:cxn ang="0">
                  <a:pos x="T0" y="T1"/>
                </a:cxn>
                <a:cxn ang="0">
                  <a:pos x="T2" y="T3"/>
                </a:cxn>
                <a:cxn ang="0">
                  <a:pos x="T4" y="T5"/>
                </a:cxn>
                <a:cxn ang="0">
                  <a:pos x="T6" y="T7"/>
                </a:cxn>
                <a:cxn ang="0">
                  <a:pos x="T8" y="T9"/>
                </a:cxn>
                <a:cxn ang="0">
                  <a:pos x="T10" y="T11"/>
                </a:cxn>
                <a:cxn ang="0">
                  <a:pos x="T12" y="T13"/>
                </a:cxn>
              </a:cxnLst>
              <a:rect l="0" t="0" r="r" b="b"/>
              <a:pathLst>
                <a:path w="51" h="50">
                  <a:moveTo>
                    <a:pt x="7" y="47"/>
                  </a:moveTo>
                  <a:cubicBezTo>
                    <a:pt x="11" y="38"/>
                    <a:pt x="16" y="29"/>
                    <a:pt x="23" y="22"/>
                  </a:cubicBezTo>
                  <a:cubicBezTo>
                    <a:pt x="31" y="15"/>
                    <a:pt x="40" y="13"/>
                    <a:pt x="48" y="7"/>
                  </a:cubicBezTo>
                  <a:cubicBezTo>
                    <a:pt x="51" y="5"/>
                    <a:pt x="50" y="1"/>
                    <a:pt x="47" y="1"/>
                  </a:cubicBezTo>
                  <a:cubicBezTo>
                    <a:pt x="36" y="0"/>
                    <a:pt x="25" y="8"/>
                    <a:pt x="18" y="15"/>
                  </a:cubicBezTo>
                  <a:cubicBezTo>
                    <a:pt x="10" y="23"/>
                    <a:pt x="4" y="33"/>
                    <a:pt x="1" y="44"/>
                  </a:cubicBezTo>
                  <a:cubicBezTo>
                    <a:pt x="0" y="48"/>
                    <a:pt x="5" y="50"/>
                    <a:pt x="7"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19"/>
            <p:cNvSpPr>
              <a:spLocks/>
            </p:cNvSpPr>
            <p:nvPr/>
          </p:nvSpPr>
          <p:spPr bwMode="auto">
            <a:xfrm>
              <a:off x="3822" y="842"/>
              <a:ext cx="142" cy="51"/>
            </a:xfrm>
            <a:custGeom>
              <a:avLst/>
              <a:gdLst>
                <a:gd name="T0" fmla="*/ 6 w 81"/>
                <a:gd name="T1" fmla="*/ 19 h 29"/>
                <a:gd name="T2" fmla="*/ 75 w 81"/>
                <a:gd name="T3" fmla="*/ 28 h 29"/>
                <a:gd name="T4" fmla="*/ 80 w 81"/>
                <a:gd name="T5" fmla="*/ 23 h 29"/>
                <a:gd name="T6" fmla="*/ 4 w 81"/>
                <a:gd name="T7" fmla="*/ 12 h 29"/>
                <a:gd name="T8" fmla="*/ 6 w 81"/>
                <a:gd name="T9" fmla="*/ 19 h 29"/>
              </a:gdLst>
              <a:ahLst/>
              <a:cxnLst>
                <a:cxn ang="0">
                  <a:pos x="T0" y="T1"/>
                </a:cxn>
                <a:cxn ang="0">
                  <a:pos x="T2" y="T3"/>
                </a:cxn>
                <a:cxn ang="0">
                  <a:pos x="T4" y="T5"/>
                </a:cxn>
                <a:cxn ang="0">
                  <a:pos x="T6" y="T7"/>
                </a:cxn>
                <a:cxn ang="0">
                  <a:pos x="T8" y="T9"/>
                </a:cxn>
              </a:cxnLst>
              <a:rect l="0" t="0" r="r" b="b"/>
              <a:pathLst>
                <a:path w="81" h="29">
                  <a:moveTo>
                    <a:pt x="6" y="19"/>
                  </a:moveTo>
                  <a:cubicBezTo>
                    <a:pt x="31" y="13"/>
                    <a:pt x="53" y="15"/>
                    <a:pt x="75" y="28"/>
                  </a:cubicBezTo>
                  <a:cubicBezTo>
                    <a:pt x="78" y="29"/>
                    <a:pt x="81" y="26"/>
                    <a:pt x="80" y="23"/>
                  </a:cubicBezTo>
                  <a:cubicBezTo>
                    <a:pt x="67" y="0"/>
                    <a:pt x="24" y="4"/>
                    <a:pt x="4" y="12"/>
                  </a:cubicBezTo>
                  <a:cubicBezTo>
                    <a:pt x="0" y="13"/>
                    <a:pt x="2" y="20"/>
                    <a:pt x="6"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20"/>
            <p:cNvSpPr>
              <a:spLocks/>
            </p:cNvSpPr>
            <p:nvPr/>
          </p:nvSpPr>
          <p:spPr bwMode="auto">
            <a:xfrm>
              <a:off x="3946" y="878"/>
              <a:ext cx="65" cy="133"/>
            </a:xfrm>
            <a:custGeom>
              <a:avLst/>
              <a:gdLst>
                <a:gd name="T0" fmla="*/ 2 w 37"/>
                <a:gd name="T1" fmla="*/ 6 h 76"/>
                <a:gd name="T2" fmla="*/ 13 w 37"/>
                <a:gd name="T3" fmla="*/ 27 h 76"/>
                <a:gd name="T4" fmla="*/ 16 w 37"/>
                <a:gd name="T5" fmla="*/ 50 h 76"/>
                <a:gd name="T6" fmla="*/ 30 w 37"/>
                <a:gd name="T7" fmla="*/ 75 h 76"/>
                <a:gd name="T8" fmla="*/ 35 w 37"/>
                <a:gd name="T9" fmla="*/ 70 h 76"/>
                <a:gd name="T10" fmla="*/ 26 w 37"/>
                <a:gd name="T11" fmla="*/ 52 h 76"/>
                <a:gd name="T12" fmla="*/ 23 w 37"/>
                <a:gd name="T13" fmla="*/ 31 h 76"/>
                <a:gd name="T14" fmla="*/ 7 w 37"/>
                <a:gd name="T15" fmla="*/ 2 h 76"/>
                <a:gd name="T16" fmla="*/ 2 w 37"/>
                <a:gd name="T17"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76">
                  <a:moveTo>
                    <a:pt x="2" y="6"/>
                  </a:moveTo>
                  <a:cubicBezTo>
                    <a:pt x="6" y="13"/>
                    <a:pt x="10" y="19"/>
                    <a:pt x="13" y="27"/>
                  </a:cubicBezTo>
                  <a:cubicBezTo>
                    <a:pt x="15" y="34"/>
                    <a:pt x="15" y="42"/>
                    <a:pt x="16" y="50"/>
                  </a:cubicBezTo>
                  <a:cubicBezTo>
                    <a:pt x="18" y="60"/>
                    <a:pt x="21" y="70"/>
                    <a:pt x="30" y="75"/>
                  </a:cubicBezTo>
                  <a:cubicBezTo>
                    <a:pt x="33" y="76"/>
                    <a:pt x="37" y="73"/>
                    <a:pt x="35" y="70"/>
                  </a:cubicBezTo>
                  <a:cubicBezTo>
                    <a:pt x="32" y="64"/>
                    <a:pt x="28" y="59"/>
                    <a:pt x="26" y="52"/>
                  </a:cubicBezTo>
                  <a:cubicBezTo>
                    <a:pt x="25" y="45"/>
                    <a:pt x="24" y="38"/>
                    <a:pt x="23" y="31"/>
                  </a:cubicBezTo>
                  <a:cubicBezTo>
                    <a:pt x="21" y="20"/>
                    <a:pt x="16" y="9"/>
                    <a:pt x="7" y="2"/>
                  </a:cubicBezTo>
                  <a:cubicBezTo>
                    <a:pt x="4" y="0"/>
                    <a:pt x="0" y="2"/>
                    <a:pt x="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21"/>
            <p:cNvSpPr>
              <a:spLocks/>
            </p:cNvSpPr>
            <p:nvPr/>
          </p:nvSpPr>
          <p:spPr bwMode="auto">
            <a:xfrm>
              <a:off x="4001" y="990"/>
              <a:ext cx="116" cy="104"/>
            </a:xfrm>
            <a:custGeom>
              <a:avLst/>
              <a:gdLst>
                <a:gd name="T0" fmla="*/ 65 w 66"/>
                <a:gd name="T1" fmla="*/ 53 h 59"/>
                <a:gd name="T2" fmla="*/ 6 w 66"/>
                <a:gd name="T3" fmla="*/ 0 h 59"/>
                <a:gd name="T4" fmla="*/ 4 w 66"/>
                <a:gd name="T5" fmla="*/ 7 h 59"/>
                <a:gd name="T6" fmla="*/ 36 w 66"/>
                <a:gd name="T7" fmla="*/ 29 h 59"/>
                <a:gd name="T8" fmla="*/ 60 w 66"/>
                <a:gd name="T9" fmla="*/ 57 h 59"/>
                <a:gd name="T10" fmla="*/ 65 w 66"/>
                <a:gd name="T11" fmla="*/ 53 h 59"/>
              </a:gdLst>
              <a:ahLst/>
              <a:cxnLst>
                <a:cxn ang="0">
                  <a:pos x="T0" y="T1"/>
                </a:cxn>
                <a:cxn ang="0">
                  <a:pos x="T2" y="T3"/>
                </a:cxn>
                <a:cxn ang="0">
                  <a:pos x="T4" y="T5"/>
                </a:cxn>
                <a:cxn ang="0">
                  <a:pos x="T6" y="T7"/>
                </a:cxn>
                <a:cxn ang="0">
                  <a:pos x="T8" y="T9"/>
                </a:cxn>
                <a:cxn ang="0">
                  <a:pos x="T10" y="T11"/>
                </a:cxn>
              </a:cxnLst>
              <a:rect l="0" t="0" r="r" b="b"/>
              <a:pathLst>
                <a:path w="66" h="59">
                  <a:moveTo>
                    <a:pt x="65" y="53"/>
                  </a:moveTo>
                  <a:cubicBezTo>
                    <a:pt x="56" y="30"/>
                    <a:pt x="31" y="6"/>
                    <a:pt x="6" y="0"/>
                  </a:cubicBezTo>
                  <a:cubicBezTo>
                    <a:pt x="2" y="0"/>
                    <a:pt x="0" y="5"/>
                    <a:pt x="4" y="7"/>
                  </a:cubicBezTo>
                  <a:cubicBezTo>
                    <a:pt x="14" y="15"/>
                    <a:pt x="26" y="20"/>
                    <a:pt x="36" y="29"/>
                  </a:cubicBezTo>
                  <a:cubicBezTo>
                    <a:pt x="45" y="37"/>
                    <a:pt x="52" y="47"/>
                    <a:pt x="60" y="57"/>
                  </a:cubicBezTo>
                  <a:cubicBezTo>
                    <a:pt x="62" y="59"/>
                    <a:pt x="66" y="56"/>
                    <a:pt x="65"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22"/>
            <p:cNvSpPr>
              <a:spLocks/>
            </p:cNvSpPr>
            <p:nvPr/>
          </p:nvSpPr>
          <p:spPr bwMode="auto">
            <a:xfrm>
              <a:off x="3959" y="828"/>
              <a:ext cx="351" cy="79"/>
            </a:xfrm>
            <a:custGeom>
              <a:avLst/>
              <a:gdLst>
                <a:gd name="T0" fmla="*/ 7 w 200"/>
                <a:gd name="T1" fmla="*/ 42 h 45"/>
                <a:gd name="T2" fmla="*/ 195 w 200"/>
                <a:gd name="T3" fmla="*/ 33 h 45"/>
                <a:gd name="T4" fmla="*/ 198 w 200"/>
                <a:gd name="T5" fmla="*/ 28 h 45"/>
                <a:gd name="T6" fmla="*/ 152 w 200"/>
                <a:gd name="T7" fmla="*/ 11 h 45"/>
                <a:gd name="T8" fmla="*/ 92 w 200"/>
                <a:gd name="T9" fmla="*/ 4 h 45"/>
                <a:gd name="T10" fmla="*/ 3 w 200"/>
                <a:gd name="T11" fmla="*/ 38 h 45"/>
                <a:gd name="T12" fmla="*/ 7 w 200"/>
                <a:gd name="T13" fmla="*/ 42 h 45"/>
              </a:gdLst>
              <a:ahLst/>
              <a:cxnLst>
                <a:cxn ang="0">
                  <a:pos x="T0" y="T1"/>
                </a:cxn>
                <a:cxn ang="0">
                  <a:pos x="T2" y="T3"/>
                </a:cxn>
                <a:cxn ang="0">
                  <a:pos x="T4" y="T5"/>
                </a:cxn>
                <a:cxn ang="0">
                  <a:pos x="T6" y="T7"/>
                </a:cxn>
                <a:cxn ang="0">
                  <a:pos x="T8" y="T9"/>
                </a:cxn>
                <a:cxn ang="0">
                  <a:pos x="T10" y="T11"/>
                </a:cxn>
                <a:cxn ang="0">
                  <a:pos x="T12" y="T13"/>
                </a:cxn>
              </a:cxnLst>
              <a:rect l="0" t="0" r="r" b="b"/>
              <a:pathLst>
                <a:path w="200" h="45">
                  <a:moveTo>
                    <a:pt x="7" y="42"/>
                  </a:moveTo>
                  <a:cubicBezTo>
                    <a:pt x="61" y="0"/>
                    <a:pt x="135" y="11"/>
                    <a:pt x="195" y="33"/>
                  </a:cubicBezTo>
                  <a:cubicBezTo>
                    <a:pt x="198" y="35"/>
                    <a:pt x="200" y="30"/>
                    <a:pt x="198" y="28"/>
                  </a:cubicBezTo>
                  <a:cubicBezTo>
                    <a:pt x="187" y="16"/>
                    <a:pt x="167" y="14"/>
                    <a:pt x="152" y="11"/>
                  </a:cubicBezTo>
                  <a:cubicBezTo>
                    <a:pt x="132" y="7"/>
                    <a:pt x="112" y="4"/>
                    <a:pt x="92" y="4"/>
                  </a:cubicBezTo>
                  <a:cubicBezTo>
                    <a:pt x="59" y="4"/>
                    <a:pt x="27" y="14"/>
                    <a:pt x="3" y="38"/>
                  </a:cubicBezTo>
                  <a:cubicBezTo>
                    <a:pt x="0" y="41"/>
                    <a:pt x="4" y="45"/>
                    <a:pt x="7"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23"/>
            <p:cNvSpPr>
              <a:spLocks/>
            </p:cNvSpPr>
            <p:nvPr/>
          </p:nvSpPr>
          <p:spPr bwMode="auto">
            <a:xfrm>
              <a:off x="4168" y="721"/>
              <a:ext cx="158" cy="74"/>
            </a:xfrm>
            <a:custGeom>
              <a:avLst/>
              <a:gdLst>
                <a:gd name="T0" fmla="*/ 4 w 90"/>
                <a:gd name="T1" fmla="*/ 7 h 42"/>
                <a:gd name="T2" fmla="*/ 86 w 90"/>
                <a:gd name="T3" fmla="*/ 30 h 42"/>
                <a:gd name="T4" fmla="*/ 85 w 90"/>
                <a:gd name="T5" fmla="*/ 23 h 42"/>
                <a:gd name="T6" fmla="*/ 39 w 90"/>
                <a:gd name="T7" fmla="*/ 16 h 42"/>
                <a:gd name="T8" fmla="*/ 7 w 90"/>
                <a:gd name="T9" fmla="*/ 0 h 42"/>
                <a:gd name="T10" fmla="*/ 4 w 90"/>
                <a:gd name="T11" fmla="*/ 7 h 42"/>
              </a:gdLst>
              <a:ahLst/>
              <a:cxnLst>
                <a:cxn ang="0">
                  <a:pos x="T0" y="T1"/>
                </a:cxn>
                <a:cxn ang="0">
                  <a:pos x="T2" y="T3"/>
                </a:cxn>
                <a:cxn ang="0">
                  <a:pos x="T4" y="T5"/>
                </a:cxn>
                <a:cxn ang="0">
                  <a:pos x="T6" y="T7"/>
                </a:cxn>
                <a:cxn ang="0">
                  <a:pos x="T8" y="T9"/>
                </a:cxn>
                <a:cxn ang="0">
                  <a:pos x="T10" y="T11"/>
                </a:cxn>
              </a:cxnLst>
              <a:rect l="0" t="0" r="r" b="b"/>
              <a:pathLst>
                <a:path w="90" h="42">
                  <a:moveTo>
                    <a:pt x="4" y="7"/>
                  </a:moveTo>
                  <a:cubicBezTo>
                    <a:pt x="30" y="18"/>
                    <a:pt x="56" y="42"/>
                    <a:pt x="86" y="30"/>
                  </a:cubicBezTo>
                  <a:cubicBezTo>
                    <a:pt x="90" y="28"/>
                    <a:pt x="89" y="23"/>
                    <a:pt x="85" y="23"/>
                  </a:cubicBezTo>
                  <a:cubicBezTo>
                    <a:pt x="69" y="22"/>
                    <a:pt x="54" y="23"/>
                    <a:pt x="39" y="16"/>
                  </a:cubicBezTo>
                  <a:cubicBezTo>
                    <a:pt x="28" y="11"/>
                    <a:pt x="19" y="3"/>
                    <a:pt x="7" y="0"/>
                  </a:cubicBezTo>
                  <a:cubicBezTo>
                    <a:pt x="3" y="0"/>
                    <a:pt x="0" y="5"/>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24"/>
            <p:cNvSpPr>
              <a:spLocks/>
            </p:cNvSpPr>
            <p:nvPr/>
          </p:nvSpPr>
          <p:spPr bwMode="auto">
            <a:xfrm>
              <a:off x="4333" y="865"/>
              <a:ext cx="361" cy="64"/>
            </a:xfrm>
            <a:custGeom>
              <a:avLst/>
              <a:gdLst>
                <a:gd name="T0" fmla="*/ 3 w 205"/>
                <a:gd name="T1" fmla="*/ 8 h 36"/>
                <a:gd name="T2" fmla="*/ 75 w 205"/>
                <a:gd name="T3" fmla="*/ 23 h 36"/>
                <a:gd name="T4" fmla="*/ 137 w 205"/>
                <a:gd name="T5" fmla="*/ 16 h 36"/>
                <a:gd name="T6" fmla="*/ 200 w 205"/>
                <a:gd name="T7" fmla="*/ 29 h 36"/>
                <a:gd name="T8" fmla="*/ 202 w 205"/>
                <a:gd name="T9" fmla="*/ 21 h 36"/>
                <a:gd name="T10" fmla="*/ 113 w 205"/>
                <a:gd name="T11" fmla="*/ 4 h 36"/>
                <a:gd name="T12" fmla="*/ 71 w 205"/>
                <a:gd name="T13" fmla="*/ 11 h 36"/>
                <a:gd name="T14" fmla="*/ 9 w 205"/>
                <a:gd name="T15" fmla="*/ 4 h 36"/>
                <a:gd name="T16" fmla="*/ 3 w 205"/>
                <a:gd name="T1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6">
                  <a:moveTo>
                    <a:pt x="3" y="8"/>
                  </a:moveTo>
                  <a:cubicBezTo>
                    <a:pt x="16" y="36"/>
                    <a:pt x="50" y="29"/>
                    <a:pt x="75" y="23"/>
                  </a:cubicBezTo>
                  <a:cubicBezTo>
                    <a:pt x="95" y="17"/>
                    <a:pt x="116" y="15"/>
                    <a:pt x="137" y="16"/>
                  </a:cubicBezTo>
                  <a:cubicBezTo>
                    <a:pt x="159" y="17"/>
                    <a:pt x="178" y="26"/>
                    <a:pt x="200" y="29"/>
                  </a:cubicBezTo>
                  <a:cubicBezTo>
                    <a:pt x="205" y="30"/>
                    <a:pt x="205" y="23"/>
                    <a:pt x="202" y="21"/>
                  </a:cubicBezTo>
                  <a:cubicBezTo>
                    <a:pt x="180" y="4"/>
                    <a:pt x="140" y="2"/>
                    <a:pt x="113" y="4"/>
                  </a:cubicBezTo>
                  <a:cubicBezTo>
                    <a:pt x="99" y="5"/>
                    <a:pt x="85" y="8"/>
                    <a:pt x="71" y="11"/>
                  </a:cubicBezTo>
                  <a:cubicBezTo>
                    <a:pt x="50" y="17"/>
                    <a:pt x="25" y="25"/>
                    <a:pt x="9" y="4"/>
                  </a:cubicBezTo>
                  <a:cubicBezTo>
                    <a:pt x="6" y="0"/>
                    <a:pt x="0" y="3"/>
                    <a:pt x="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825"/>
            <p:cNvSpPr>
              <a:spLocks/>
            </p:cNvSpPr>
            <p:nvPr/>
          </p:nvSpPr>
          <p:spPr bwMode="auto">
            <a:xfrm>
              <a:off x="4662" y="900"/>
              <a:ext cx="206" cy="215"/>
            </a:xfrm>
            <a:custGeom>
              <a:avLst/>
              <a:gdLst>
                <a:gd name="T0" fmla="*/ 3 w 117"/>
                <a:gd name="T1" fmla="*/ 6 h 122"/>
                <a:gd name="T2" fmla="*/ 64 w 117"/>
                <a:gd name="T3" fmla="*/ 59 h 122"/>
                <a:gd name="T4" fmla="*/ 110 w 117"/>
                <a:gd name="T5" fmla="*/ 120 h 122"/>
                <a:gd name="T6" fmla="*/ 116 w 117"/>
                <a:gd name="T7" fmla="*/ 117 h 122"/>
                <a:gd name="T8" fmla="*/ 69 w 117"/>
                <a:gd name="T9" fmla="*/ 49 h 122"/>
                <a:gd name="T10" fmla="*/ 5 w 117"/>
                <a:gd name="T11" fmla="*/ 1 h 122"/>
                <a:gd name="T12" fmla="*/ 3 w 117"/>
                <a:gd name="T13" fmla="*/ 6 h 122"/>
              </a:gdLst>
              <a:ahLst/>
              <a:cxnLst>
                <a:cxn ang="0">
                  <a:pos x="T0" y="T1"/>
                </a:cxn>
                <a:cxn ang="0">
                  <a:pos x="T2" y="T3"/>
                </a:cxn>
                <a:cxn ang="0">
                  <a:pos x="T4" y="T5"/>
                </a:cxn>
                <a:cxn ang="0">
                  <a:pos x="T6" y="T7"/>
                </a:cxn>
                <a:cxn ang="0">
                  <a:pos x="T8" y="T9"/>
                </a:cxn>
                <a:cxn ang="0">
                  <a:pos x="T10" y="T11"/>
                </a:cxn>
                <a:cxn ang="0">
                  <a:pos x="T12" y="T13"/>
                </a:cxn>
              </a:cxnLst>
              <a:rect l="0" t="0" r="r" b="b"/>
              <a:pathLst>
                <a:path w="117" h="122">
                  <a:moveTo>
                    <a:pt x="3" y="6"/>
                  </a:moveTo>
                  <a:cubicBezTo>
                    <a:pt x="25" y="22"/>
                    <a:pt x="46" y="38"/>
                    <a:pt x="64" y="59"/>
                  </a:cubicBezTo>
                  <a:cubicBezTo>
                    <a:pt x="79" y="78"/>
                    <a:pt x="91" y="105"/>
                    <a:pt x="110" y="120"/>
                  </a:cubicBezTo>
                  <a:cubicBezTo>
                    <a:pt x="113" y="122"/>
                    <a:pt x="117" y="120"/>
                    <a:pt x="116" y="117"/>
                  </a:cubicBezTo>
                  <a:cubicBezTo>
                    <a:pt x="110" y="93"/>
                    <a:pt x="86" y="67"/>
                    <a:pt x="69" y="49"/>
                  </a:cubicBezTo>
                  <a:cubicBezTo>
                    <a:pt x="52" y="29"/>
                    <a:pt x="30" y="10"/>
                    <a:pt x="5" y="1"/>
                  </a:cubicBezTo>
                  <a:cubicBezTo>
                    <a:pt x="2" y="0"/>
                    <a:pt x="0" y="5"/>
                    <a:pt x="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26"/>
            <p:cNvSpPr>
              <a:spLocks/>
            </p:cNvSpPr>
            <p:nvPr/>
          </p:nvSpPr>
          <p:spPr bwMode="auto">
            <a:xfrm>
              <a:off x="4776" y="1090"/>
              <a:ext cx="246" cy="116"/>
            </a:xfrm>
            <a:custGeom>
              <a:avLst/>
              <a:gdLst>
                <a:gd name="T0" fmla="*/ 7 w 140"/>
                <a:gd name="T1" fmla="*/ 62 h 66"/>
                <a:gd name="T2" fmla="*/ 53 w 140"/>
                <a:gd name="T3" fmla="*/ 18 h 66"/>
                <a:gd name="T4" fmla="*/ 132 w 140"/>
                <a:gd name="T5" fmla="*/ 26 h 66"/>
                <a:gd name="T6" fmla="*/ 135 w 140"/>
                <a:gd name="T7" fmla="*/ 17 h 66"/>
                <a:gd name="T8" fmla="*/ 47 w 140"/>
                <a:gd name="T9" fmla="*/ 9 h 66"/>
                <a:gd name="T10" fmla="*/ 2 w 140"/>
                <a:gd name="T11" fmla="*/ 59 h 66"/>
                <a:gd name="T12" fmla="*/ 7 w 140"/>
                <a:gd name="T13" fmla="*/ 62 h 66"/>
              </a:gdLst>
              <a:ahLst/>
              <a:cxnLst>
                <a:cxn ang="0">
                  <a:pos x="T0" y="T1"/>
                </a:cxn>
                <a:cxn ang="0">
                  <a:pos x="T2" y="T3"/>
                </a:cxn>
                <a:cxn ang="0">
                  <a:pos x="T4" y="T5"/>
                </a:cxn>
                <a:cxn ang="0">
                  <a:pos x="T6" y="T7"/>
                </a:cxn>
                <a:cxn ang="0">
                  <a:pos x="T8" y="T9"/>
                </a:cxn>
                <a:cxn ang="0">
                  <a:pos x="T10" y="T11"/>
                </a:cxn>
                <a:cxn ang="0">
                  <a:pos x="T12" y="T13"/>
                </a:cxn>
              </a:cxnLst>
              <a:rect l="0" t="0" r="r" b="b"/>
              <a:pathLst>
                <a:path w="140" h="66">
                  <a:moveTo>
                    <a:pt x="7" y="62"/>
                  </a:moveTo>
                  <a:cubicBezTo>
                    <a:pt x="19" y="44"/>
                    <a:pt x="31" y="23"/>
                    <a:pt x="53" y="18"/>
                  </a:cubicBezTo>
                  <a:cubicBezTo>
                    <a:pt x="80" y="11"/>
                    <a:pt x="105" y="21"/>
                    <a:pt x="132" y="26"/>
                  </a:cubicBezTo>
                  <a:cubicBezTo>
                    <a:pt x="137" y="26"/>
                    <a:pt x="140" y="20"/>
                    <a:pt x="135" y="17"/>
                  </a:cubicBezTo>
                  <a:cubicBezTo>
                    <a:pt x="112" y="3"/>
                    <a:pt x="73" y="0"/>
                    <a:pt x="47" y="9"/>
                  </a:cubicBezTo>
                  <a:cubicBezTo>
                    <a:pt x="25" y="16"/>
                    <a:pt x="11" y="39"/>
                    <a:pt x="2" y="59"/>
                  </a:cubicBezTo>
                  <a:cubicBezTo>
                    <a:pt x="0" y="63"/>
                    <a:pt x="5" y="66"/>
                    <a:pt x="7"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27"/>
            <p:cNvSpPr>
              <a:spLocks/>
            </p:cNvSpPr>
            <p:nvPr/>
          </p:nvSpPr>
          <p:spPr bwMode="auto">
            <a:xfrm>
              <a:off x="4998" y="1117"/>
              <a:ext cx="130" cy="154"/>
            </a:xfrm>
            <a:custGeom>
              <a:avLst/>
              <a:gdLst>
                <a:gd name="T0" fmla="*/ 5 w 74"/>
                <a:gd name="T1" fmla="*/ 10 h 88"/>
                <a:gd name="T2" fmla="*/ 26 w 74"/>
                <a:gd name="T3" fmla="*/ 26 h 88"/>
                <a:gd name="T4" fmla="*/ 42 w 74"/>
                <a:gd name="T5" fmla="*/ 43 h 88"/>
                <a:gd name="T6" fmla="*/ 68 w 74"/>
                <a:gd name="T7" fmla="*/ 85 h 88"/>
                <a:gd name="T8" fmla="*/ 74 w 74"/>
                <a:gd name="T9" fmla="*/ 83 h 88"/>
                <a:gd name="T10" fmla="*/ 46 w 74"/>
                <a:gd name="T11" fmla="*/ 32 h 88"/>
                <a:gd name="T12" fmla="*/ 4 w 74"/>
                <a:gd name="T13" fmla="*/ 3 h 88"/>
                <a:gd name="T14" fmla="*/ 5 w 74"/>
                <a:gd name="T15" fmla="*/ 1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8">
                  <a:moveTo>
                    <a:pt x="5" y="10"/>
                  </a:moveTo>
                  <a:cubicBezTo>
                    <a:pt x="13" y="10"/>
                    <a:pt x="21" y="21"/>
                    <a:pt x="26" y="26"/>
                  </a:cubicBezTo>
                  <a:cubicBezTo>
                    <a:pt x="32" y="31"/>
                    <a:pt x="37" y="37"/>
                    <a:pt x="42" y="43"/>
                  </a:cubicBezTo>
                  <a:cubicBezTo>
                    <a:pt x="54" y="56"/>
                    <a:pt x="59" y="70"/>
                    <a:pt x="68" y="85"/>
                  </a:cubicBezTo>
                  <a:cubicBezTo>
                    <a:pt x="69" y="88"/>
                    <a:pt x="74" y="87"/>
                    <a:pt x="74" y="83"/>
                  </a:cubicBezTo>
                  <a:cubicBezTo>
                    <a:pt x="74" y="64"/>
                    <a:pt x="59" y="46"/>
                    <a:pt x="46" y="32"/>
                  </a:cubicBezTo>
                  <a:cubicBezTo>
                    <a:pt x="37" y="23"/>
                    <a:pt x="19" y="0"/>
                    <a:pt x="4" y="3"/>
                  </a:cubicBezTo>
                  <a:cubicBezTo>
                    <a:pt x="0" y="4"/>
                    <a:pt x="2" y="9"/>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28"/>
            <p:cNvSpPr>
              <a:spLocks/>
            </p:cNvSpPr>
            <p:nvPr/>
          </p:nvSpPr>
          <p:spPr bwMode="auto">
            <a:xfrm>
              <a:off x="5186" y="1384"/>
              <a:ext cx="125" cy="91"/>
            </a:xfrm>
            <a:custGeom>
              <a:avLst/>
              <a:gdLst>
                <a:gd name="T0" fmla="*/ 3 w 71"/>
                <a:gd name="T1" fmla="*/ 7 h 52"/>
                <a:gd name="T2" fmla="*/ 28 w 71"/>
                <a:gd name="T3" fmla="*/ 29 h 52"/>
                <a:gd name="T4" fmla="*/ 42 w 71"/>
                <a:gd name="T5" fmla="*/ 35 h 52"/>
                <a:gd name="T6" fmla="*/ 60 w 71"/>
                <a:gd name="T7" fmla="*/ 49 h 52"/>
                <a:gd name="T8" fmla="*/ 67 w 71"/>
                <a:gd name="T9" fmla="*/ 48 h 52"/>
                <a:gd name="T10" fmla="*/ 51 w 71"/>
                <a:gd name="T11" fmla="*/ 27 h 52"/>
                <a:gd name="T12" fmla="*/ 9 w 71"/>
                <a:gd name="T13" fmla="*/ 2 h 52"/>
                <a:gd name="T14" fmla="*/ 3 w 71"/>
                <a:gd name="T15" fmla="*/ 7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52">
                  <a:moveTo>
                    <a:pt x="3" y="7"/>
                  </a:moveTo>
                  <a:cubicBezTo>
                    <a:pt x="10" y="16"/>
                    <a:pt x="18" y="23"/>
                    <a:pt x="28" y="29"/>
                  </a:cubicBezTo>
                  <a:cubicBezTo>
                    <a:pt x="33" y="31"/>
                    <a:pt x="38" y="33"/>
                    <a:pt x="42" y="35"/>
                  </a:cubicBezTo>
                  <a:cubicBezTo>
                    <a:pt x="51" y="38"/>
                    <a:pt x="55" y="43"/>
                    <a:pt x="60" y="49"/>
                  </a:cubicBezTo>
                  <a:cubicBezTo>
                    <a:pt x="62" y="52"/>
                    <a:pt x="66" y="50"/>
                    <a:pt x="67" y="48"/>
                  </a:cubicBezTo>
                  <a:cubicBezTo>
                    <a:pt x="71" y="37"/>
                    <a:pt x="59" y="30"/>
                    <a:pt x="51" y="27"/>
                  </a:cubicBezTo>
                  <a:cubicBezTo>
                    <a:pt x="34" y="20"/>
                    <a:pt x="21" y="15"/>
                    <a:pt x="9" y="2"/>
                  </a:cubicBezTo>
                  <a:cubicBezTo>
                    <a:pt x="6" y="0"/>
                    <a:pt x="0" y="3"/>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29"/>
            <p:cNvSpPr>
              <a:spLocks/>
            </p:cNvSpPr>
            <p:nvPr/>
          </p:nvSpPr>
          <p:spPr bwMode="auto">
            <a:xfrm>
              <a:off x="5270" y="1393"/>
              <a:ext cx="30" cy="65"/>
            </a:xfrm>
            <a:custGeom>
              <a:avLst/>
              <a:gdLst>
                <a:gd name="T0" fmla="*/ 13 w 17"/>
                <a:gd name="T1" fmla="*/ 33 h 37"/>
                <a:gd name="T2" fmla="*/ 12 w 17"/>
                <a:gd name="T3" fmla="*/ 19 h 37"/>
                <a:gd name="T4" fmla="*/ 16 w 17"/>
                <a:gd name="T5" fmla="*/ 5 h 37"/>
                <a:gd name="T6" fmla="*/ 10 w 17"/>
                <a:gd name="T7" fmla="*/ 2 h 37"/>
                <a:gd name="T8" fmla="*/ 6 w 17"/>
                <a:gd name="T9" fmla="*/ 35 h 37"/>
                <a:gd name="T10" fmla="*/ 13 w 17"/>
                <a:gd name="T11" fmla="*/ 33 h 37"/>
              </a:gdLst>
              <a:ahLst/>
              <a:cxnLst>
                <a:cxn ang="0">
                  <a:pos x="T0" y="T1"/>
                </a:cxn>
                <a:cxn ang="0">
                  <a:pos x="T2" y="T3"/>
                </a:cxn>
                <a:cxn ang="0">
                  <a:pos x="T4" y="T5"/>
                </a:cxn>
                <a:cxn ang="0">
                  <a:pos x="T6" y="T7"/>
                </a:cxn>
                <a:cxn ang="0">
                  <a:pos x="T8" y="T9"/>
                </a:cxn>
                <a:cxn ang="0">
                  <a:pos x="T10" y="T11"/>
                </a:cxn>
              </a:cxnLst>
              <a:rect l="0" t="0" r="r" b="b"/>
              <a:pathLst>
                <a:path w="17" h="37">
                  <a:moveTo>
                    <a:pt x="13" y="33"/>
                  </a:moveTo>
                  <a:cubicBezTo>
                    <a:pt x="12" y="28"/>
                    <a:pt x="11" y="24"/>
                    <a:pt x="12" y="19"/>
                  </a:cubicBezTo>
                  <a:cubicBezTo>
                    <a:pt x="12" y="14"/>
                    <a:pt x="14" y="10"/>
                    <a:pt x="16" y="5"/>
                  </a:cubicBezTo>
                  <a:cubicBezTo>
                    <a:pt x="17" y="2"/>
                    <a:pt x="12" y="0"/>
                    <a:pt x="10" y="2"/>
                  </a:cubicBezTo>
                  <a:cubicBezTo>
                    <a:pt x="1" y="9"/>
                    <a:pt x="0" y="26"/>
                    <a:pt x="6" y="35"/>
                  </a:cubicBezTo>
                  <a:cubicBezTo>
                    <a:pt x="8" y="37"/>
                    <a:pt x="13" y="37"/>
                    <a:pt x="13"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30"/>
            <p:cNvSpPr>
              <a:spLocks/>
            </p:cNvSpPr>
            <p:nvPr/>
          </p:nvSpPr>
          <p:spPr bwMode="auto">
            <a:xfrm>
              <a:off x="5400" y="1592"/>
              <a:ext cx="65" cy="163"/>
            </a:xfrm>
            <a:custGeom>
              <a:avLst/>
              <a:gdLst>
                <a:gd name="T0" fmla="*/ 3 w 37"/>
                <a:gd name="T1" fmla="*/ 8 h 93"/>
                <a:gd name="T2" fmla="*/ 22 w 37"/>
                <a:gd name="T3" fmla="*/ 63 h 93"/>
                <a:gd name="T4" fmla="*/ 31 w 37"/>
                <a:gd name="T5" fmla="*/ 92 h 93"/>
                <a:gd name="T6" fmla="*/ 36 w 37"/>
                <a:gd name="T7" fmla="*/ 88 h 93"/>
                <a:gd name="T8" fmla="*/ 9 w 37"/>
                <a:gd name="T9" fmla="*/ 3 h 93"/>
                <a:gd name="T10" fmla="*/ 3 w 37"/>
                <a:gd name="T11" fmla="*/ 8 h 93"/>
              </a:gdLst>
              <a:ahLst/>
              <a:cxnLst>
                <a:cxn ang="0">
                  <a:pos x="T0" y="T1"/>
                </a:cxn>
                <a:cxn ang="0">
                  <a:pos x="T2" y="T3"/>
                </a:cxn>
                <a:cxn ang="0">
                  <a:pos x="T4" y="T5"/>
                </a:cxn>
                <a:cxn ang="0">
                  <a:pos x="T6" y="T7"/>
                </a:cxn>
                <a:cxn ang="0">
                  <a:pos x="T8" y="T9"/>
                </a:cxn>
                <a:cxn ang="0">
                  <a:pos x="T10" y="T11"/>
                </a:cxn>
              </a:cxnLst>
              <a:rect l="0" t="0" r="r" b="b"/>
              <a:pathLst>
                <a:path w="37" h="93">
                  <a:moveTo>
                    <a:pt x="3" y="8"/>
                  </a:moveTo>
                  <a:cubicBezTo>
                    <a:pt x="15" y="24"/>
                    <a:pt x="21" y="42"/>
                    <a:pt x="22" y="63"/>
                  </a:cubicBezTo>
                  <a:cubicBezTo>
                    <a:pt x="22" y="73"/>
                    <a:pt x="21" y="85"/>
                    <a:pt x="31" y="92"/>
                  </a:cubicBezTo>
                  <a:cubicBezTo>
                    <a:pt x="33" y="93"/>
                    <a:pt x="37" y="91"/>
                    <a:pt x="36" y="88"/>
                  </a:cubicBezTo>
                  <a:cubicBezTo>
                    <a:pt x="29" y="58"/>
                    <a:pt x="34" y="25"/>
                    <a:pt x="9" y="3"/>
                  </a:cubicBezTo>
                  <a:cubicBezTo>
                    <a:pt x="6" y="0"/>
                    <a:pt x="0" y="4"/>
                    <a:pt x="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831"/>
            <p:cNvSpPr>
              <a:spLocks/>
            </p:cNvSpPr>
            <p:nvPr/>
          </p:nvSpPr>
          <p:spPr bwMode="auto">
            <a:xfrm>
              <a:off x="5439" y="1701"/>
              <a:ext cx="61" cy="29"/>
            </a:xfrm>
            <a:custGeom>
              <a:avLst/>
              <a:gdLst>
                <a:gd name="T0" fmla="*/ 32 w 35"/>
                <a:gd name="T1" fmla="*/ 7 h 17"/>
                <a:gd name="T2" fmla="*/ 2 w 35"/>
                <a:gd name="T3" fmla="*/ 11 h 17"/>
                <a:gd name="T4" fmla="*/ 5 w 35"/>
                <a:gd name="T5" fmla="*/ 16 h 17"/>
                <a:gd name="T6" fmla="*/ 17 w 35"/>
                <a:gd name="T7" fmla="*/ 12 h 17"/>
                <a:gd name="T8" fmla="*/ 29 w 35"/>
                <a:gd name="T9" fmla="*/ 13 h 17"/>
                <a:gd name="T10" fmla="*/ 32 w 35"/>
                <a:gd name="T11" fmla="*/ 7 h 17"/>
              </a:gdLst>
              <a:ahLst/>
              <a:cxnLst>
                <a:cxn ang="0">
                  <a:pos x="T0" y="T1"/>
                </a:cxn>
                <a:cxn ang="0">
                  <a:pos x="T2" y="T3"/>
                </a:cxn>
                <a:cxn ang="0">
                  <a:pos x="T4" y="T5"/>
                </a:cxn>
                <a:cxn ang="0">
                  <a:pos x="T6" y="T7"/>
                </a:cxn>
                <a:cxn ang="0">
                  <a:pos x="T8" y="T9"/>
                </a:cxn>
                <a:cxn ang="0">
                  <a:pos x="T10" y="T11"/>
                </a:cxn>
              </a:cxnLst>
              <a:rect l="0" t="0" r="r" b="b"/>
              <a:pathLst>
                <a:path w="35" h="17">
                  <a:moveTo>
                    <a:pt x="32" y="7"/>
                  </a:moveTo>
                  <a:cubicBezTo>
                    <a:pt x="24" y="0"/>
                    <a:pt x="7" y="0"/>
                    <a:pt x="2" y="11"/>
                  </a:cubicBezTo>
                  <a:cubicBezTo>
                    <a:pt x="0" y="13"/>
                    <a:pt x="2" y="17"/>
                    <a:pt x="5" y="16"/>
                  </a:cubicBezTo>
                  <a:cubicBezTo>
                    <a:pt x="9" y="15"/>
                    <a:pt x="13" y="13"/>
                    <a:pt x="17" y="12"/>
                  </a:cubicBezTo>
                  <a:cubicBezTo>
                    <a:pt x="21" y="12"/>
                    <a:pt x="25" y="12"/>
                    <a:pt x="29" y="13"/>
                  </a:cubicBezTo>
                  <a:cubicBezTo>
                    <a:pt x="32" y="14"/>
                    <a:pt x="35" y="10"/>
                    <a:pt x="3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832"/>
            <p:cNvSpPr>
              <a:spLocks/>
            </p:cNvSpPr>
            <p:nvPr/>
          </p:nvSpPr>
          <p:spPr bwMode="auto">
            <a:xfrm>
              <a:off x="5330" y="1463"/>
              <a:ext cx="114" cy="34"/>
            </a:xfrm>
            <a:custGeom>
              <a:avLst/>
              <a:gdLst>
                <a:gd name="T0" fmla="*/ 61 w 65"/>
                <a:gd name="T1" fmla="*/ 12 h 19"/>
                <a:gd name="T2" fmla="*/ 3 w 65"/>
                <a:gd name="T3" fmla="*/ 13 h 19"/>
                <a:gd name="T4" fmla="*/ 6 w 65"/>
                <a:gd name="T5" fmla="*/ 19 h 19"/>
                <a:gd name="T6" fmla="*/ 59 w 65"/>
                <a:gd name="T7" fmla="*/ 18 h 19"/>
                <a:gd name="T8" fmla="*/ 61 w 65"/>
                <a:gd name="T9" fmla="*/ 12 h 19"/>
              </a:gdLst>
              <a:ahLst/>
              <a:cxnLst>
                <a:cxn ang="0">
                  <a:pos x="T0" y="T1"/>
                </a:cxn>
                <a:cxn ang="0">
                  <a:pos x="T2" y="T3"/>
                </a:cxn>
                <a:cxn ang="0">
                  <a:pos x="T4" y="T5"/>
                </a:cxn>
                <a:cxn ang="0">
                  <a:pos x="T6" y="T7"/>
                </a:cxn>
                <a:cxn ang="0">
                  <a:pos x="T8" y="T9"/>
                </a:cxn>
              </a:cxnLst>
              <a:rect l="0" t="0" r="r" b="b"/>
              <a:pathLst>
                <a:path w="65" h="19">
                  <a:moveTo>
                    <a:pt x="61" y="12"/>
                  </a:moveTo>
                  <a:cubicBezTo>
                    <a:pt x="45" y="0"/>
                    <a:pt x="19" y="0"/>
                    <a:pt x="3" y="13"/>
                  </a:cubicBezTo>
                  <a:cubicBezTo>
                    <a:pt x="0" y="15"/>
                    <a:pt x="3" y="19"/>
                    <a:pt x="6" y="19"/>
                  </a:cubicBezTo>
                  <a:cubicBezTo>
                    <a:pt x="25" y="14"/>
                    <a:pt x="40" y="13"/>
                    <a:pt x="59" y="18"/>
                  </a:cubicBezTo>
                  <a:cubicBezTo>
                    <a:pt x="63" y="19"/>
                    <a:pt x="65" y="14"/>
                    <a:pt x="6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33"/>
            <p:cNvSpPr>
              <a:spLocks/>
            </p:cNvSpPr>
            <p:nvPr/>
          </p:nvSpPr>
          <p:spPr bwMode="auto">
            <a:xfrm>
              <a:off x="5460" y="1824"/>
              <a:ext cx="167" cy="52"/>
            </a:xfrm>
            <a:custGeom>
              <a:avLst/>
              <a:gdLst>
                <a:gd name="T0" fmla="*/ 90 w 95"/>
                <a:gd name="T1" fmla="*/ 21 h 30"/>
                <a:gd name="T2" fmla="*/ 3 w 95"/>
                <a:gd name="T3" fmla="*/ 7 h 30"/>
                <a:gd name="T4" fmla="*/ 3 w 95"/>
                <a:gd name="T5" fmla="*/ 14 h 30"/>
                <a:gd name="T6" fmla="*/ 45 w 95"/>
                <a:gd name="T7" fmla="*/ 20 h 30"/>
                <a:gd name="T8" fmla="*/ 87 w 95"/>
                <a:gd name="T9" fmla="*/ 29 h 30"/>
                <a:gd name="T10" fmla="*/ 90 w 95"/>
                <a:gd name="T11" fmla="*/ 21 h 30"/>
              </a:gdLst>
              <a:ahLst/>
              <a:cxnLst>
                <a:cxn ang="0">
                  <a:pos x="T0" y="T1"/>
                </a:cxn>
                <a:cxn ang="0">
                  <a:pos x="T2" y="T3"/>
                </a:cxn>
                <a:cxn ang="0">
                  <a:pos x="T4" y="T5"/>
                </a:cxn>
                <a:cxn ang="0">
                  <a:pos x="T6" y="T7"/>
                </a:cxn>
                <a:cxn ang="0">
                  <a:pos x="T8" y="T9"/>
                </a:cxn>
                <a:cxn ang="0">
                  <a:pos x="T10" y="T11"/>
                </a:cxn>
              </a:cxnLst>
              <a:rect l="0" t="0" r="r" b="b"/>
              <a:pathLst>
                <a:path w="95" h="30">
                  <a:moveTo>
                    <a:pt x="90" y="21"/>
                  </a:moveTo>
                  <a:cubicBezTo>
                    <a:pt x="66" y="10"/>
                    <a:pt x="30" y="0"/>
                    <a:pt x="3" y="7"/>
                  </a:cubicBezTo>
                  <a:cubicBezTo>
                    <a:pt x="0" y="8"/>
                    <a:pt x="0" y="13"/>
                    <a:pt x="3" y="14"/>
                  </a:cubicBezTo>
                  <a:cubicBezTo>
                    <a:pt x="17" y="18"/>
                    <a:pt x="31" y="18"/>
                    <a:pt x="45" y="20"/>
                  </a:cubicBezTo>
                  <a:cubicBezTo>
                    <a:pt x="59" y="22"/>
                    <a:pt x="73" y="26"/>
                    <a:pt x="87" y="29"/>
                  </a:cubicBezTo>
                  <a:cubicBezTo>
                    <a:pt x="92" y="30"/>
                    <a:pt x="95" y="23"/>
                    <a:pt x="9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34"/>
            <p:cNvSpPr>
              <a:spLocks/>
            </p:cNvSpPr>
            <p:nvPr/>
          </p:nvSpPr>
          <p:spPr bwMode="auto">
            <a:xfrm>
              <a:off x="4646" y="1027"/>
              <a:ext cx="25" cy="81"/>
            </a:xfrm>
            <a:custGeom>
              <a:avLst/>
              <a:gdLst>
                <a:gd name="T0" fmla="*/ 3 w 14"/>
                <a:gd name="T1" fmla="*/ 5 h 46"/>
                <a:gd name="T2" fmla="*/ 4 w 14"/>
                <a:gd name="T3" fmla="*/ 24 h 46"/>
                <a:gd name="T4" fmla="*/ 0 w 14"/>
                <a:gd name="T5" fmla="*/ 42 h 46"/>
                <a:gd name="T6" fmla="*/ 7 w 14"/>
                <a:gd name="T7" fmla="*/ 44 h 46"/>
                <a:gd name="T8" fmla="*/ 11 w 14"/>
                <a:gd name="T9" fmla="*/ 4 h 46"/>
                <a:gd name="T10" fmla="*/ 3 w 14"/>
                <a:gd name="T11" fmla="*/ 5 h 46"/>
              </a:gdLst>
              <a:ahLst/>
              <a:cxnLst>
                <a:cxn ang="0">
                  <a:pos x="T0" y="T1"/>
                </a:cxn>
                <a:cxn ang="0">
                  <a:pos x="T2" y="T3"/>
                </a:cxn>
                <a:cxn ang="0">
                  <a:pos x="T4" y="T5"/>
                </a:cxn>
                <a:cxn ang="0">
                  <a:pos x="T6" y="T7"/>
                </a:cxn>
                <a:cxn ang="0">
                  <a:pos x="T8" y="T9"/>
                </a:cxn>
                <a:cxn ang="0">
                  <a:pos x="T10" y="T11"/>
                </a:cxn>
              </a:cxnLst>
              <a:rect l="0" t="0" r="r" b="b"/>
              <a:pathLst>
                <a:path w="14" h="46">
                  <a:moveTo>
                    <a:pt x="3" y="5"/>
                  </a:moveTo>
                  <a:cubicBezTo>
                    <a:pt x="4" y="11"/>
                    <a:pt x="4" y="18"/>
                    <a:pt x="4" y="24"/>
                  </a:cubicBezTo>
                  <a:cubicBezTo>
                    <a:pt x="3" y="30"/>
                    <a:pt x="1" y="36"/>
                    <a:pt x="0" y="42"/>
                  </a:cubicBezTo>
                  <a:cubicBezTo>
                    <a:pt x="0" y="46"/>
                    <a:pt x="5" y="46"/>
                    <a:pt x="7" y="44"/>
                  </a:cubicBezTo>
                  <a:cubicBezTo>
                    <a:pt x="14" y="33"/>
                    <a:pt x="14" y="16"/>
                    <a:pt x="11" y="4"/>
                  </a:cubicBezTo>
                  <a:cubicBezTo>
                    <a:pt x="9" y="0"/>
                    <a:pt x="2" y="1"/>
                    <a:pt x="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35"/>
            <p:cNvSpPr>
              <a:spLocks/>
            </p:cNvSpPr>
            <p:nvPr/>
          </p:nvSpPr>
          <p:spPr bwMode="auto">
            <a:xfrm>
              <a:off x="4528" y="1090"/>
              <a:ext cx="169" cy="111"/>
            </a:xfrm>
            <a:custGeom>
              <a:avLst/>
              <a:gdLst>
                <a:gd name="T0" fmla="*/ 94 w 96"/>
                <a:gd name="T1" fmla="*/ 11 h 63"/>
                <a:gd name="T2" fmla="*/ 42 w 96"/>
                <a:gd name="T3" fmla="*/ 16 h 63"/>
                <a:gd name="T4" fmla="*/ 1 w 96"/>
                <a:gd name="T5" fmla="*/ 57 h 63"/>
                <a:gd name="T6" fmla="*/ 7 w 96"/>
                <a:gd name="T7" fmla="*/ 60 h 63"/>
                <a:gd name="T8" fmla="*/ 91 w 96"/>
                <a:gd name="T9" fmla="*/ 16 h 63"/>
                <a:gd name="T10" fmla="*/ 94 w 96"/>
                <a:gd name="T11" fmla="*/ 11 h 63"/>
              </a:gdLst>
              <a:ahLst/>
              <a:cxnLst>
                <a:cxn ang="0">
                  <a:pos x="T0" y="T1"/>
                </a:cxn>
                <a:cxn ang="0">
                  <a:pos x="T2" y="T3"/>
                </a:cxn>
                <a:cxn ang="0">
                  <a:pos x="T4" y="T5"/>
                </a:cxn>
                <a:cxn ang="0">
                  <a:pos x="T6" y="T7"/>
                </a:cxn>
                <a:cxn ang="0">
                  <a:pos x="T8" y="T9"/>
                </a:cxn>
                <a:cxn ang="0">
                  <a:pos x="T10" y="T11"/>
                </a:cxn>
              </a:cxnLst>
              <a:rect l="0" t="0" r="r" b="b"/>
              <a:pathLst>
                <a:path w="96" h="63">
                  <a:moveTo>
                    <a:pt x="94" y="11"/>
                  </a:moveTo>
                  <a:cubicBezTo>
                    <a:pt x="77" y="0"/>
                    <a:pt x="58" y="6"/>
                    <a:pt x="42" y="16"/>
                  </a:cubicBezTo>
                  <a:cubicBezTo>
                    <a:pt x="27" y="25"/>
                    <a:pt x="3" y="37"/>
                    <a:pt x="1" y="57"/>
                  </a:cubicBezTo>
                  <a:cubicBezTo>
                    <a:pt x="0" y="60"/>
                    <a:pt x="4" y="63"/>
                    <a:pt x="7" y="60"/>
                  </a:cubicBezTo>
                  <a:cubicBezTo>
                    <a:pt x="26" y="37"/>
                    <a:pt x="58" y="6"/>
                    <a:pt x="91" y="16"/>
                  </a:cubicBezTo>
                  <a:cubicBezTo>
                    <a:pt x="95" y="17"/>
                    <a:pt x="96" y="13"/>
                    <a:pt x="9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36"/>
            <p:cNvSpPr>
              <a:spLocks/>
            </p:cNvSpPr>
            <p:nvPr/>
          </p:nvSpPr>
          <p:spPr bwMode="auto">
            <a:xfrm>
              <a:off x="4491" y="1103"/>
              <a:ext cx="67" cy="88"/>
            </a:xfrm>
            <a:custGeom>
              <a:avLst/>
              <a:gdLst>
                <a:gd name="T0" fmla="*/ 2 w 38"/>
                <a:gd name="T1" fmla="*/ 5 h 50"/>
                <a:gd name="T2" fmla="*/ 10 w 38"/>
                <a:gd name="T3" fmla="*/ 33 h 50"/>
                <a:gd name="T4" fmla="*/ 35 w 38"/>
                <a:gd name="T5" fmla="*/ 45 h 50"/>
                <a:gd name="T6" fmla="*/ 37 w 38"/>
                <a:gd name="T7" fmla="*/ 39 h 50"/>
                <a:gd name="T8" fmla="*/ 22 w 38"/>
                <a:gd name="T9" fmla="*/ 25 h 50"/>
                <a:gd name="T10" fmla="*/ 11 w 38"/>
                <a:gd name="T11" fmla="*/ 5 h 50"/>
                <a:gd name="T12" fmla="*/ 2 w 38"/>
                <a:gd name="T13" fmla="*/ 5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2" y="5"/>
                  </a:moveTo>
                  <a:cubicBezTo>
                    <a:pt x="0" y="15"/>
                    <a:pt x="4" y="26"/>
                    <a:pt x="10" y="33"/>
                  </a:cubicBezTo>
                  <a:cubicBezTo>
                    <a:pt x="15" y="41"/>
                    <a:pt x="25" y="50"/>
                    <a:pt x="35" y="45"/>
                  </a:cubicBezTo>
                  <a:cubicBezTo>
                    <a:pt x="37" y="44"/>
                    <a:pt x="38" y="41"/>
                    <a:pt x="37" y="39"/>
                  </a:cubicBezTo>
                  <a:cubicBezTo>
                    <a:pt x="34" y="33"/>
                    <a:pt x="27" y="30"/>
                    <a:pt x="22" y="25"/>
                  </a:cubicBezTo>
                  <a:cubicBezTo>
                    <a:pt x="17" y="19"/>
                    <a:pt x="14" y="13"/>
                    <a:pt x="11" y="5"/>
                  </a:cubicBezTo>
                  <a:cubicBezTo>
                    <a:pt x="10" y="1"/>
                    <a:pt x="3" y="0"/>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37"/>
            <p:cNvSpPr>
              <a:spLocks/>
            </p:cNvSpPr>
            <p:nvPr/>
          </p:nvSpPr>
          <p:spPr bwMode="auto">
            <a:xfrm>
              <a:off x="4523" y="1159"/>
              <a:ext cx="106" cy="178"/>
            </a:xfrm>
            <a:custGeom>
              <a:avLst/>
              <a:gdLst>
                <a:gd name="T0" fmla="*/ 8 w 60"/>
                <a:gd name="T1" fmla="*/ 5 h 101"/>
                <a:gd name="T2" fmla="*/ 13 w 60"/>
                <a:gd name="T3" fmla="*/ 61 h 101"/>
                <a:gd name="T4" fmla="*/ 54 w 60"/>
                <a:gd name="T5" fmla="*/ 100 h 101"/>
                <a:gd name="T6" fmla="*/ 59 w 60"/>
                <a:gd name="T7" fmla="*/ 93 h 101"/>
                <a:gd name="T8" fmla="*/ 32 w 60"/>
                <a:gd name="T9" fmla="*/ 60 h 101"/>
                <a:gd name="T10" fmla="*/ 17 w 60"/>
                <a:gd name="T11" fmla="*/ 8 h 101"/>
                <a:gd name="T12" fmla="*/ 8 w 60"/>
                <a:gd name="T13" fmla="*/ 5 h 101"/>
              </a:gdLst>
              <a:ahLst/>
              <a:cxnLst>
                <a:cxn ang="0">
                  <a:pos x="T0" y="T1"/>
                </a:cxn>
                <a:cxn ang="0">
                  <a:pos x="T2" y="T3"/>
                </a:cxn>
                <a:cxn ang="0">
                  <a:pos x="T4" y="T5"/>
                </a:cxn>
                <a:cxn ang="0">
                  <a:pos x="T6" y="T7"/>
                </a:cxn>
                <a:cxn ang="0">
                  <a:pos x="T8" y="T9"/>
                </a:cxn>
                <a:cxn ang="0">
                  <a:pos x="T10" y="T11"/>
                </a:cxn>
                <a:cxn ang="0">
                  <a:pos x="T12" y="T13"/>
                </a:cxn>
              </a:cxnLst>
              <a:rect l="0" t="0" r="r" b="b"/>
              <a:pathLst>
                <a:path w="60" h="101">
                  <a:moveTo>
                    <a:pt x="8" y="5"/>
                  </a:moveTo>
                  <a:cubicBezTo>
                    <a:pt x="0" y="23"/>
                    <a:pt x="4" y="44"/>
                    <a:pt x="13" y="61"/>
                  </a:cubicBezTo>
                  <a:cubicBezTo>
                    <a:pt x="21" y="76"/>
                    <a:pt x="36" y="99"/>
                    <a:pt x="54" y="100"/>
                  </a:cubicBezTo>
                  <a:cubicBezTo>
                    <a:pt x="57" y="101"/>
                    <a:pt x="60" y="96"/>
                    <a:pt x="59" y="93"/>
                  </a:cubicBezTo>
                  <a:cubicBezTo>
                    <a:pt x="55" y="80"/>
                    <a:pt x="40" y="72"/>
                    <a:pt x="32" y="60"/>
                  </a:cubicBezTo>
                  <a:cubicBezTo>
                    <a:pt x="22" y="44"/>
                    <a:pt x="20" y="27"/>
                    <a:pt x="17" y="8"/>
                  </a:cubicBezTo>
                  <a:cubicBezTo>
                    <a:pt x="17" y="3"/>
                    <a:pt x="10" y="0"/>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38"/>
            <p:cNvSpPr>
              <a:spLocks/>
            </p:cNvSpPr>
            <p:nvPr/>
          </p:nvSpPr>
          <p:spPr bwMode="auto">
            <a:xfrm>
              <a:off x="4586" y="1287"/>
              <a:ext cx="391" cy="305"/>
            </a:xfrm>
            <a:custGeom>
              <a:avLst/>
              <a:gdLst>
                <a:gd name="T0" fmla="*/ 9 w 222"/>
                <a:gd name="T1" fmla="*/ 38 h 173"/>
                <a:gd name="T2" fmla="*/ 131 w 222"/>
                <a:gd name="T3" fmla="*/ 57 h 173"/>
                <a:gd name="T4" fmla="*/ 211 w 222"/>
                <a:gd name="T5" fmla="*/ 169 h 173"/>
                <a:gd name="T6" fmla="*/ 219 w 222"/>
                <a:gd name="T7" fmla="*/ 162 h 173"/>
                <a:gd name="T8" fmla="*/ 173 w 222"/>
                <a:gd name="T9" fmla="*/ 83 h 173"/>
                <a:gd name="T10" fmla="*/ 125 w 222"/>
                <a:gd name="T11" fmla="*/ 27 h 173"/>
                <a:gd name="T12" fmla="*/ 4 w 222"/>
                <a:gd name="T13" fmla="*/ 29 h 173"/>
                <a:gd name="T14" fmla="*/ 9 w 222"/>
                <a:gd name="T15" fmla="*/ 38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173">
                  <a:moveTo>
                    <a:pt x="9" y="38"/>
                  </a:moveTo>
                  <a:cubicBezTo>
                    <a:pt x="53" y="23"/>
                    <a:pt x="96" y="21"/>
                    <a:pt x="131" y="57"/>
                  </a:cubicBezTo>
                  <a:cubicBezTo>
                    <a:pt x="163" y="90"/>
                    <a:pt x="180" y="135"/>
                    <a:pt x="211" y="169"/>
                  </a:cubicBezTo>
                  <a:cubicBezTo>
                    <a:pt x="215" y="173"/>
                    <a:pt x="222" y="167"/>
                    <a:pt x="219" y="162"/>
                  </a:cubicBezTo>
                  <a:cubicBezTo>
                    <a:pt x="208" y="134"/>
                    <a:pt x="190" y="109"/>
                    <a:pt x="173" y="83"/>
                  </a:cubicBezTo>
                  <a:cubicBezTo>
                    <a:pt x="160" y="62"/>
                    <a:pt x="145" y="42"/>
                    <a:pt x="125" y="27"/>
                  </a:cubicBezTo>
                  <a:cubicBezTo>
                    <a:pt x="91" y="4"/>
                    <a:pt x="36" y="0"/>
                    <a:pt x="4" y="29"/>
                  </a:cubicBezTo>
                  <a:cubicBezTo>
                    <a:pt x="0" y="33"/>
                    <a:pt x="4" y="40"/>
                    <a:pt x="9"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39"/>
            <p:cNvSpPr>
              <a:spLocks/>
            </p:cNvSpPr>
            <p:nvPr/>
          </p:nvSpPr>
          <p:spPr bwMode="auto">
            <a:xfrm>
              <a:off x="5001" y="1391"/>
              <a:ext cx="153" cy="164"/>
            </a:xfrm>
            <a:custGeom>
              <a:avLst/>
              <a:gdLst>
                <a:gd name="T0" fmla="*/ 3 w 87"/>
                <a:gd name="T1" fmla="*/ 7 h 93"/>
                <a:gd name="T2" fmla="*/ 49 w 87"/>
                <a:gd name="T3" fmla="*/ 31 h 93"/>
                <a:gd name="T4" fmla="*/ 78 w 87"/>
                <a:gd name="T5" fmla="*/ 89 h 93"/>
                <a:gd name="T6" fmla="*/ 85 w 87"/>
                <a:gd name="T7" fmla="*/ 88 h 93"/>
                <a:gd name="T8" fmla="*/ 60 w 87"/>
                <a:gd name="T9" fmla="*/ 28 h 93"/>
                <a:gd name="T10" fmla="*/ 6 w 87"/>
                <a:gd name="T11" fmla="*/ 1 h 93"/>
                <a:gd name="T12" fmla="*/ 3 w 87"/>
                <a:gd name="T13" fmla="*/ 7 h 93"/>
              </a:gdLst>
              <a:ahLst/>
              <a:cxnLst>
                <a:cxn ang="0">
                  <a:pos x="T0" y="T1"/>
                </a:cxn>
                <a:cxn ang="0">
                  <a:pos x="T2" y="T3"/>
                </a:cxn>
                <a:cxn ang="0">
                  <a:pos x="T4" y="T5"/>
                </a:cxn>
                <a:cxn ang="0">
                  <a:pos x="T6" y="T7"/>
                </a:cxn>
                <a:cxn ang="0">
                  <a:pos x="T8" y="T9"/>
                </a:cxn>
                <a:cxn ang="0">
                  <a:pos x="T10" y="T11"/>
                </a:cxn>
                <a:cxn ang="0">
                  <a:pos x="T12" y="T13"/>
                </a:cxn>
              </a:cxnLst>
              <a:rect l="0" t="0" r="r" b="b"/>
              <a:pathLst>
                <a:path w="87" h="93">
                  <a:moveTo>
                    <a:pt x="3" y="7"/>
                  </a:moveTo>
                  <a:cubicBezTo>
                    <a:pt x="20" y="15"/>
                    <a:pt x="37" y="17"/>
                    <a:pt x="49" y="31"/>
                  </a:cubicBezTo>
                  <a:cubicBezTo>
                    <a:pt x="64" y="48"/>
                    <a:pt x="73" y="68"/>
                    <a:pt x="78" y="89"/>
                  </a:cubicBezTo>
                  <a:cubicBezTo>
                    <a:pt x="79" y="93"/>
                    <a:pt x="85" y="92"/>
                    <a:pt x="85" y="88"/>
                  </a:cubicBezTo>
                  <a:cubicBezTo>
                    <a:pt x="87" y="66"/>
                    <a:pt x="73" y="45"/>
                    <a:pt x="60" y="28"/>
                  </a:cubicBezTo>
                  <a:cubicBezTo>
                    <a:pt x="46" y="11"/>
                    <a:pt x="27" y="5"/>
                    <a:pt x="6" y="1"/>
                  </a:cubicBezTo>
                  <a:cubicBezTo>
                    <a:pt x="2" y="0"/>
                    <a:pt x="0" y="6"/>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40"/>
            <p:cNvSpPr>
              <a:spLocks/>
            </p:cNvSpPr>
            <p:nvPr/>
          </p:nvSpPr>
          <p:spPr bwMode="auto">
            <a:xfrm>
              <a:off x="5010" y="1300"/>
              <a:ext cx="28" cy="114"/>
            </a:xfrm>
            <a:custGeom>
              <a:avLst/>
              <a:gdLst>
                <a:gd name="T0" fmla="*/ 15 w 16"/>
                <a:gd name="T1" fmla="*/ 61 h 65"/>
                <a:gd name="T2" fmla="*/ 8 w 16"/>
                <a:gd name="T3" fmla="*/ 3 h 65"/>
                <a:gd name="T4" fmla="*/ 1 w 16"/>
                <a:gd name="T5" fmla="*/ 4 h 65"/>
                <a:gd name="T6" fmla="*/ 9 w 16"/>
                <a:gd name="T7" fmla="*/ 61 h 65"/>
                <a:gd name="T8" fmla="*/ 15 w 16"/>
                <a:gd name="T9" fmla="*/ 61 h 65"/>
              </a:gdLst>
              <a:ahLst/>
              <a:cxnLst>
                <a:cxn ang="0">
                  <a:pos x="T0" y="T1"/>
                </a:cxn>
                <a:cxn ang="0">
                  <a:pos x="T2" y="T3"/>
                </a:cxn>
                <a:cxn ang="0">
                  <a:pos x="T4" y="T5"/>
                </a:cxn>
                <a:cxn ang="0">
                  <a:pos x="T6" y="T7"/>
                </a:cxn>
                <a:cxn ang="0">
                  <a:pos x="T8" y="T9"/>
                </a:cxn>
              </a:cxnLst>
              <a:rect l="0" t="0" r="r" b="b"/>
              <a:pathLst>
                <a:path w="16" h="65">
                  <a:moveTo>
                    <a:pt x="15" y="61"/>
                  </a:moveTo>
                  <a:cubicBezTo>
                    <a:pt x="16" y="43"/>
                    <a:pt x="13" y="20"/>
                    <a:pt x="8" y="3"/>
                  </a:cubicBezTo>
                  <a:cubicBezTo>
                    <a:pt x="7" y="0"/>
                    <a:pt x="2" y="0"/>
                    <a:pt x="1" y="4"/>
                  </a:cubicBezTo>
                  <a:cubicBezTo>
                    <a:pt x="0" y="22"/>
                    <a:pt x="3" y="44"/>
                    <a:pt x="9" y="61"/>
                  </a:cubicBezTo>
                  <a:cubicBezTo>
                    <a:pt x="10" y="65"/>
                    <a:pt x="15" y="64"/>
                    <a:pt x="15"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1"/>
            <p:cNvSpPr>
              <a:spLocks/>
            </p:cNvSpPr>
            <p:nvPr/>
          </p:nvSpPr>
          <p:spPr bwMode="auto">
            <a:xfrm>
              <a:off x="5006" y="1672"/>
              <a:ext cx="32" cy="83"/>
            </a:xfrm>
            <a:custGeom>
              <a:avLst/>
              <a:gdLst>
                <a:gd name="T0" fmla="*/ 7 w 18"/>
                <a:gd name="T1" fmla="*/ 6 h 47"/>
                <a:gd name="T2" fmla="*/ 7 w 18"/>
                <a:gd name="T3" fmla="*/ 26 h 47"/>
                <a:gd name="T4" fmla="*/ 1 w 18"/>
                <a:gd name="T5" fmla="*/ 42 h 47"/>
                <a:gd name="T6" fmla="*/ 6 w 18"/>
                <a:gd name="T7" fmla="*/ 45 h 47"/>
                <a:gd name="T8" fmla="*/ 14 w 18"/>
                <a:gd name="T9" fmla="*/ 4 h 47"/>
                <a:gd name="T10" fmla="*/ 7 w 18"/>
                <a:gd name="T11" fmla="*/ 6 h 47"/>
              </a:gdLst>
              <a:ahLst/>
              <a:cxnLst>
                <a:cxn ang="0">
                  <a:pos x="T0" y="T1"/>
                </a:cxn>
                <a:cxn ang="0">
                  <a:pos x="T2" y="T3"/>
                </a:cxn>
                <a:cxn ang="0">
                  <a:pos x="T4" y="T5"/>
                </a:cxn>
                <a:cxn ang="0">
                  <a:pos x="T6" y="T7"/>
                </a:cxn>
                <a:cxn ang="0">
                  <a:pos x="T8" y="T9"/>
                </a:cxn>
                <a:cxn ang="0">
                  <a:pos x="T10" y="T11"/>
                </a:cxn>
              </a:cxnLst>
              <a:rect l="0" t="0" r="r" b="b"/>
              <a:pathLst>
                <a:path w="18" h="47">
                  <a:moveTo>
                    <a:pt x="7" y="6"/>
                  </a:moveTo>
                  <a:cubicBezTo>
                    <a:pt x="9" y="13"/>
                    <a:pt x="8" y="19"/>
                    <a:pt x="7" y="26"/>
                  </a:cubicBezTo>
                  <a:cubicBezTo>
                    <a:pt x="5" y="31"/>
                    <a:pt x="2" y="36"/>
                    <a:pt x="1" y="42"/>
                  </a:cubicBezTo>
                  <a:cubicBezTo>
                    <a:pt x="0" y="44"/>
                    <a:pt x="3" y="47"/>
                    <a:pt x="6" y="45"/>
                  </a:cubicBezTo>
                  <a:cubicBezTo>
                    <a:pt x="18" y="37"/>
                    <a:pt x="18" y="17"/>
                    <a:pt x="14" y="4"/>
                  </a:cubicBezTo>
                  <a:cubicBezTo>
                    <a:pt x="13" y="0"/>
                    <a:pt x="6" y="2"/>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42"/>
            <p:cNvSpPr>
              <a:spLocks/>
            </p:cNvSpPr>
            <p:nvPr/>
          </p:nvSpPr>
          <p:spPr bwMode="auto">
            <a:xfrm>
              <a:off x="5003" y="1741"/>
              <a:ext cx="125" cy="62"/>
            </a:xfrm>
            <a:custGeom>
              <a:avLst/>
              <a:gdLst>
                <a:gd name="T0" fmla="*/ 4 w 71"/>
                <a:gd name="T1" fmla="*/ 8 h 35"/>
                <a:gd name="T2" fmla="*/ 38 w 71"/>
                <a:gd name="T3" fmla="*/ 15 h 35"/>
                <a:gd name="T4" fmla="*/ 64 w 71"/>
                <a:gd name="T5" fmla="*/ 33 h 35"/>
                <a:gd name="T6" fmla="*/ 70 w 71"/>
                <a:gd name="T7" fmla="*/ 29 h 35"/>
                <a:gd name="T8" fmla="*/ 5 w 71"/>
                <a:gd name="T9" fmla="*/ 1 h 35"/>
                <a:gd name="T10" fmla="*/ 4 w 71"/>
                <a:gd name="T11" fmla="*/ 8 h 35"/>
              </a:gdLst>
              <a:ahLst/>
              <a:cxnLst>
                <a:cxn ang="0">
                  <a:pos x="T0" y="T1"/>
                </a:cxn>
                <a:cxn ang="0">
                  <a:pos x="T2" y="T3"/>
                </a:cxn>
                <a:cxn ang="0">
                  <a:pos x="T4" y="T5"/>
                </a:cxn>
                <a:cxn ang="0">
                  <a:pos x="T6" y="T7"/>
                </a:cxn>
                <a:cxn ang="0">
                  <a:pos x="T8" y="T9"/>
                </a:cxn>
                <a:cxn ang="0">
                  <a:pos x="T10" y="T11"/>
                </a:cxn>
              </a:cxnLst>
              <a:rect l="0" t="0" r="r" b="b"/>
              <a:pathLst>
                <a:path w="71" h="35">
                  <a:moveTo>
                    <a:pt x="4" y="8"/>
                  </a:moveTo>
                  <a:cubicBezTo>
                    <a:pt x="16" y="10"/>
                    <a:pt x="27" y="11"/>
                    <a:pt x="38" y="15"/>
                  </a:cubicBezTo>
                  <a:cubicBezTo>
                    <a:pt x="48" y="19"/>
                    <a:pt x="56" y="25"/>
                    <a:pt x="64" y="33"/>
                  </a:cubicBezTo>
                  <a:cubicBezTo>
                    <a:pt x="66" y="35"/>
                    <a:pt x="71" y="33"/>
                    <a:pt x="70" y="29"/>
                  </a:cubicBezTo>
                  <a:cubicBezTo>
                    <a:pt x="61" y="5"/>
                    <a:pt x="28" y="0"/>
                    <a:pt x="5" y="1"/>
                  </a:cubicBezTo>
                  <a:cubicBezTo>
                    <a:pt x="1" y="1"/>
                    <a:pt x="0"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43"/>
            <p:cNvSpPr>
              <a:spLocks/>
            </p:cNvSpPr>
            <p:nvPr/>
          </p:nvSpPr>
          <p:spPr bwMode="auto">
            <a:xfrm>
              <a:off x="5196" y="1694"/>
              <a:ext cx="108" cy="202"/>
            </a:xfrm>
            <a:custGeom>
              <a:avLst/>
              <a:gdLst>
                <a:gd name="T0" fmla="*/ 50 w 61"/>
                <a:gd name="T1" fmla="*/ 4 h 115"/>
                <a:gd name="T2" fmla="*/ 36 w 61"/>
                <a:gd name="T3" fmla="*/ 69 h 115"/>
                <a:gd name="T4" fmla="*/ 2 w 61"/>
                <a:gd name="T5" fmla="*/ 109 h 115"/>
                <a:gd name="T6" fmla="*/ 7 w 61"/>
                <a:gd name="T7" fmla="*/ 113 h 115"/>
                <a:gd name="T8" fmla="*/ 56 w 61"/>
                <a:gd name="T9" fmla="*/ 4 h 115"/>
                <a:gd name="T10" fmla="*/ 50 w 61"/>
                <a:gd name="T11" fmla="*/ 4 h 115"/>
              </a:gdLst>
              <a:ahLst/>
              <a:cxnLst>
                <a:cxn ang="0">
                  <a:pos x="T0" y="T1"/>
                </a:cxn>
                <a:cxn ang="0">
                  <a:pos x="T2" y="T3"/>
                </a:cxn>
                <a:cxn ang="0">
                  <a:pos x="T4" y="T5"/>
                </a:cxn>
                <a:cxn ang="0">
                  <a:pos x="T6" y="T7"/>
                </a:cxn>
                <a:cxn ang="0">
                  <a:pos x="T8" y="T9"/>
                </a:cxn>
                <a:cxn ang="0">
                  <a:pos x="T10" y="T11"/>
                </a:cxn>
              </a:cxnLst>
              <a:rect l="0" t="0" r="r" b="b"/>
              <a:pathLst>
                <a:path w="61" h="115">
                  <a:moveTo>
                    <a:pt x="50" y="4"/>
                  </a:moveTo>
                  <a:cubicBezTo>
                    <a:pt x="48" y="27"/>
                    <a:pt x="49" y="49"/>
                    <a:pt x="36" y="69"/>
                  </a:cubicBezTo>
                  <a:cubicBezTo>
                    <a:pt x="26" y="84"/>
                    <a:pt x="12" y="94"/>
                    <a:pt x="2" y="109"/>
                  </a:cubicBezTo>
                  <a:cubicBezTo>
                    <a:pt x="0" y="112"/>
                    <a:pt x="4" y="115"/>
                    <a:pt x="7" y="113"/>
                  </a:cubicBezTo>
                  <a:cubicBezTo>
                    <a:pt x="46" y="91"/>
                    <a:pt x="61" y="47"/>
                    <a:pt x="56" y="4"/>
                  </a:cubicBezTo>
                  <a:cubicBezTo>
                    <a:pt x="56" y="0"/>
                    <a:pt x="50" y="0"/>
                    <a:pt x="5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44"/>
            <p:cNvSpPr>
              <a:spLocks/>
            </p:cNvSpPr>
            <p:nvPr/>
          </p:nvSpPr>
          <p:spPr bwMode="auto">
            <a:xfrm>
              <a:off x="4194" y="958"/>
              <a:ext cx="81" cy="92"/>
            </a:xfrm>
            <a:custGeom>
              <a:avLst/>
              <a:gdLst>
                <a:gd name="T0" fmla="*/ 1 w 46"/>
                <a:gd name="T1" fmla="*/ 7 h 52"/>
                <a:gd name="T2" fmla="*/ 16 w 46"/>
                <a:gd name="T3" fmla="*/ 35 h 52"/>
                <a:gd name="T4" fmla="*/ 42 w 46"/>
                <a:gd name="T5" fmla="*/ 52 h 52"/>
                <a:gd name="T6" fmla="*/ 44 w 46"/>
                <a:gd name="T7" fmla="*/ 47 h 52"/>
                <a:gd name="T8" fmla="*/ 22 w 46"/>
                <a:gd name="T9" fmla="*/ 29 h 52"/>
                <a:gd name="T10" fmla="*/ 7 w 46"/>
                <a:gd name="T11" fmla="*/ 4 h 52"/>
                <a:gd name="T12" fmla="*/ 1 w 46"/>
                <a:gd name="T13" fmla="*/ 7 h 52"/>
              </a:gdLst>
              <a:ahLst/>
              <a:cxnLst>
                <a:cxn ang="0">
                  <a:pos x="T0" y="T1"/>
                </a:cxn>
                <a:cxn ang="0">
                  <a:pos x="T2" y="T3"/>
                </a:cxn>
                <a:cxn ang="0">
                  <a:pos x="T4" y="T5"/>
                </a:cxn>
                <a:cxn ang="0">
                  <a:pos x="T6" y="T7"/>
                </a:cxn>
                <a:cxn ang="0">
                  <a:pos x="T8" y="T9"/>
                </a:cxn>
                <a:cxn ang="0">
                  <a:pos x="T10" y="T11"/>
                </a:cxn>
                <a:cxn ang="0">
                  <a:pos x="T12" y="T13"/>
                </a:cxn>
              </a:cxnLst>
              <a:rect l="0" t="0" r="r" b="b"/>
              <a:pathLst>
                <a:path w="46" h="52">
                  <a:moveTo>
                    <a:pt x="1" y="7"/>
                  </a:moveTo>
                  <a:cubicBezTo>
                    <a:pt x="3" y="18"/>
                    <a:pt x="9" y="27"/>
                    <a:pt x="16" y="35"/>
                  </a:cubicBezTo>
                  <a:cubicBezTo>
                    <a:pt x="22" y="42"/>
                    <a:pt x="32" y="52"/>
                    <a:pt x="42" y="52"/>
                  </a:cubicBezTo>
                  <a:cubicBezTo>
                    <a:pt x="45" y="52"/>
                    <a:pt x="46" y="48"/>
                    <a:pt x="44" y="47"/>
                  </a:cubicBezTo>
                  <a:cubicBezTo>
                    <a:pt x="38" y="40"/>
                    <a:pt x="29" y="36"/>
                    <a:pt x="22" y="29"/>
                  </a:cubicBezTo>
                  <a:cubicBezTo>
                    <a:pt x="16" y="22"/>
                    <a:pt x="12" y="13"/>
                    <a:pt x="7" y="4"/>
                  </a:cubicBezTo>
                  <a:cubicBezTo>
                    <a:pt x="5" y="0"/>
                    <a:pt x="0" y="3"/>
                    <a:pt x="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45"/>
            <p:cNvSpPr>
              <a:spLocks/>
            </p:cNvSpPr>
            <p:nvPr/>
          </p:nvSpPr>
          <p:spPr bwMode="auto">
            <a:xfrm>
              <a:off x="4242" y="1020"/>
              <a:ext cx="86" cy="47"/>
            </a:xfrm>
            <a:custGeom>
              <a:avLst/>
              <a:gdLst>
                <a:gd name="T0" fmla="*/ 46 w 49"/>
                <a:gd name="T1" fmla="*/ 4 h 27"/>
                <a:gd name="T2" fmla="*/ 19 w 49"/>
                <a:gd name="T3" fmla="*/ 5 h 27"/>
                <a:gd name="T4" fmla="*/ 1 w 49"/>
                <a:gd name="T5" fmla="*/ 22 h 27"/>
                <a:gd name="T6" fmla="*/ 5 w 49"/>
                <a:gd name="T7" fmla="*/ 26 h 27"/>
                <a:gd name="T8" fmla="*/ 23 w 49"/>
                <a:gd name="T9" fmla="*/ 15 h 27"/>
                <a:gd name="T10" fmla="*/ 46 w 49"/>
                <a:gd name="T11" fmla="*/ 10 h 27"/>
                <a:gd name="T12" fmla="*/ 46 w 49"/>
                <a:gd name="T13" fmla="*/ 4 h 27"/>
              </a:gdLst>
              <a:ahLst/>
              <a:cxnLst>
                <a:cxn ang="0">
                  <a:pos x="T0" y="T1"/>
                </a:cxn>
                <a:cxn ang="0">
                  <a:pos x="T2" y="T3"/>
                </a:cxn>
                <a:cxn ang="0">
                  <a:pos x="T4" y="T5"/>
                </a:cxn>
                <a:cxn ang="0">
                  <a:pos x="T6" y="T7"/>
                </a:cxn>
                <a:cxn ang="0">
                  <a:pos x="T8" y="T9"/>
                </a:cxn>
                <a:cxn ang="0">
                  <a:pos x="T10" y="T11"/>
                </a:cxn>
                <a:cxn ang="0">
                  <a:pos x="T12" y="T13"/>
                </a:cxn>
              </a:cxnLst>
              <a:rect l="0" t="0" r="r" b="b"/>
              <a:pathLst>
                <a:path w="49" h="27">
                  <a:moveTo>
                    <a:pt x="46" y="4"/>
                  </a:moveTo>
                  <a:cubicBezTo>
                    <a:pt x="37" y="0"/>
                    <a:pt x="28" y="2"/>
                    <a:pt x="19" y="5"/>
                  </a:cubicBezTo>
                  <a:cubicBezTo>
                    <a:pt x="12" y="8"/>
                    <a:pt x="2" y="13"/>
                    <a:pt x="1" y="22"/>
                  </a:cubicBezTo>
                  <a:cubicBezTo>
                    <a:pt x="0" y="24"/>
                    <a:pt x="2" y="27"/>
                    <a:pt x="5" y="26"/>
                  </a:cubicBezTo>
                  <a:cubicBezTo>
                    <a:pt x="12" y="24"/>
                    <a:pt x="17" y="18"/>
                    <a:pt x="23" y="15"/>
                  </a:cubicBezTo>
                  <a:cubicBezTo>
                    <a:pt x="30" y="12"/>
                    <a:pt x="38" y="11"/>
                    <a:pt x="46" y="10"/>
                  </a:cubicBezTo>
                  <a:cubicBezTo>
                    <a:pt x="49" y="9"/>
                    <a:pt x="48" y="5"/>
                    <a:pt x="4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6"/>
            <p:cNvSpPr>
              <a:spLocks/>
            </p:cNvSpPr>
            <p:nvPr/>
          </p:nvSpPr>
          <p:spPr bwMode="auto">
            <a:xfrm>
              <a:off x="4222" y="1045"/>
              <a:ext cx="95" cy="376"/>
            </a:xfrm>
            <a:custGeom>
              <a:avLst/>
              <a:gdLst>
                <a:gd name="T0" fmla="*/ 13 w 54"/>
                <a:gd name="T1" fmla="*/ 5 h 214"/>
                <a:gd name="T2" fmla="*/ 20 w 54"/>
                <a:gd name="T3" fmla="*/ 103 h 214"/>
                <a:gd name="T4" fmla="*/ 33 w 54"/>
                <a:gd name="T5" fmla="*/ 159 h 214"/>
                <a:gd name="T6" fmla="*/ 26 w 54"/>
                <a:gd name="T7" fmla="*/ 209 h 214"/>
                <a:gd name="T8" fmla="*/ 33 w 54"/>
                <a:gd name="T9" fmla="*/ 212 h 214"/>
                <a:gd name="T10" fmla="*/ 40 w 54"/>
                <a:gd name="T11" fmla="*/ 128 h 214"/>
                <a:gd name="T12" fmla="*/ 21 w 54"/>
                <a:gd name="T13" fmla="*/ 7 h 214"/>
                <a:gd name="T14" fmla="*/ 13 w 54"/>
                <a:gd name="T15" fmla="*/ 5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14">
                  <a:moveTo>
                    <a:pt x="13" y="5"/>
                  </a:moveTo>
                  <a:cubicBezTo>
                    <a:pt x="0" y="37"/>
                    <a:pt x="10" y="71"/>
                    <a:pt x="20" y="103"/>
                  </a:cubicBezTo>
                  <a:cubicBezTo>
                    <a:pt x="25" y="121"/>
                    <a:pt x="32" y="140"/>
                    <a:pt x="33" y="159"/>
                  </a:cubicBezTo>
                  <a:cubicBezTo>
                    <a:pt x="35" y="177"/>
                    <a:pt x="28" y="192"/>
                    <a:pt x="26" y="209"/>
                  </a:cubicBezTo>
                  <a:cubicBezTo>
                    <a:pt x="26" y="213"/>
                    <a:pt x="31" y="214"/>
                    <a:pt x="33" y="212"/>
                  </a:cubicBezTo>
                  <a:cubicBezTo>
                    <a:pt x="54" y="192"/>
                    <a:pt x="47" y="153"/>
                    <a:pt x="40" y="128"/>
                  </a:cubicBezTo>
                  <a:cubicBezTo>
                    <a:pt x="30" y="88"/>
                    <a:pt x="11" y="50"/>
                    <a:pt x="21" y="7"/>
                  </a:cubicBezTo>
                  <a:cubicBezTo>
                    <a:pt x="22" y="2"/>
                    <a:pt x="15" y="0"/>
                    <a:pt x="1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47"/>
            <p:cNvSpPr>
              <a:spLocks/>
            </p:cNvSpPr>
            <p:nvPr/>
          </p:nvSpPr>
          <p:spPr bwMode="auto">
            <a:xfrm>
              <a:off x="4135" y="1388"/>
              <a:ext cx="149" cy="56"/>
            </a:xfrm>
            <a:custGeom>
              <a:avLst/>
              <a:gdLst>
                <a:gd name="T0" fmla="*/ 2 w 85"/>
                <a:gd name="T1" fmla="*/ 7 h 32"/>
                <a:gd name="T2" fmla="*/ 44 w 85"/>
                <a:gd name="T3" fmla="*/ 31 h 32"/>
                <a:gd name="T4" fmla="*/ 83 w 85"/>
                <a:gd name="T5" fmla="*/ 16 h 32"/>
                <a:gd name="T6" fmla="*/ 79 w 85"/>
                <a:gd name="T7" fmla="*/ 11 h 32"/>
                <a:gd name="T8" fmla="*/ 46 w 85"/>
                <a:gd name="T9" fmla="*/ 22 h 32"/>
                <a:gd name="T10" fmla="*/ 7 w 85"/>
                <a:gd name="T11" fmla="*/ 3 h 32"/>
                <a:gd name="T12" fmla="*/ 2 w 85"/>
                <a:gd name="T13" fmla="*/ 7 h 32"/>
              </a:gdLst>
              <a:ahLst/>
              <a:cxnLst>
                <a:cxn ang="0">
                  <a:pos x="T0" y="T1"/>
                </a:cxn>
                <a:cxn ang="0">
                  <a:pos x="T2" y="T3"/>
                </a:cxn>
                <a:cxn ang="0">
                  <a:pos x="T4" y="T5"/>
                </a:cxn>
                <a:cxn ang="0">
                  <a:pos x="T6" y="T7"/>
                </a:cxn>
                <a:cxn ang="0">
                  <a:pos x="T8" y="T9"/>
                </a:cxn>
                <a:cxn ang="0">
                  <a:pos x="T10" y="T11"/>
                </a:cxn>
                <a:cxn ang="0">
                  <a:pos x="T12" y="T13"/>
                </a:cxn>
              </a:cxnLst>
              <a:rect l="0" t="0" r="r" b="b"/>
              <a:pathLst>
                <a:path w="85" h="32">
                  <a:moveTo>
                    <a:pt x="2" y="7"/>
                  </a:moveTo>
                  <a:cubicBezTo>
                    <a:pt x="12" y="21"/>
                    <a:pt x="27" y="30"/>
                    <a:pt x="44" y="31"/>
                  </a:cubicBezTo>
                  <a:cubicBezTo>
                    <a:pt x="57" y="32"/>
                    <a:pt x="78" y="29"/>
                    <a:pt x="83" y="16"/>
                  </a:cubicBezTo>
                  <a:cubicBezTo>
                    <a:pt x="85" y="13"/>
                    <a:pt x="82" y="9"/>
                    <a:pt x="79" y="11"/>
                  </a:cubicBezTo>
                  <a:cubicBezTo>
                    <a:pt x="68" y="17"/>
                    <a:pt x="59" y="22"/>
                    <a:pt x="46" y="22"/>
                  </a:cubicBezTo>
                  <a:cubicBezTo>
                    <a:pt x="30" y="22"/>
                    <a:pt x="17" y="15"/>
                    <a:pt x="7" y="3"/>
                  </a:cubicBezTo>
                  <a:cubicBezTo>
                    <a:pt x="5" y="0"/>
                    <a:pt x="0" y="4"/>
                    <a:pt x="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48"/>
            <p:cNvSpPr>
              <a:spLocks/>
            </p:cNvSpPr>
            <p:nvPr/>
          </p:nvSpPr>
          <p:spPr bwMode="auto">
            <a:xfrm>
              <a:off x="4266" y="1403"/>
              <a:ext cx="118" cy="164"/>
            </a:xfrm>
            <a:custGeom>
              <a:avLst/>
              <a:gdLst>
                <a:gd name="T0" fmla="*/ 1 w 67"/>
                <a:gd name="T1" fmla="*/ 5 h 93"/>
                <a:gd name="T2" fmla="*/ 59 w 67"/>
                <a:gd name="T3" fmla="*/ 90 h 93"/>
                <a:gd name="T4" fmla="*/ 66 w 67"/>
                <a:gd name="T5" fmla="*/ 88 h 93"/>
                <a:gd name="T6" fmla="*/ 45 w 67"/>
                <a:gd name="T7" fmla="*/ 54 h 93"/>
                <a:gd name="T8" fmla="*/ 8 w 67"/>
                <a:gd name="T9" fmla="*/ 3 h 93"/>
                <a:gd name="T10" fmla="*/ 1 w 67"/>
                <a:gd name="T11" fmla="*/ 5 h 93"/>
              </a:gdLst>
              <a:ahLst/>
              <a:cxnLst>
                <a:cxn ang="0">
                  <a:pos x="T0" y="T1"/>
                </a:cxn>
                <a:cxn ang="0">
                  <a:pos x="T2" y="T3"/>
                </a:cxn>
                <a:cxn ang="0">
                  <a:pos x="T4" y="T5"/>
                </a:cxn>
                <a:cxn ang="0">
                  <a:pos x="T6" y="T7"/>
                </a:cxn>
                <a:cxn ang="0">
                  <a:pos x="T8" y="T9"/>
                </a:cxn>
                <a:cxn ang="0">
                  <a:pos x="T10" y="T11"/>
                </a:cxn>
              </a:cxnLst>
              <a:rect l="0" t="0" r="r" b="b"/>
              <a:pathLst>
                <a:path w="67" h="93">
                  <a:moveTo>
                    <a:pt x="1" y="5"/>
                  </a:moveTo>
                  <a:cubicBezTo>
                    <a:pt x="13" y="39"/>
                    <a:pt x="39" y="62"/>
                    <a:pt x="59" y="90"/>
                  </a:cubicBezTo>
                  <a:cubicBezTo>
                    <a:pt x="61" y="93"/>
                    <a:pt x="65" y="92"/>
                    <a:pt x="66" y="88"/>
                  </a:cubicBezTo>
                  <a:cubicBezTo>
                    <a:pt x="67" y="74"/>
                    <a:pt x="55" y="64"/>
                    <a:pt x="45" y="54"/>
                  </a:cubicBezTo>
                  <a:cubicBezTo>
                    <a:pt x="30" y="39"/>
                    <a:pt x="20" y="20"/>
                    <a:pt x="8" y="3"/>
                  </a:cubicBezTo>
                  <a:cubicBezTo>
                    <a:pt x="5" y="0"/>
                    <a:pt x="0" y="1"/>
                    <a:pt x="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49"/>
            <p:cNvSpPr>
              <a:spLocks/>
            </p:cNvSpPr>
            <p:nvPr/>
          </p:nvSpPr>
          <p:spPr bwMode="auto">
            <a:xfrm>
              <a:off x="4163" y="1518"/>
              <a:ext cx="337" cy="364"/>
            </a:xfrm>
            <a:custGeom>
              <a:avLst/>
              <a:gdLst>
                <a:gd name="T0" fmla="*/ 188 w 192"/>
                <a:gd name="T1" fmla="*/ 6 h 207"/>
                <a:gd name="T2" fmla="*/ 125 w 192"/>
                <a:gd name="T3" fmla="*/ 14 h 207"/>
                <a:gd name="T4" fmla="*/ 98 w 192"/>
                <a:gd name="T5" fmla="*/ 67 h 207"/>
                <a:gd name="T6" fmla="*/ 56 w 192"/>
                <a:gd name="T7" fmla="*/ 144 h 207"/>
                <a:gd name="T8" fmla="*/ 2 w 192"/>
                <a:gd name="T9" fmla="*/ 199 h 207"/>
                <a:gd name="T10" fmla="*/ 8 w 192"/>
                <a:gd name="T11" fmla="*/ 204 h 207"/>
                <a:gd name="T12" fmla="*/ 93 w 192"/>
                <a:gd name="T13" fmla="*/ 110 h 207"/>
                <a:gd name="T14" fmla="*/ 118 w 192"/>
                <a:gd name="T15" fmla="*/ 49 h 207"/>
                <a:gd name="T16" fmla="*/ 186 w 192"/>
                <a:gd name="T17" fmla="*/ 15 h 207"/>
                <a:gd name="T18" fmla="*/ 188 w 192"/>
                <a:gd name="T19"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07">
                  <a:moveTo>
                    <a:pt x="188" y="6"/>
                  </a:moveTo>
                  <a:cubicBezTo>
                    <a:pt x="167" y="0"/>
                    <a:pt x="143" y="2"/>
                    <a:pt x="125" y="14"/>
                  </a:cubicBezTo>
                  <a:cubicBezTo>
                    <a:pt x="108" y="26"/>
                    <a:pt x="105" y="49"/>
                    <a:pt x="98" y="67"/>
                  </a:cubicBezTo>
                  <a:cubicBezTo>
                    <a:pt x="88" y="94"/>
                    <a:pt x="75" y="122"/>
                    <a:pt x="56" y="144"/>
                  </a:cubicBezTo>
                  <a:cubicBezTo>
                    <a:pt x="40" y="164"/>
                    <a:pt x="14" y="177"/>
                    <a:pt x="2" y="199"/>
                  </a:cubicBezTo>
                  <a:cubicBezTo>
                    <a:pt x="0" y="202"/>
                    <a:pt x="4" y="207"/>
                    <a:pt x="8" y="204"/>
                  </a:cubicBezTo>
                  <a:cubicBezTo>
                    <a:pt x="42" y="178"/>
                    <a:pt x="73" y="149"/>
                    <a:pt x="93" y="110"/>
                  </a:cubicBezTo>
                  <a:cubicBezTo>
                    <a:pt x="103" y="90"/>
                    <a:pt x="110" y="70"/>
                    <a:pt x="118" y="49"/>
                  </a:cubicBezTo>
                  <a:cubicBezTo>
                    <a:pt x="129" y="17"/>
                    <a:pt x="155" y="14"/>
                    <a:pt x="186" y="15"/>
                  </a:cubicBezTo>
                  <a:cubicBezTo>
                    <a:pt x="191" y="15"/>
                    <a:pt x="192" y="8"/>
                    <a:pt x="18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50"/>
            <p:cNvSpPr>
              <a:spLocks/>
            </p:cNvSpPr>
            <p:nvPr/>
          </p:nvSpPr>
          <p:spPr bwMode="auto">
            <a:xfrm>
              <a:off x="4129" y="1850"/>
              <a:ext cx="143" cy="151"/>
            </a:xfrm>
            <a:custGeom>
              <a:avLst/>
              <a:gdLst>
                <a:gd name="T0" fmla="*/ 26 w 81"/>
                <a:gd name="T1" fmla="*/ 4 h 86"/>
                <a:gd name="T2" fmla="*/ 76 w 81"/>
                <a:gd name="T3" fmla="*/ 85 h 86"/>
                <a:gd name="T4" fmla="*/ 78 w 81"/>
                <a:gd name="T5" fmla="*/ 79 h 86"/>
                <a:gd name="T6" fmla="*/ 37 w 81"/>
                <a:gd name="T7" fmla="*/ 57 h 86"/>
                <a:gd name="T8" fmla="*/ 33 w 81"/>
                <a:gd name="T9" fmla="*/ 8 h 86"/>
                <a:gd name="T10" fmla="*/ 26 w 81"/>
                <a:gd name="T11" fmla="*/ 4 h 86"/>
              </a:gdLst>
              <a:ahLst/>
              <a:cxnLst>
                <a:cxn ang="0">
                  <a:pos x="T0" y="T1"/>
                </a:cxn>
                <a:cxn ang="0">
                  <a:pos x="T2" y="T3"/>
                </a:cxn>
                <a:cxn ang="0">
                  <a:pos x="T4" y="T5"/>
                </a:cxn>
                <a:cxn ang="0">
                  <a:pos x="T6" y="T7"/>
                </a:cxn>
                <a:cxn ang="0">
                  <a:pos x="T8" y="T9"/>
                </a:cxn>
                <a:cxn ang="0">
                  <a:pos x="T10" y="T11"/>
                </a:cxn>
              </a:cxnLst>
              <a:rect l="0" t="0" r="r" b="b"/>
              <a:pathLst>
                <a:path w="81" h="86">
                  <a:moveTo>
                    <a:pt x="26" y="4"/>
                  </a:moveTo>
                  <a:cubicBezTo>
                    <a:pt x="0" y="39"/>
                    <a:pt x="36" y="86"/>
                    <a:pt x="76" y="85"/>
                  </a:cubicBezTo>
                  <a:cubicBezTo>
                    <a:pt x="79" y="85"/>
                    <a:pt x="81" y="80"/>
                    <a:pt x="78" y="79"/>
                  </a:cubicBezTo>
                  <a:cubicBezTo>
                    <a:pt x="64" y="72"/>
                    <a:pt x="49" y="68"/>
                    <a:pt x="37" y="57"/>
                  </a:cubicBezTo>
                  <a:cubicBezTo>
                    <a:pt x="24" y="43"/>
                    <a:pt x="25" y="24"/>
                    <a:pt x="33" y="8"/>
                  </a:cubicBezTo>
                  <a:cubicBezTo>
                    <a:pt x="35" y="3"/>
                    <a:pt x="29" y="0"/>
                    <a:pt x="2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51"/>
            <p:cNvSpPr>
              <a:spLocks/>
            </p:cNvSpPr>
            <p:nvPr/>
          </p:nvSpPr>
          <p:spPr bwMode="auto">
            <a:xfrm>
              <a:off x="3913" y="1850"/>
              <a:ext cx="276" cy="143"/>
            </a:xfrm>
            <a:custGeom>
              <a:avLst/>
              <a:gdLst>
                <a:gd name="T0" fmla="*/ 146 w 157"/>
                <a:gd name="T1" fmla="*/ 4 h 81"/>
                <a:gd name="T2" fmla="*/ 132 w 157"/>
                <a:gd name="T3" fmla="*/ 31 h 81"/>
                <a:gd name="T4" fmla="*/ 84 w 157"/>
                <a:gd name="T5" fmla="*/ 64 h 81"/>
                <a:gd name="T6" fmla="*/ 7 w 157"/>
                <a:gd name="T7" fmla="*/ 39 h 81"/>
                <a:gd name="T8" fmla="*/ 2 w 157"/>
                <a:gd name="T9" fmla="*/ 45 h 81"/>
                <a:gd name="T10" fmla="*/ 81 w 157"/>
                <a:gd name="T11" fmla="*/ 77 h 81"/>
                <a:gd name="T12" fmla="*/ 130 w 157"/>
                <a:gd name="T13" fmla="*/ 58 h 81"/>
                <a:gd name="T14" fmla="*/ 154 w 157"/>
                <a:gd name="T15" fmla="*/ 10 h 81"/>
                <a:gd name="T16" fmla="*/ 146 w 157"/>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81">
                  <a:moveTo>
                    <a:pt x="146" y="4"/>
                  </a:moveTo>
                  <a:cubicBezTo>
                    <a:pt x="138" y="12"/>
                    <a:pt x="136" y="21"/>
                    <a:pt x="132" y="31"/>
                  </a:cubicBezTo>
                  <a:cubicBezTo>
                    <a:pt x="124" y="54"/>
                    <a:pt x="106" y="59"/>
                    <a:pt x="84" y="64"/>
                  </a:cubicBezTo>
                  <a:cubicBezTo>
                    <a:pt x="52" y="70"/>
                    <a:pt x="35" y="50"/>
                    <a:pt x="7" y="39"/>
                  </a:cubicBezTo>
                  <a:cubicBezTo>
                    <a:pt x="3" y="38"/>
                    <a:pt x="0" y="42"/>
                    <a:pt x="2" y="45"/>
                  </a:cubicBezTo>
                  <a:cubicBezTo>
                    <a:pt x="17" y="68"/>
                    <a:pt x="55" y="81"/>
                    <a:pt x="81" y="77"/>
                  </a:cubicBezTo>
                  <a:cubicBezTo>
                    <a:pt x="97" y="74"/>
                    <a:pt x="118" y="69"/>
                    <a:pt x="130" y="58"/>
                  </a:cubicBezTo>
                  <a:cubicBezTo>
                    <a:pt x="144" y="46"/>
                    <a:pt x="144" y="25"/>
                    <a:pt x="154" y="10"/>
                  </a:cubicBezTo>
                  <a:cubicBezTo>
                    <a:pt x="157" y="6"/>
                    <a:pt x="150" y="0"/>
                    <a:pt x="14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52"/>
            <p:cNvSpPr>
              <a:spLocks/>
            </p:cNvSpPr>
            <p:nvPr/>
          </p:nvSpPr>
          <p:spPr bwMode="auto">
            <a:xfrm>
              <a:off x="3707" y="1905"/>
              <a:ext cx="311" cy="156"/>
            </a:xfrm>
            <a:custGeom>
              <a:avLst/>
              <a:gdLst>
                <a:gd name="T0" fmla="*/ 171 w 177"/>
                <a:gd name="T1" fmla="*/ 35 h 89"/>
                <a:gd name="T2" fmla="*/ 68 w 177"/>
                <a:gd name="T3" fmla="*/ 65 h 89"/>
                <a:gd name="T4" fmla="*/ 9 w 177"/>
                <a:gd name="T5" fmla="*/ 4 h 89"/>
                <a:gd name="T6" fmla="*/ 0 w 177"/>
                <a:gd name="T7" fmla="*/ 7 h 89"/>
                <a:gd name="T8" fmla="*/ 57 w 177"/>
                <a:gd name="T9" fmla="*/ 73 h 89"/>
                <a:gd name="T10" fmla="*/ 172 w 177"/>
                <a:gd name="T11" fmla="*/ 43 h 89"/>
                <a:gd name="T12" fmla="*/ 171 w 177"/>
                <a:gd name="T13" fmla="*/ 35 h 89"/>
              </a:gdLst>
              <a:ahLst/>
              <a:cxnLst>
                <a:cxn ang="0">
                  <a:pos x="T0" y="T1"/>
                </a:cxn>
                <a:cxn ang="0">
                  <a:pos x="T2" y="T3"/>
                </a:cxn>
                <a:cxn ang="0">
                  <a:pos x="T4" y="T5"/>
                </a:cxn>
                <a:cxn ang="0">
                  <a:pos x="T6" y="T7"/>
                </a:cxn>
                <a:cxn ang="0">
                  <a:pos x="T8" y="T9"/>
                </a:cxn>
                <a:cxn ang="0">
                  <a:pos x="T10" y="T11"/>
                </a:cxn>
                <a:cxn ang="0">
                  <a:pos x="T12" y="T13"/>
                </a:cxn>
              </a:cxnLst>
              <a:rect l="0" t="0" r="r" b="b"/>
              <a:pathLst>
                <a:path w="177" h="89">
                  <a:moveTo>
                    <a:pt x="171" y="35"/>
                  </a:moveTo>
                  <a:cubicBezTo>
                    <a:pt x="135" y="37"/>
                    <a:pt x="107" y="74"/>
                    <a:pt x="68" y="65"/>
                  </a:cubicBezTo>
                  <a:cubicBezTo>
                    <a:pt x="36" y="57"/>
                    <a:pt x="23" y="31"/>
                    <a:pt x="9" y="4"/>
                  </a:cubicBezTo>
                  <a:cubicBezTo>
                    <a:pt x="6" y="0"/>
                    <a:pt x="0" y="2"/>
                    <a:pt x="0" y="7"/>
                  </a:cubicBezTo>
                  <a:cubicBezTo>
                    <a:pt x="0" y="37"/>
                    <a:pt x="30" y="64"/>
                    <a:pt x="57" y="73"/>
                  </a:cubicBezTo>
                  <a:cubicBezTo>
                    <a:pt x="99" y="89"/>
                    <a:pt x="134" y="54"/>
                    <a:pt x="172" y="43"/>
                  </a:cubicBezTo>
                  <a:cubicBezTo>
                    <a:pt x="177" y="42"/>
                    <a:pt x="176" y="34"/>
                    <a:pt x="171"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53"/>
            <p:cNvSpPr>
              <a:spLocks/>
            </p:cNvSpPr>
            <p:nvPr/>
          </p:nvSpPr>
          <p:spPr bwMode="auto">
            <a:xfrm>
              <a:off x="3779" y="2022"/>
              <a:ext cx="60" cy="208"/>
            </a:xfrm>
            <a:custGeom>
              <a:avLst/>
              <a:gdLst>
                <a:gd name="T0" fmla="*/ 26 w 34"/>
                <a:gd name="T1" fmla="*/ 4 h 118"/>
                <a:gd name="T2" fmla="*/ 6 w 34"/>
                <a:gd name="T3" fmla="*/ 61 h 118"/>
                <a:gd name="T4" fmla="*/ 4 w 34"/>
                <a:gd name="T5" fmla="*/ 114 h 118"/>
                <a:gd name="T6" fmla="*/ 11 w 34"/>
                <a:gd name="T7" fmla="*/ 114 h 118"/>
                <a:gd name="T8" fmla="*/ 32 w 34"/>
                <a:gd name="T9" fmla="*/ 8 h 118"/>
                <a:gd name="T10" fmla="*/ 26 w 34"/>
                <a:gd name="T11" fmla="*/ 4 h 118"/>
              </a:gdLst>
              <a:ahLst/>
              <a:cxnLst>
                <a:cxn ang="0">
                  <a:pos x="T0" y="T1"/>
                </a:cxn>
                <a:cxn ang="0">
                  <a:pos x="T2" y="T3"/>
                </a:cxn>
                <a:cxn ang="0">
                  <a:pos x="T4" y="T5"/>
                </a:cxn>
                <a:cxn ang="0">
                  <a:pos x="T6" y="T7"/>
                </a:cxn>
                <a:cxn ang="0">
                  <a:pos x="T8" y="T9"/>
                </a:cxn>
                <a:cxn ang="0">
                  <a:pos x="T10" y="T11"/>
                </a:cxn>
              </a:cxnLst>
              <a:rect l="0" t="0" r="r" b="b"/>
              <a:pathLst>
                <a:path w="34" h="118">
                  <a:moveTo>
                    <a:pt x="26" y="4"/>
                  </a:moveTo>
                  <a:cubicBezTo>
                    <a:pt x="15" y="21"/>
                    <a:pt x="9" y="41"/>
                    <a:pt x="6" y="61"/>
                  </a:cubicBezTo>
                  <a:cubicBezTo>
                    <a:pt x="4" y="79"/>
                    <a:pt x="0" y="97"/>
                    <a:pt x="4" y="114"/>
                  </a:cubicBezTo>
                  <a:cubicBezTo>
                    <a:pt x="5" y="117"/>
                    <a:pt x="11" y="118"/>
                    <a:pt x="11" y="114"/>
                  </a:cubicBezTo>
                  <a:cubicBezTo>
                    <a:pt x="17" y="77"/>
                    <a:pt x="15" y="43"/>
                    <a:pt x="32" y="8"/>
                  </a:cubicBezTo>
                  <a:cubicBezTo>
                    <a:pt x="34" y="4"/>
                    <a:pt x="29" y="0"/>
                    <a:pt x="2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54"/>
            <p:cNvSpPr>
              <a:spLocks/>
            </p:cNvSpPr>
            <p:nvPr/>
          </p:nvSpPr>
          <p:spPr bwMode="auto">
            <a:xfrm>
              <a:off x="3486" y="2133"/>
              <a:ext cx="246" cy="107"/>
            </a:xfrm>
            <a:custGeom>
              <a:avLst/>
              <a:gdLst>
                <a:gd name="T0" fmla="*/ 135 w 140"/>
                <a:gd name="T1" fmla="*/ 43 h 61"/>
                <a:gd name="T2" fmla="*/ 2 w 140"/>
                <a:gd name="T3" fmla="*/ 53 h 61"/>
                <a:gd name="T4" fmla="*/ 9 w 140"/>
                <a:gd name="T5" fmla="*/ 59 h 61"/>
                <a:gd name="T6" fmla="*/ 36 w 140"/>
                <a:gd name="T7" fmla="*/ 43 h 61"/>
                <a:gd name="T8" fmla="*/ 79 w 140"/>
                <a:gd name="T9" fmla="*/ 45 h 61"/>
                <a:gd name="T10" fmla="*/ 136 w 140"/>
                <a:gd name="T11" fmla="*/ 51 h 61"/>
                <a:gd name="T12" fmla="*/ 135 w 140"/>
                <a:gd name="T13" fmla="*/ 43 h 61"/>
              </a:gdLst>
              <a:ahLst/>
              <a:cxnLst>
                <a:cxn ang="0">
                  <a:pos x="T0" y="T1"/>
                </a:cxn>
                <a:cxn ang="0">
                  <a:pos x="T2" y="T3"/>
                </a:cxn>
                <a:cxn ang="0">
                  <a:pos x="T4" y="T5"/>
                </a:cxn>
                <a:cxn ang="0">
                  <a:pos x="T6" y="T7"/>
                </a:cxn>
                <a:cxn ang="0">
                  <a:pos x="T8" y="T9"/>
                </a:cxn>
                <a:cxn ang="0">
                  <a:pos x="T10" y="T11"/>
                </a:cxn>
                <a:cxn ang="0">
                  <a:pos x="T12" y="T13"/>
                </a:cxn>
              </a:cxnLst>
              <a:rect l="0" t="0" r="r" b="b"/>
              <a:pathLst>
                <a:path w="140" h="61">
                  <a:moveTo>
                    <a:pt x="135" y="43"/>
                  </a:moveTo>
                  <a:cubicBezTo>
                    <a:pt x="99" y="46"/>
                    <a:pt x="23" y="0"/>
                    <a:pt x="2" y="53"/>
                  </a:cubicBezTo>
                  <a:cubicBezTo>
                    <a:pt x="0" y="57"/>
                    <a:pt x="5" y="61"/>
                    <a:pt x="9" y="59"/>
                  </a:cubicBezTo>
                  <a:cubicBezTo>
                    <a:pt x="17" y="52"/>
                    <a:pt x="25" y="46"/>
                    <a:pt x="36" y="43"/>
                  </a:cubicBezTo>
                  <a:cubicBezTo>
                    <a:pt x="50" y="40"/>
                    <a:pt x="65" y="42"/>
                    <a:pt x="79" y="45"/>
                  </a:cubicBezTo>
                  <a:cubicBezTo>
                    <a:pt x="98" y="49"/>
                    <a:pt x="117" y="58"/>
                    <a:pt x="136" y="51"/>
                  </a:cubicBezTo>
                  <a:cubicBezTo>
                    <a:pt x="140" y="50"/>
                    <a:pt x="140" y="42"/>
                    <a:pt x="135"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55"/>
            <p:cNvSpPr>
              <a:spLocks/>
            </p:cNvSpPr>
            <p:nvPr/>
          </p:nvSpPr>
          <p:spPr bwMode="auto">
            <a:xfrm>
              <a:off x="3477" y="2024"/>
              <a:ext cx="70" cy="192"/>
            </a:xfrm>
            <a:custGeom>
              <a:avLst/>
              <a:gdLst>
                <a:gd name="T0" fmla="*/ 6 w 40"/>
                <a:gd name="T1" fmla="*/ 4 h 109"/>
                <a:gd name="T2" fmla="*/ 2 w 40"/>
                <a:gd name="T3" fmla="*/ 48 h 109"/>
                <a:gd name="T4" fmla="*/ 8 w 40"/>
                <a:gd name="T5" fmla="*/ 63 h 109"/>
                <a:gd name="T6" fmla="*/ 27 w 40"/>
                <a:gd name="T7" fmla="*/ 103 h 109"/>
                <a:gd name="T8" fmla="*/ 34 w 40"/>
                <a:gd name="T9" fmla="*/ 104 h 109"/>
                <a:gd name="T10" fmla="*/ 20 w 40"/>
                <a:gd name="T11" fmla="*/ 62 h 109"/>
                <a:gd name="T12" fmla="*/ 12 w 40"/>
                <a:gd name="T13" fmla="*/ 4 h 109"/>
                <a:gd name="T14" fmla="*/ 6 w 40"/>
                <a:gd name="T15" fmla="*/ 4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09">
                  <a:moveTo>
                    <a:pt x="6" y="4"/>
                  </a:moveTo>
                  <a:cubicBezTo>
                    <a:pt x="2" y="17"/>
                    <a:pt x="0" y="35"/>
                    <a:pt x="2" y="48"/>
                  </a:cubicBezTo>
                  <a:cubicBezTo>
                    <a:pt x="3" y="54"/>
                    <a:pt x="5" y="58"/>
                    <a:pt x="8" y="63"/>
                  </a:cubicBezTo>
                  <a:cubicBezTo>
                    <a:pt x="17" y="77"/>
                    <a:pt x="25" y="86"/>
                    <a:pt x="27" y="103"/>
                  </a:cubicBezTo>
                  <a:cubicBezTo>
                    <a:pt x="27" y="108"/>
                    <a:pt x="33" y="109"/>
                    <a:pt x="34" y="104"/>
                  </a:cubicBezTo>
                  <a:cubicBezTo>
                    <a:pt x="40" y="87"/>
                    <a:pt x="29" y="76"/>
                    <a:pt x="20" y="62"/>
                  </a:cubicBezTo>
                  <a:cubicBezTo>
                    <a:pt x="6" y="42"/>
                    <a:pt x="16" y="25"/>
                    <a:pt x="12" y="4"/>
                  </a:cubicBezTo>
                  <a:cubicBezTo>
                    <a:pt x="12" y="0"/>
                    <a:pt x="7" y="1"/>
                    <a:pt x="6"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56"/>
            <p:cNvSpPr>
              <a:spLocks/>
            </p:cNvSpPr>
            <p:nvPr/>
          </p:nvSpPr>
          <p:spPr bwMode="auto">
            <a:xfrm>
              <a:off x="3275" y="2263"/>
              <a:ext cx="181" cy="145"/>
            </a:xfrm>
            <a:custGeom>
              <a:avLst/>
              <a:gdLst>
                <a:gd name="T0" fmla="*/ 95 w 103"/>
                <a:gd name="T1" fmla="*/ 1 h 82"/>
                <a:gd name="T2" fmla="*/ 30 w 103"/>
                <a:gd name="T3" fmla="*/ 28 h 82"/>
                <a:gd name="T4" fmla="*/ 1 w 103"/>
                <a:gd name="T5" fmla="*/ 74 h 82"/>
                <a:gd name="T6" fmla="*/ 9 w 103"/>
                <a:gd name="T7" fmla="*/ 78 h 82"/>
                <a:gd name="T8" fmla="*/ 36 w 103"/>
                <a:gd name="T9" fmla="*/ 38 h 82"/>
                <a:gd name="T10" fmla="*/ 97 w 103"/>
                <a:gd name="T11" fmla="*/ 10 h 82"/>
                <a:gd name="T12" fmla="*/ 95 w 103"/>
                <a:gd name="T13" fmla="*/ 1 h 82"/>
              </a:gdLst>
              <a:ahLst/>
              <a:cxnLst>
                <a:cxn ang="0">
                  <a:pos x="T0" y="T1"/>
                </a:cxn>
                <a:cxn ang="0">
                  <a:pos x="T2" y="T3"/>
                </a:cxn>
                <a:cxn ang="0">
                  <a:pos x="T4" y="T5"/>
                </a:cxn>
                <a:cxn ang="0">
                  <a:pos x="T6" y="T7"/>
                </a:cxn>
                <a:cxn ang="0">
                  <a:pos x="T8" y="T9"/>
                </a:cxn>
                <a:cxn ang="0">
                  <a:pos x="T10" y="T11"/>
                </a:cxn>
                <a:cxn ang="0">
                  <a:pos x="T12" y="T13"/>
                </a:cxn>
              </a:cxnLst>
              <a:rect l="0" t="0" r="r" b="b"/>
              <a:pathLst>
                <a:path w="103" h="82">
                  <a:moveTo>
                    <a:pt x="95" y="1"/>
                  </a:moveTo>
                  <a:cubicBezTo>
                    <a:pt x="72" y="5"/>
                    <a:pt x="48" y="13"/>
                    <a:pt x="30" y="28"/>
                  </a:cubicBezTo>
                  <a:cubicBezTo>
                    <a:pt x="18" y="39"/>
                    <a:pt x="3" y="58"/>
                    <a:pt x="1" y="74"/>
                  </a:cubicBezTo>
                  <a:cubicBezTo>
                    <a:pt x="0" y="79"/>
                    <a:pt x="6" y="82"/>
                    <a:pt x="9" y="78"/>
                  </a:cubicBezTo>
                  <a:cubicBezTo>
                    <a:pt x="18" y="65"/>
                    <a:pt x="24" y="49"/>
                    <a:pt x="36" y="38"/>
                  </a:cubicBezTo>
                  <a:cubicBezTo>
                    <a:pt x="53" y="22"/>
                    <a:pt x="76" y="17"/>
                    <a:pt x="97" y="10"/>
                  </a:cubicBezTo>
                  <a:cubicBezTo>
                    <a:pt x="103" y="8"/>
                    <a:pt x="101" y="0"/>
                    <a:pt x="9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57"/>
            <p:cNvSpPr>
              <a:spLocks/>
            </p:cNvSpPr>
            <p:nvPr/>
          </p:nvSpPr>
          <p:spPr bwMode="auto">
            <a:xfrm>
              <a:off x="3198" y="2269"/>
              <a:ext cx="107" cy="223"/>
            </a:xfrm>
            <a:custGeom>
              <a:avLst/>
              <a:gdLst>
                <a:gd name="T0" fmla="*/ 42 w 61"/>
                <a:gd name="T1" fmla="*/ 6 h 127"/>
                <a:gd name="T2" fmla="*/ 40 w 61"/>
                <a:gd name="T3" fmla="*/ 72 h 127"/>
                <a:gd name="T4" fmla="*/ 3 w 61"/>
                <a:gd name="T5" fmla="*/ 120 h 127"/>
                <a:gd name="T6" fmla="*/ 6 w 61"/>
                <a:gd name="T7" fmla="*/ 127 h 127"/>
                <a:gd name="T8" fmla="*/ 49 w 61"/>
                <a:gd name="T9" fmla="*/ 85 h 127"/>
                <a:gd name="T10" fmla="*/ 50 w 61"/>
                <a:gd name="T11" fmla="*/ 4 h 127"/>
                <a:gd name="T12" fmla="*/ 42 w 61"/>
                <a:gd name="T13" fmla="*/ 6 h 127"/>
              </a:gdLst>
              <a:ahLst/>
              <a:cxnLst>
                <a:cxn ang="0">
                  <a:pos x="T0" y="T1"/>
                </a:cxn>
                <a:cxn ang="0">
                  <a:pos x="T2" y="T3"/>
                </a:cxn>
                <a:cxn ang="0">
                  <a:pos x="T4" y="T5"/>
                </a:cxn>
                <a:cxn ang="0">
                  <a:pos x="T6" y="T7"/>
                </a:cxn>
                <a:cxn ang="0">
                  <a:pos x="T8" y="T9"/>
                </a:cxn>
                <a:cxn ang="0">
                  <a:pos x="T10" y="T11"/>
                </a:cxn>
                <a:cxn ang="0">
                  <a:pos x="T12" y="T13"/>
                </a:cxn>
              </a:cxnLst>
              <a:rect l="0" t="0" r="r" b="b"/>
              <a:pathLst>
                <a:path w="61" h="127">
                  <a:moveTo>
                    <a:pt x="42" y="6"/>
                  </a:moveTo>
                  <a:cubicBezTo>
                    <a:pt x="44" y="29"/>
                    <a:pt x="47" y="50"/>
                    <a:pt x="40" y="72"/>
                  </a:cubicBezTo>
                  <a:cubicBezTo>
                    <a:pt x="33" y="94"/>
                    <a:pt x="21" y="105"/>
                    <a:pt x="3" y="120"/>
                  </a:cubicBezTo>
                  <a:cubicBezTo>
                    <a:pt x="0" y="122"/>
                    <a:pt x="3" y="127"/>
                    <a:pt x="6" y="127"/>
                  </a:cubicBezTo>
                  <a:cubicBezTo>
                    <a:pt x="28" y="126"/>
                    <a:pt x="42" y="103"/>
                    <a:pt x="49" y="85"/>
                  </a:cubicBezTo>
                  <a:cubicBezTo>
                    <a:pt x="59" y="60"/>
                    <a:pt x="61" y="30"/>
                    <a:pt x="50" y="4"/>
                  </a:cubicBezTo>
                  <a:cubicBezTo>
                    <a:pt x="48" y="0"/>
                    <a:pt x="41" y="2"/>
                    <a:pt x="4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58"/>
            <p:cNvSpPr>
              <a:spLocks/>
            </p:cNvSpPr>
            <p:nvPr/>
          </p:nvSpPr>
          <p:spPr bwMode="auto">
            <a:xfrm>
              <a:off x="3205" y="2444"/>
              <a:ext cx="177" cy="44"/>
            </a:xfrm>
            <a:custGeom>
              <a:avLst/>
              <a:gdLst>
                <a:gd name="T0" fmla="*/ 98 w 101"/>
                <a:gd name="T1" fmla="*/ 14 h 25"/>
                <a:gd name="T2" fmla="*/ 5 w 101"/>
                <a:gd name="T3" fmla="*/ 16 h 25"/>
                <a:gd name="T4" fmla="*/ 9 w 101"/>
                <a:gd name="T5" fmla="*/ 24 h 25"/>
                <a:gd name="T6" fmla="*/ 55 w 101"/>
                <a:gd name="T7" fmla="*/ 18 h 25"/>
                <a:gd name="T8" fmla="*/ 96 w 101"/>
                <a:gd name="T9" fmla="*/ 21 h 25"/>
                <a:gd name="T10" fmla="*/ 98 w 101"/>
                <a:gd name="T11" fmla="*/ 14 h 25"/>
              </a:gdLst>
              <a:ahLst/>
              <a:cxnLst>
                <a:cxn ang="0">
                  <a:pos x="T0" y="T1"/>
                </a:cxn>
                <a:cxn ang="0">
                  <a:pos x="T2" y="T3"/>
                </a:cxn>
                <a:cxn ang="0">
                  <a:pos x="T4" y="T5"/>
                </a:cxn>
                <a:cxn ang="0">
                  <a:pos x="T6" y="T7"/>
                </a:cxn>
                <a:cxn ang="0">
                  <a:pos x="T8" y="T9"/>
                </a:cxn>
                <a:cxn ang="0">
                  <a:pos x="T10" y="T11"/>
                </a:cxn>
              </a:cxnLst>
              <a:rect l="0" t="0" r="r" b="b"/>
              <a:pathLst>
                <a:path w="101" h="25">
                  <a:moveTo>
                    <a:pt x="98" y="14"/>
                  </a:moveTo>
                  <a:cubicBezTo>
                    <a:pt x="73" y="0"/>
                    <a:pt x="30" y="2"/>
                    <a:pt x="5" y="16"/>
                  </a:cubicBezTo>
                  <a:cubicBezTo>
                    <a:pt x="0" y="19"/>
                    <a:pt x="4" y="25"/>
                    <a:pt x="9" y="24"/>
                  </a:cubicBezTo>
                  <a:cubicBezTo>
                    <a:pt x="24" y="22"/>
                    <a:pt x="39" y="18"/>
                    <a:pt x="55" y="18"/>
                  </a:cubicBezTo>
                  <a:cubicBezTo>
                    <a:pt x="68" y="18"/>
                    <a:pt x="82" y="21"/>
                    <a:pt x="96" y="21"/>
                  </a:cubicBezTo>
                  <a:cubicBezTo>
                    <a:pt x="100" y="21"/>
                    <a:pt x="101" y="16"/>
                    <a:pt x="9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59"/>
            <p:cNvSpPr>
              <a:spLocks/>
            </p:cNvSpPr>
            <p:nvPr/>
          </p:nvSpPr>
          <p:spPr bwMode="auto">
            <a:xfrm>
              <a:off x="2948" y="2121"/>
              <a:ext cx="98" cy="132"/>
            </a:xfrm>
            <a:custGeom>
              <a:avLst/>
              <a:gdLst>
                <a:gd name="T0" fmla="*/ 5 w 56"/>
                <a:gd name="T1" fmla="*/ 11 h 75"/>
                <a:gd name="T2" fmla="*/ 33 w 56"/>
                <a:gd name="T3" fmla="*/ 39 h 75"/>
                <a:gd name="T4" fmla="*/ 50 w 56"/>
                <a:gd name="T5" fmla="*/ 71 h 75"/>
                <a:gd name="T6" fmla="*/ 56 w 56"/>
                <a:gd name="T7" fmla="*/ 69 h 75"/>
                <a:gd name="T8" fmla="*/ 35 w 56"/>
                <a:gd name="T9" fmla="*/ 25 h 75"/>
                <a:gd name="T10" fmla="*/ 4 w 56"/>
                <a:gd name="T11" fmla="*/ 4 h 75"/>
                <a:gd name="T12" fmla="*/ 5 w 56"/>
                <a:gd name="T13" fmla="*/ 11 h 75"/>
              </a:gdLst>
              <a:ahLst/>
              <a:cxnLst>
                <a:cxn ang="0">
                  <a:pos x="T0" y="T1"/>
                </a:cxn>
                <a:cxn ang="0">
                  <a:pos x="T2" y="T3"/>
                </a:cxn>
                <a:cxn ang="0">
                  <a:pos x="T4" y="T5"/>
                </a:cxn>
                <a:cxn ang="0">
                  <a:pos x="T6" y="T7"/>
                </a:cxn>
                <a:cxn ang="0">
                  <a:pos x="T8" y="T9"/>
                </a:cxn>
                <a:cxn ang="0">
                  <a:pos x="T10" y="T11"/>
                </a:cxn>
                <a:cxn ang="0">
                  <a:pos x="T12" y="T13"/>
                </a:cxn>
              </a:cxnLst>
              <a:rect l="0" t="0" r="r" b="b"/>
              <a:pathLst>
                <a:path w="56" h="75">
                  <a:moveTo>
                    <a:pt x="5" y="11"/>
                  </a:moveTo>
                  <a:cubicBezTo>
                    <a:pt x="16" y="12"/>
                    <a:pt x="27" y="31"/>
                    <a:pt x="33" y="39"/>
                  </a:cubicBezTo>
                  <a:cubicBezTo>
                    <a:pt x="39" y="50"/>
                    <a:pt x="45" y="60"/>
                    <a:pt x="50" y="71"/>
                  </a:cubicBezTo>
                  <a:cubicBezTo>
                    <a:pt x="52" y="75"/>
                    <a:pt x="56" y="72"/>
                    <a:pt x="56" y="69"/>
                  </a:cubicBezTo>
                  <a:cubicBezTo>
                    <a:pt x="52" y="52"/>
                    <a:pt x="45" y="38"/>
                    <a:pt x="35" y="25"/>
                  </a:cubicBezTo>
                  <a:cubicBezTo>
                    <a:pt x="28" y="16"/>
                    <a:pt x="17" y="0"/>
                    <a:pt x="4" y="4"/>
                  </a:cubicBezTo>
                  <a:cubicBezTo>
                    <a:pt x="0" y="5"/>
                    <a:pt x="1" y="10"/>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60"/>
            <p:cNvSpPr>
              <a:spLocks/>
            </p:cNvSpPr>
            <p:nvPr/>
          </p:nvSpPr>
          <p:spPr bwMode="auto">
            <a:xfrm>
              <a:off x="2929" y="2492"/>
              <a:ext cx="221" cy="86"/>
            </a:xfrm>
            <a:custGeom>
              <a:avLst/>
              <a:gdLst>
                <a:gd name="T0" fmla="*/ 117 w 126"/>
                <a:gd name="T1" fmla="*/ 2 h 49"/>
                <a:gd name="T2" fmla="*/ 78 w 126"/>
                <a:gd name="T3" fmla="*/ 15 h 49"/>
                <a:gd name="T4" fmla="*/ 45 w 126"/>
                <a:gd name="T5" fmla="*/ 19 h 49"/>
                <a:gd name="T6" fmla="*/ 2 w 126"/>
                <a:gd name="T7" fmla="*/ 41 h 49"/>
                <a:gd name="T8" fmla="*/ 8 w 126"/>
                <a:gd name="T9" fmla="*/ 47 h 49"/>
                <a:gd name="T10" fmla="*/ 72 w 126"/>
                <a:gd name="T11" fmla="*/ 27 h 49"/>
                <a:gd name="T12" fmla="*/ 121 w 126"/>
                <a:gd name="T13" fmla="*/ 10 h 49"/>
                <a:gd name="T14" fmla="*/ 117 w 126"/>
                <a:gd name="T15" fmla="*/ 2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9">
                  <a:moveTo>
                    <a:pt x="117" y="2"/>
                  </a:moveTo>
                  <a:cubicBezTo>
                    <a:pt x="104" y="8"/>
                    <a:pt x="92" y="13"/>
                    <a:pt x="78" y="15"/>
                  </a:cubicBezTo>
                  <a:cubicBezTo>
                    <a:pt x="67" y="17"/>
                    <a:pt x="56" y="17"/>
                    <a:pt x="45" y="19"/>
                  </a:cubicBezTo>
                  <a:cubicBezTo>
                    <a:pt x="28" y="21"/>
                    <a:pt x="12" y="27"/>
                    <a:pt x="2" y="41"/>
                  </a:cubicBezTo>
                  <a:cubicBezTo>
                    <a:pt x="0" y="45"/>
                    <a:pt x="4" y="49"/>
                    <a:pt x="8" y="47"/>
                  </a:cubicBezTo>
                  <a:cubicBezTo>
                    <a:pt x="28" y="33"/>
                    <a:pt x="47" y="29"/>
                    <a:pt x="72" y="27"/>
                  </a:cubicBezTo>
                  <a:cubicBezTo>
                    <a:pt x="89" y="25"/>
                    <a:pt x="107" y="20"/>
                    <a:pt x="121" y="10"/>
                  </a:cubicBezTo>
                  <a:cubicBezTo>
                    <a:pt x="126" y="6"/>
                    <a:pt x="122" y="0"/>
                    <a:pt x="11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61"/>
            <p:cNvSpPr>
              <a:spLocks/>
            </p:cNvSpPr>
            <p:nvPr/>
          </p:nvSpPr>
          <p:spPr bwMode="auto">
            <a:xfrm>
              <a:off x="2658" y="2448"/>
              <a:ext cx="297" cy="148"/>
            </a:xfrm>
            <a:custGeom>
              <a:avLst/>
              <a:gdLst>
                <a:gd name="T0" fmla="*/ 4 w 169"/>
                <a:gd name="T1" fmla="*/ 8 h 84"/>
                <a:gd name="T2" fmla="*/ 49 w 169"/>
                <a:gd name="T3" fmla="*/ 30 h 84"/>
                <a:gd name="T4" fmla="*/ 77 w 169"/>
                <a:gd name="T5" fmla="*/ 33 h 84"/>
                <a:gd name="T6" fmla="*/ 114 w 169"/>
                <a:gd name="T7" fmla="*/ 42 h 84"/>
                <a:gd name="T8" fmla="*/ 151 w 169"/>
                <a:gd name="T9" fmla="*/ 77 h 84"/>
                <a:gd name="T10" fmla="*/ 158 w 169"/>
                <a:gd name="T11" fmla="*/ 81 h 84"/>
                <a:gd name="T12" fmla="*/ 150 w 169"/>
                <a:gd name="T13" fmla="*/ 52 h 84"/>
                <a:gd name="T14" fmla="*/ 105 w 169"/>
                <a:gd name="T15" fmla="*/ 19 h 84"/>
                <a:gd name="T16" fmla="*/ 62 w 169"/>
                <a:gd name="T17" fmla="*/ 22 h 84"/>
                <a:gd name="T18" fmla="*/ 5 w 169"/>
                <a:gd name="T19" fmla="*/ 0 h 84"/>
                <a:gd name="T20" fmla="*/ 4 w 169"/>
                <a:gd name="T21"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84">
                  <a:moveTo>
                    <a:pt x="4" y="8"/>
                  </a:moveTo>
                  <a:cubicBezTo>
                    <a:pt x="21" y="12"/>
                    <a:pt x="34" y="23"/>
                    <a:pt x="49" y="30"/>
                  </a:cubicBezTo>
                  <a:cubicBezTo>
                    <a:pt x="59" y="34"/>
                    <a:pt x="66" y="33"/>
                    <a:pt x="77" y="33"/>
                  </a:cubicBezTo>
                  <a:cubicBezTo>
                    <a:pt x="94" y="31"/>
                    <a:pt x="101" y="31"/>
                    <a:pt x="114" y="42"/>
                  </a:cubicBezTo>
                  <a:cubicBezTo>
                    <a:pt x="122" y="47"/>
                    <a:pt x="153" y="67"/>
                    <a:pt x="151" y="77"/>
                  </a:cubicBezTo>
                  <a:cubicBezTo>
                    <a:pt x="151" y="81"/>
                    <a:pt x="155" y="84"/>
                    <a:pt x="158" y="81"/>
                  </a:cubicBezTo>
                  <a:cubicBezTo>
                    <a:pt x="169" y="70"/>
                    <a:pt x="160" y="59"/>
                    <a:pt x="150" y="52"/>
                  </a:cubicBezTo>
                  <a:cubicBezTo>
                    <a:pt x="137" y="43"/>
                    <a:pt x="121" y="25"/>
                    <a:pt x="105" y="19"/>
                  </a:cubicBezTo>
                  <a:cubicBezTo>
                    <a:pt x="91" y="15"/>
                    <a:pt x="76" y="22"/>
                    <a:pt x="62" y="22"/>
                  </a:cubicBezTo>
                  <a:cubicBezTo>
                    <a:pt x="42" y="20"/>
                    <a:pt x="26" y="1"/>
                    <a:pt x="5" y="0"/>
                  </a:cubicBezTo>
                  <a:cubicBezTo>
                    <a:pt x="1" y="0"/>
                    <a:pt x="0"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62"/>
            <p:cNvSpPr>
              <a:spLocks/>
            </p:cNvSpPr>
            <p:nvPr/>
          </p:nvSpPr>
          <p:spPr bwMode="auto">
            <a:xfrm>
              <a:off x="2907" y="2561"/>
              <a:ext cx="62" cy="218"/>
            </a:xfrm>
            <a:custGeom>
              <a:avLst/>
              <a:gdLst>
                <a:gd name="T0" fmla="*/ 12 w 35"/>
                <a:gd name="T1" fmla="*/ 5 h 124"/>
                <a:gd name="T2" fmla="*/ 27 w 35"/>
                <a:gd name="T3" fmla="*/ 121 h 124"/>
                <a:gd name="T4" fmla="*/ 34 w 35"/>
                <a:gd name="T5" fmla="*/ 117 h 124"/>
                <a:gd name="T6" fmla="*/ 18 w 35"/>
                <a:gd name="T7" fmla="*/ 60 h 124"/>
                <a:gd name="T8" fmla="*/ 22 w 35"/>
                <a:gd name="T9" fmla="*/ 6 h 124"/>
                <a:gd name="T10" fmla="*/ 12 w 35"/>
                <a:gd name="T11" fmla="*/ 5 h 124"/>
              </a:gdLst>
              <a:ahLst/>
              <a:cxnLst>
                <a:cxn ang="0">
                  <a:pos x="T0" y="T1"/>
                </a:cxn>
                <a:cxn ang="0">
                  <a:pos x="T2" y="T3"/>
                </a:cxn>
                <a:cxn ang="0">
                  <a:pos x="T4" y="T5"/>
                </a:cxn>
                <a:cxn ang="0">
                  <a:pos x="T6" y="T7"/>
                </a:cxn>
                <a:cxn ang="0">
                  <a:pos x="T8" y="T9"/>
                </a:cxn>
                <a:cxn ang="0">
                  <a:pos x="T10" y="T11"/>
                </a:cxn>
              </a:cxnLst>
              <a:rect l="0" t="0" r="r" b="b"/>
              <a:pathLst>
                <a:path w="35" h="124">
                  <a:moveTo>
                    <a:pt x="12" y="5"/>
                  </a:moveTo>
                  <a:cubicBezTo>
                    <a:pt x="0" y="38"/>
                    <a:pt x="0" y="94"/>
                    <a:pt x="27" y="121"/>
                  </a:cubicBezTo>
                  <a:cubicBezTo>
                    <a:pt x="30" y="124"/>
                    <a:pt x="35" y="121"/>
                    <a:pt x="34" y="117"/>
                  </a:cubicBezTo>
                  <a:cubicBezTo>
                    <a:pt x="28" y="98"/>
                    <a:pt x="20" y="81"/>
                    <a:pt x="18" y="60"/>
                  </a:cubicBezTo>
                  <a:cubicBezTo>
                    <a:pt x="16" y="42"/>
                    <a:pt x="19" y="24"/>
                    <a:pt x="22" y="6"/>
                  </a:cubicBezTo>
                  <a:cubicBezTo>
                    <a:pt x="22" y="0"/>
                    <a:pt x="14" y="0"/>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63"/>
            <p:cNvSpPr>
              <a:spLocks/>
            </p:cNvSpPr>
            <p:nvPr/>
          </p:nvSpPr>
          <p:spPr bwMode="auto">
            <a:xfrm>
              <a:off x="2498" y="2546"/>
              <a:ext cx="137" cy="148"/>
            </a:xfrm>
            <a:custGeom>
              <a:avLst/>
              <a:gdLst>
                <a:gd name="T0" fmla="*/ 1 w 78"/>
                <a:gd name="T1" fmla="*/ 7 h 84"/>
                <a:gd name="T2" fmla="*/ 35 w 78"/>
                <a:gd name="T3" fmla="*/ 56 h 84"/>
                <a:gd name="T4" fmla="*/ 74 w 78"/>
                <a:gd name="T5" fmla="*/ 78 h 84"/>
                <a:gd name="T6" fmla="*/ 74 w 78"/>
                <a:gd name="T7" fmla="*/ 72 h 84"/>
                <a:gd name="T8" fmla="*/ 34 w 78"/>
                <a:gd name="T9" fmla="*/ 40 h 84"/>
                <a:gd name="T10" fmla="*/ 6 w 78"/>
                <a:gd name="T11" fmla="*/ 3 h 84"/>
                <a:gd name="T12" fmla="*/ 1 w 78"/>
                <a:gd name="T13" fmla="*/ 7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1" y="7"/>
                  </a:moveTo>
                  <a:cubicBezTo>
                    <a:pt x="9" y="25"/>
                    <a:pt x="22" y="41"/>
                    <a:pt x="35" y="56"/>
                  </a:cubicBezTo>
                  <a:cubicBezTo>
                    <a:pt x="45" y="66"/>
                    <a:pt x="58" y="84"/>
                    <a:pt x="74" y="78"/>
                  </a:cubicBezTo>
                  <a:cubicBezTo>
                    <a:pt x="77" y="77"/>
                    <a:pt x="78" y="72"/>
                    <a:pt x="74" y="72"/>
                  </a:cubicBezTo>
                  <a:cubicBezTo>
                    <a:pt x="57" y="69"/>
                    <a:pt x="45" y="52"/>
                    <a:pt x="34" y="40"/>
                  </a:cubicBezTo>
                  <a:cubicBezTo>
                    <a:pt x="24" y="28"/>
                    <a:pt x="15" y="15"/>
                    <a:pt x="6" y="3"/>
                  </a:cubicBezTo>
                  <a:cubicBezTo>
                    <a:pt x="3" y="0"/>
                    <a:pt x="0" y="4"/>
                    <a:pt x="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64"/>
            <p:cNvSpPr>
              <a:spLocks/>
            </p:cNvSpPr>
            <p:nvPr/>
          </p:nvSpPr>
          <p:spPr bwMode="auto">
            <a:xfrm>
              <a:off x="2593" y="2654"/>
              <a:ext cx="162" cy="35"/>
            </a:xfrm>
            <a:custGeom>
              <a:avLst/>
              <a:gdLst>
                <a:gd name="T0" fmla="*/ 88 w 92"/>
                <a:gd name="T1" fmla="*/ 8 h 20"/>
                <a:gd name="T2" fmla="*/ 3 w 92"/>
                <a:gd name="T3" fmla="*/ 13 h 20"/>
                <a:gd name="T4" fmla="*/ 5 w 92"/>
                <a:gd name="T5" fmla="*/ 20 h 20"/>
                <a:gd name="T6" fmla="*/ 46 w 92"/>
                <a:gd name="T7" fmla="*/ 14 h 20"/>
                <a:gd name="T8" fmla="*/ 87 w 92"/>
                <a:gd name="T9" fmla="*/ 14 h 20"/>
                <a:gd name="T10" fmla="*/ 88 w 92"/>
                <a:gd name="T11" fmla="*/ 8 h 20"/>
              </a:gdLst>
              <a:ahLst/>
              <a:cxnLst>
                <a:cxn ang="0">
                  <a:pos x="T0" y="T1"/>
                </a:cxn>
                <a:cxn ang="0">
                  <a:pos x="T2" y="T3"/>
                </a:cxn>
                <a:cxn ang="0">
                  <a:pos x="T4" y="T5"/>
                </a:cxn>
                <a:cxn ang="0">
                  <a:pos x="T6" y="T7"/>
                </a:cxn>
                <a:cxn ang="0">
                  <a:pos x="T8" y="T9"/>
                </a:cxn>
                <a:cxn ang="0">
                  <a:pos x="T10" y="T11"/>
                </a:cxn>
              </a:cxnLst>
              <a:rect l="0" t="0" r="r" b="b"/>
              <a:pathLst>
                <a:path w="92" h="20">
                  <a:moveTo>
                    <a:pt x="88" y="8"/>
                  </a:moveTo>
                  <a:cubicBezTo>
                    <a:pt x="62" y="2"/>
                    <a:pt x="27" y="0"/>
                    <a:pt x="3" y="13"/>
                  </a:cubicBezTo>
                  <a:cubicBezTo>
                    <a:pt x="0" y="15"/>
                    <a:pt x="1" y="20"/>
                    <a:pt x="5" y="20"/>
                  </a:cubicBezTo>
                  <a:cubicBezTo>
                    <a:pt x="18" y="19"/>
                    <a:pt x="32" y="14"/>
                    <a:pt x="46" y="14"/>
                  </a:cubicBezTo>
                  <a:cubicBezTo>
                    <a:pt x="60" y="13"/>
                    <a:pt x="74" y="13"/>
                    <a:pt x="87" y="14"/>
                  </a:cubicBezTo>
                  <a:cubicBezTo>
                    <a:pt x="91" y="15"/>
                    <a:pt x="92" y="9"/>
                    <a:pt x="8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65"/>
            <p:cNvSpPr>
              <a:spLocks/>
            </p:cNvSpPr>
            <p:nvPr/>
          </p:nvSpPr>
          <p:spPr bwMode="auto">
            <a:xfrm>
              <a:off x="2530" y="2677"/>
              <a:ext cx="89" cy="132"/>
            </a:xfrm>
            <a:custGeom>
              <a:avLst/>
              <a:gdLst>
                <a:gd name="T0" fmla="*/ 48 w 51"/>
                <a:gd name="T1" fmla="*/ 0 h 75"/>
                <a:gd name="T2" fmla="*/ 21 w 51"/>
                <a:gd name="T3" fmla="*/ 18 h 75"/>
                <a:gd name="T4" fmla="*/ 0 w 51"/>
                <a:gd name="T5" fmla="*/ 70 h 75"/>
                <a:gd name="T6" fmla="*/ 6 w 51"/>
                <a:gd name="T7" fmla="*/ 72 h 75"/>
                <a:gd name="T8" fmla="*/ 49 w 51"/>
                <a:gd name="T9" fmla="*/ 4 h 75"/>
                <a:gd name="T10" fmla="*/ 48 w 51"/>
                <a:gd name="T11" fmla="*/ 0 h 75"/>
              </a:gdLst>
              <a:ahLst/>
              <a:cxnLst>
                <a:cxn ang="0">
                  <a:pos x="T0" y="T1"/>
                </a:cxn>
                <a:cxn ang="0">
                  <a:pos x="T2" y="T3"/>
                </a:cxn>
                <a:cxn ang="0">
                  <a:pos x="T4" y="T5"/>
                </a:cxn>
                <a:cxn ang="0">
                  <a:pos x="T6" y="T7"/>
                </a:cxn>
                <a:cxn ang="0">
                  <a:pos x="T8" y="T9"/>
                </a:cxn>
                <a:cxn ang="0">
                  <a:pos x="T10" y="T11"/>
                </a:cxn>
              </a:cxnLst>
              <a:rect l="0" t="0" r="r" b="b"/>
              <a:pathLst>
                <a:path w="51" h="75">
                  <a:moveTo>
                    <a:pt x="48" y="0"/>
                  </a:moveTo>
                  <a:cubicBezTo>
                    <a:pt x="36" y="1"/>
                    <a:pt x="27" y="9"/>
                    <a:pt x="21" y="18"/>
                  </a:cubicBezTo>
                  <a:cubicBezTo>
                    <a:pt x="12" y="33"/>
                    <a:pt x="4" y="53"/>
                    <a:pt x="0" y="70"/>
                  </a:cubicBezTo>
                  <a:cubicBezTo>
                    <a:pt x="0" y="73"/>
                    <a:pt x="4" y="75"/>
                    <a:pt x="6" y="72"/>
                  </a:cubicBezTo>
                  <a:cubicBezTo>
                    <a:pt x="21" y="48"/>
                    <a:pt x="22" y="18"/>
                    <a:pt x="49" y="4"/>
                  </a:cubicBezTo>
                  <a:cubicBezTo>
                    <a:pt x="51" y="3"/>
                    <a:pt x="5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66"/>
            <p:cNvSpPr>
              <a:spLocks/>
            </p:cNvSpPr>
            <p:nvPr/>
          </p:nvSpPr>
          <p:spPr bwMode="auto">
            <a:xfrm>
              <a:off x="2528" y="2942"/>
              <a:ext cx="156" cy="171"/>
            </a:xfrm>
            <a:custGeom>
              <a:avLst/>
              <a:gdLst>
                <a:gd name="T0" fmla="*/ 1 w 89"/>
                <a:gd name="T1" fmla="*/ 6 h 97"/>
                <a:gd name="T2" fmla="*/ 13 w 89"/>
                <a:gd name="T3" fmla="*/ 25 h 97"/>
                <a:gd name="T4" fmla="*/ 35 w 89"/>
                <a:gd name="T5" fmla="*/ 58 h 97"/>
                <a:gd name="T6" fmla="*/ 83 w 89"/>
                <a:gd name="T7" fmla="*/ 96 h 97"/>
                <a:gd name="T8" fmla="*/ 85 w 89"/>
                <a:gd name="T9" fmla="*/ 90 h 97"/>
                <a:gd name="T10" fmla="*/ 38 w 89"/>
                <a:gd name="T11" fmla="*/ 44 h 97"/>
                <a:gd name="T12" fmla="*/ 26 w 89"/>
                <a:gd name="T13" fmla="*/ 25 h 97"/>
                <a:gd name="T14" fmla="*/ 6 w 89"/>
                <a:gd name="T15" fmla="*/ 3 h 97"/>
                <a:gd name="T16" fmla="*/ 1 w 89"/>
                <a:gd name="T17" fmla="*/ 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7">
                  <a:moveTo>
                    <a:pt x="1" y="6"/>
                  </a:moveTo>
                  <a:cubicBezTo>
                    <a:pt x="2" y="14"/>
                    <a:pt x="7" y="19"/>
                    <a:pt x="13" y="25"/>
                  </a:cubicBezTo>
                  <a:cubicBezTo>
                    <a:pt x="24" y="35"/>
                    <a:pt x="28" y="45"/>
                    <a:pt x="35" y="58"/>
                  </a:cubicBezTo>
                  <a:cubicBezTo>
                    <a:pt x="44" y="76"/>
                    <a:pt x="62" y="93"/>
                    <a:pt x="83" y="96"/>
                  </a:cubicBezTo>
                  <a:cubicBezTo>
                    <a:pt x="86" y="97"/>
                    <a:pt x="89" y="92"/>
                    <a:pt x="85" y="90"/>
                  </a:cubicBezTo>
                  <a:cubicBezTo>
                    <a:pt x="64" y="78"/>
                    <a:pt x="49" y="67"/>
                    <a:pt x="38" y="44"/>
                  </a:cubicBezTo>
                  <a:cubicBezTo>
                    <a:pt x="35" y="37"/>
                    <a:pt x="32" y="30"/>
                    <a:pt x="26" y="25"/>
                  </a:cubicBezTo>
                  <a:cubicBezTo>
                    <a:pt x="19" y="17"/>
                    <a:pt x="11" y="13"/>
                    <a:pt x="6" y="3"/>
                  </a:cubicBezTo>
                  <a:cubicBezTo>
                    <a:pt x="5" y="0"/>
                    <a:pt x="0" y="3"/>
                    <a:pt x="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67"/>
            <p:cNvSpPr>
              <a:spLocks/>
            </p:cNvSpPr>
            <p:nvPr/>
          </p:nvSpPr>
          <p:spPr bwMode="auto">
            <a:xfrm>
              <a:off x="2804" y="3044"/>
              <a:ext cx="149" cy="151"/>
            </a:xfrm>
            <a:custGeom>
              <a:avLst/>
              <a:gdLst>
                <a:gd name="T0" fmla="*/ 6 w 85"/>
                <a:gd name="T1" fmla="*/ 84 h 86"/>
                <a:gd name="T2" fmla="*/ 84 w 85"/>
                <a:gd name="T3" fmla="*/ 6 h 86"/>
                <a:gd name="T4" fmla="*/ 80 w 85"/>
                <a:gd name="T5" fmla="*/ 3 h 86"/>
                <a:gd name="T6" fmla="*/ 46 w 85"/>
                <a:gd name="T7" fmla="*/ 43 h 86"/>
                <a:gd name="T8" fmla="*/ 3 w 85"/>
                <a:gd name="T9" fmla="*/ 79 h 86"/>
                <a:gd name="T10" fmla="*/ 6 w 85"/>
                <a:gd name="T11" fmla="*/ 84 h 86"/>
              </a:gdLst>
              <a:ahLst/>
              <a:cxnLst>
                <a:cxn ang="0">
                  <a:pos x="T0" y="T1"/>
                </a:cxn>
                <a:cxn ang="0">
                  <a:pos x="T2" y="T3"/>
                </a:cxn>
                <a:cxn ang="0">
                  <a:pos x="T4" y="T5"/>
                </a:cxn>
                <a:cxn ang="0">
                  <a:pos x="T6" y="T7"/>
                </a:cxn>
                <a:cxn ang="0">
                  <a:pos x="T8" y="T9"/>
                </a:cxn>
                <a:cxn ang="0">
                  <a:pos x="T10" y="T11"/>
                </a:cxn>
              </a:cxnLst>
              <a:rect l="0" t="0" r="r" b="b"/>
              <a:pathLst>
                <a:path w="85" h="86">
                  <a:moveTo>
                    <a:pt x="6" y="84"/>
                  </a:moveTo>
                  <a:cubicBezTo>
                    <a:pt x="37" y="68"/>
                    <a:pt x="70" y="39"/>
                    <a:pt x="84" y="6"/>
                  </a:cubicBezTo>
                  <a:cubicBezTo>
                    <a:pt x="85" y="4"/>
                    <a:pt x="82" y="0"/>
                    <a:pt x="80" y="3"/>
                  </a:cubicBezTo>
                  <a:cubicBezTo>
                    <a:pt x="68" y="16"/>
                    <a:pt x="58" y="30"/>
                    <a:pt x="46" y="43"/>
                  </a:cubicBezTo>
                  <a:cubicBezTo>
                    <a:pt x="33" y="56"/>
                    <a:pt x="18" y="68"/>
                    <a:pt x="3" y="79"/>
                  </a:cubicBezTo>
                  <a:cubicBezTo>
                    <a:pt x="0" y="81"/>
                    <a:pt x="3" y="86"/>
                    <a:pt x="6" y="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68"/>
            <p:cNvSpPr>
              <a:spLocks/>
            </p:cNvSpPr>
            <p:nvPr/>
          </p:nvSpPr>
          <p:spPr bwMode="auto">
            <a:xfrm>
              <a:off x="3027" y="2891"/>
              <a:ext cx="313" cy="190"/>
            </a:xfrm>
            <a:custGeom>
              <a:avLst/>
              <a:gdLst>
                <a:gd name="T0" fmla="*/ 5 w 178"/>
                <a:gd name="T1" fmla="*/ 102 h 108"/>
                <a:gd name="T2" fmla="*/ 120 w 178"/>
                <a:gd name="T3" fmla="*/ 82 h 108"/>
                <a:gd name="T4" fmla="*/ 178 w 178"/>
                <a:gd name="T5" fmla="*/ 7 h 108"/>
                <a:gd name="T6" fmla="*/ 168 w 178"/>
                <a:gd name="T7" fmla="*/ 3 h 108"/>
                <a:gd name="T8" fmla="*/ 143 w 178"/>
                <a:gd name="T9" fmla="*/ 42 h 108"/>
                <a:gd name="T10" fmla="*/ 110 w 178"/>
                <a:gd name="T11" fmla="*/ 70 h 108"/>
                <a:gd name="T12" fmla="*/ 5 w 178"/>
                <a:gd name="T13" fmla="*/ 92 h 108"/>
                <a:gd name="T14" fmla="*/ 5 w 178"/>
                <a:gd name="T15" fmla="*/ 102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108">
                  <a:moveTo>
                    <a:pt x="5" y="102"/>
                  </a:moveTo>
                  <a:cubicBezTo>
                    <a:pt x="43" y="108"/>
                    <a:pt x="87" y="102"/>
                    <a:pt x="120" y="82"/>
                  </a:cubicBezTo>
                  <a:cubicBezTo>
                    <a:pt x="144" y="67"/>
                    <a:pt x="176" y="37"/>
                    <a:pt x="178" y="7"/>
                  </a:cubicBezTo>
                  <a:cubicBezTo>
                    <a:pt x="178" y="2"/>
                    <a:pt x="172" y="0"/>
                    <a:pt x="168" y="3"/>
                  </a:cubicBezTo>
                  <a:cubicBezTo>
                    <a:pt x="158" y="14"/>
                    <a:pt x="152" y="30"/>
                    <a:pt x="143" y="42"/>
                  </a:cubicBezTo>
                  <a:cubicBezTo>
                    <a:pt x="133" y="53"/>
                    <a:pt x="122" y="63"/>
                    <a:pt x="110" y="70"/>
                  </a:cubicBezTo>
                  <a:cubicBezTo>
                    <a:pt x="77" y="89"/>
                    <a:pt x="41" y="86"/>
                    <a:pt x="5" y="92"/>
                  </a:cubicBezTo>
                  <a:cubicBezTo>
                    <a:pt x="0" y="92"/>
                    <a:pt x="0" y="101"/>
                    <a:pt x="5" y="1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69"/>
            <p:cNvSpPr>
              <a:spLocks/>
            </p:cNvSpPr>
            <p:nvPr/>
          </p:nvSpPr>
          <p:spPr bwMode="auto">
            <a:xfrm>
              <a:off x="3203" y="2761"/>
              <a:ext cx="137" cy="141"/>
            </a:xfrm>
            <a:custGeom>
              <a:avLst/>
              <a:gdLst>
                <a:gd name="T0" fmla="*/ 2 w 78"/>
                <a:gd name="T1" fmla="*/ 7 h 80"/>
                <a:gd name="T2" fmla="*/ 38 w 78"/>
                <a:gd name="T3" fmla="*/ 55 h 80"/>
                <a:gd name="T4" fmla="*/ 73 w 78"/>
                <a:gd name="T5" fmla="*/ 79 h 80"/>
                <a:gd name="T6" fmla="*/ 75 w 78"/>
                <a:gd name="T7" fmla="*/ 73 h 80"/>
                <a:gd name="T8" fmla="*/ 59 w 78"/>
                <a:gd name="T9" fmla="*/ 61 h 80"/>
                <a:gd name="T10" fmla="*/ 43 w 78"/>
                <a:gd name="T11" fmla="*/ 44 h 80"/>
                <a:gd name="T12" fmla="*/ 8 w 78"/>
                <a:gd name="T13" fmla="*/ 3 h 80"/>
                <a:gd name="T14" fmla="*/ 2 w 78"/>
                <a:gd name="T15" fmla="*/ 7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0">
                  <a:moveTo>
                    <a:pt x="2" y="7"/>
                  </a:moveTo>
                  <a:cubicBezTo>
                    <a:pt x="12" y="24"/>
                    <a:pt x="26" y="39"/>
                    <a:pt x="38" y="55"/>
                  </a:cubicBezTo>
                  <a:cubicBezTo>
                    <a:pt x="47" y="65"/>
                    <a:pt x="58" y="80"/>
                    <a:pt x="73" y="79"/>
                  </a:cubicBezTo>
                  <a:cubicBezTo>
                    <a:pt x="76" y="79"/>
                    <a:pt x="78" y="75"/>
                    <a:pt x="75" y="73"/>
                  </a:cubicBezTo>
                  <a:cubicBezTo>
                    <a:pt x="70" y="69"/>
                    <a:pt x="64" y="66"/>
                    <a:pt x="59" y="61"/>
                  </a:cubicBezTo>
                  <a:cubicBezTo>
                    <a:pt x="53" y="56"/>
                    <a:pt x="48" y="50"/>
                    <a:pt x="43" y="44"/>
                  </a:cubicBezTo>
                  <a:cubicBezTo>
                    <a:pt x="31" y="30"/>
                    <a:pt x="20" y="15"/>
                    <a:pt x="8" y="3"/>
                  </a:cubicBezTo>
                  <a:cubicBezTo>
                    <a:pt x="5" y="0"/>
                    <a:pt x="0" y="4"/>
                    <a:pt x="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70"/>
            <p:cNvSpPr>
              <a:spLocks/>
            </p:cNvSpPr>
            <p:nvPr/>
          </p:nvSpPr>
          <p:spPr bwMode="auto">
            <a:xfrm>
              <a:off x="3312" y="2886"/>
              <a:ext cx="218" cy="56"/>
            </a:xfrm>
            <a:custGeom>
              <a:avLst/>
              <a:gdLst>
                <a:gd name="T0" fmla="*/ 4 w 124"/>
                <a:gd name="T1" fmla="*/ 7 h 32"/>
                <a:gd name="T2" fmla="*/ 121 w 124"/>
                <a:gd name="T3" fmla="*/ 18 h 32"/>
                <a:gd name="T4" fmla="*/ 120 w 124"/>
                <a:gd name="T5" fmla="*/ 11 h 32"/>
                <a:gd name="T6" fmla="*/ 66 w 124"/>
                <a:gd name="T7" fmla="*/ 14 h 32"/>
                <a:gd name="T8" fmla="*/ 6 w 124"/>
                <a:gd name="T9" fmla="*/ 1 h 32"/>
                <a:gd name="T10" fmla="*/ 4 w 124"/>
                <a:gd name="T11" fmla="*/ 7 h 32"/>
              </a:gdLst>
              <a:ahLst/>
              <a:cxnLst>
                <a:cxn ang="0">
                  <a:pos x="T0" y="T1"/>
                </a:cxn>
                <a:cxn ang="0">
                  <a:pos x="T2" y="T3"/>
                </a:cxn>
                <a:cxn ang="0">
                  <a:pos x="T4" y="T5"/>
                </a:cxn>
                <a:cxn ang="0">
                  <a:pos x="T6" y="T7"/>
                </a:cxn>
                <a:cxn ang="0">
                  <a:pos x="T8" y="T9"/>
                </a:cxn>
                <a:cxn ang="0">
                  <a:pos x="T10" y="T11"/>
                </a:cxn>
              </a:cxnLst>
              <a:rect l="0" t="0" r="r" b="b"/>
              <a:pathLst>
                <a:path w="124" h="32">
                  <a:moveTo>
                    <a:pt x="4" y="7"/>
                  </a:moveTo>
                  <a:cubicBezTo>
                    <a:pt x="37" y="24"/>
                    <a:pt x="86" y="32"/>
                    <a:pt x="121" y="18"/>
                  </a:cubicBezTo>
                  <a:cubicBezTo>
                    <a:pt x="124" y="16"/>
                    <a:pt x="124" y="11"/>
                    <a:pt x="120" y="11"/>
                  </a:cubicBezTo>
                  <a:cubicBezTo>
                    <a:pt x="102" y="13"/>
                    <a:pt x="84" y="15"/>
                    <a:pt x="66" y="14"/>
                  </a:cubicBezTo>
                  <a:cubicBezTo>
                    <a:pt x="45" y="12"/>
                    <a:pt x="26" y="6"/>
                    <a:pt x="6" y="1"/>
                  </a:cubicBezTo>
                  <a:cubicBezTo>
                    <a:pt x="3" y="0"/>
                    <a:pt x="0" y="6"/>
                    <a:pt x="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71"/>
            <p:cNvSpPr>
              <a:spLocks/>
            </p:cNvSpPr>
            <p:nvPr/>
          </p:nvSpPr>
          <p:spPr bwMode="auto">
            <a:xfrm>
              <a:off x="3358" y="2610"/>
              <a:ext cx="168" cy="139"/>
            </a:xfrm>
            <a:custGeom>
              <a:avLst/>
              <a:gdLst>
                <a:gd name="T0" fmla="*/ 3 w 96"/>
                <a:gd name="T1" fmla="*/ 6 h 79"/>
                <a:gd name="T2" fmla="*/ 89 w 96"/>
                <a:gd name="T3" fmla="*/ 77 h 79"/>
                <a:gd name="T4" fmla="*/ 96 w 96"/>
                <a:gd name="T5" fmla="*/ 75 h 79"/>
                <a:gd name="T6" fmla="*/ 59 w 96"/>
                <a:gd name="T7" fmla="*/ 33 h 79"/>
                <a:gd name="T8" fmla="*/ 6 w 96"/>
                <a:gd name="T9" fmla="*/ 1 h 79"/>
                <a:gd name="T10" fmla="*/ 3 w 96"/>
                <a:gd name="T11" fmla="*/ 6 h 79"/>
              </a:gdLst>
              <a:ahLst/>
              <a:cxnLst>
                <a:cxn ang="0">
                  <a:pos x="T0" y="T1"/>
                </a:cxn>
                <a:cxn ang="0">
                  <a:pos x="T2" y="T3"/>
                </a:cxn>
                <a:cxn ang="0">
                  <a:pos x="T4" y="T5"/>
                </a:cxn>
                <a:cxn ang="0">
                  <a:pos x="T6" y="T7"/>
                </a:cxn>
                <a:cxn ang="0">
                  <a:pos x="T8" y="T9"/>
                </a:cxn>
                <a:cxn ang="0">
                  <a:pos x="T10" y="T11"/>
                </a:cxn>
              </a:cxnLst>
              <a:rect l="0" t="0" r="r" b="b"/>
              <a:pathLst>
                <a:path w="96" h="79">
                  <a:moveTo>
                    <a:pt x="3" y="6"/>
                  </a:moveTo>
                  <a:cubicBezTo>
                    <a:pt x="35" y="22"/>
                    <a:pt x="69" y="48"/>
                    <a:pt x="89" y="77"/>
                  </a:cubicBezTo>
                  <a:cubicBezTo>
                    <a:pt x="91" y="79"/>
                    <a:pt x="96" y="79"/>
                    <a:pt x="96" y="75"/>
                  </a:cubicBezTo>
                  <a:cubicBezTo>
                    <a:pt x="93" y="55"/>
                    <a:pt x="73" y="45"/>
                    <a:pt x="59" y="33"/>
                  </a:cubicBezTo>
                  <a:cubicBezTo>
                    <a:pt x="42" y="20"/>
                    <a:pt x="27" y="6"/>
                    <a:pt x="6" y="1"/>
                  </a:cubicBezTo>
                  <a:cubicBezTo>
                    <a:pt x="2" y="0"/>
                    <a:pt x="0" y="5"/>
                    <a:pt x="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72"/>
            <p:cNvSpPr>
              <a:spLocks/>
            </p:cNvSpPr>
            <p:nvPr/>
          </p:nvSpPr>
          <p:spPr bwMode="auto">
            <a:xfrm>
              <a:off x="3510" y="2659"/>
              <a:ext cx="324" cy="106"/>
            </a:xfrm>
            <a:custGeom>
              <a:avLst/>
              <a:gdLst>
                <a:gd name="T0" fmla="*/ 7 w 184"/>
                <a:gd name="T1" fmla="*/ 58 h 60"/>
                <a:gd name="T2" fmla="*/ 98 w 184"/>
                <a:gd name="T3" fmla="*/ 44 h 60"/>
                <a:gd name="T4" fmla="*/ 180 w 184"/>
                <a:gd name="T5" fmla="*/ 10 h 60"/>
                <a:gd name="T6" fmla="*/ 175 w 184"/>
                <a:gd name="T7" fmla="*/ 1 h 60"/>
                <a:gd name="T8" fmla="*/ 130 w 184"/>
                <a:gd name="T9" fmla="*/ 19 h 60"/>
                <a:gd name="T10" fmla="*/ 80 w 184"/>
                <a:gd name="T11" fmla="*/ 31 h 60"/>
                <a:gd name="T12" fmla="*/ 3 w 184"/>
                <a:gd name="T13" fmla="*/ 51 h 60"/>
                <a:gd name="T14" fmla="*/ 7 w 184"/>
                <a:gd name="T15" fmla="*/ 58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60">
                  <a:moveTo>
                    <a:pt x="7" y="58"/>
                  </a:moveTo>
                  <a:cubicBezTo>
                    <a:pt x="37" y="48"/>
                    <a:pt x="67" y="51"/>
                    <a:pt x="98" y="44"/>
                  </a:cubicBezTo>
                  <a:cubicBezTo>
                    <a:pt x="123" y="39"/>
                    <a:pt x="162" y="30"/>
                    <a:pt x="180" y="10"/>
                  </a:cubicBezTo>
                  <a:cubicBezTo>
                    <a:pt x="184" y="6"/>
                    <a:pt x="180" y="0"/>
                    <a:pt x="175" y="1"/>
                  </a:cubicBezTo>
                  <a:cubicBezTo>
                    <a:pt x="159" y="4"/>
                    <a:pt x="145" y="13"/>
                    <a:pt x="130" y="19"/>
                  </a:cubicBezTo>
                  <a:cubicBezTo>
                    <a:pt x="114" y="24"/>
                    <a:pt x="97" y="29"/>
                    <a:pt x="80" y="31"/>
                  </a:cubicBezTo>
                  <a:cubicBezTo>
                    <a:pt x="57" y="35"/>
                    <a:pt x="20" y="31"/>
                    <a:pt x="3" y="51"/>
                  </a:cubicBezTo>
                  <a:cubicBezTo>
                    <a:pt x="0" y="54"/>
                    <a:pt x="3" y="60"/>
                    <a:pt x="7"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73"/>
            <p:cNvSpPr>
              <a:spLocks/>
            </p:cNvSpPr>
            <p:nvPr/>
          </p:nvSpPr>
          <p:spPr bwMode="auto">
            <a:xfrm>
              <a:off x="3844" y="2619"/>
              <a:ext cx="118" cy="65"/>
            </a:xfrm>
            <a:custGeom>
              <a:avLst/>
              <a:gdLst>
                <a:gd name="T0" fmla="*/ 63 w 67"/>
                <a:gd name="T1" fmla="*/ 30 h 37"/>
                <a:gd name="T2" fmla="*/ 31 w 67"/>
                <a:gd name="T3" fmla="*/ 16 h 37"/>
                <a:gd name="T4" fmla="*/ 6 w 67"/>
                <a:gd name="T5" fmla="*/ 1 h 37"/>
                <a:gd name="T6" fmla="*/ 1 w 67"/>
                <a:gd name="T7" fmla="*/ 7 h 37"/>
                <a:gd name="T8" fmla="*/ 61 w 67"/>
                <a:gd name="T9" fmla="*/ 37 h 37"/>
                <a:gd name="T10" fmla="*/ 63 w 67"/>
                <a:gd name="T11" fmla="*/ 30 h 37"/>
              </a:gdLst>
              <a:ahLst/>
              <a:cxnLst>
                <a:cxn ang="0">
                  <a:pos x="T0" y="T1"/>
                </a:cxn>
                <a:cxn ang="0">
                  <a:pos x="T2" y="T3"/>
                </a:cxn>
                <a:cxn ang="0">
                  <a:pos x="T4" y="T5"/>
                </a:cxn>
                <a:cxn ang="0">
                  <a:pos x="T6" y="T7"/>
                </a:cxn>
                <a:cxn ang="0">
                  <a:pos x="T8" y="T9"/>
                </a:cxn>
                <a:cxn ang="0">
                  <a:pos x="T10" y="T11"/>
                </a:cxn>
              </a:cxnLst>
              <a:rect l="0" t="0" r="r" b="b"/>
              <a:pathLst>
                <a:path w="67" h="37">
                  <a:moveTo>
                    <a:pt x="63" y="30"/>
                  </a:moveTo>
                  <a:cubicBezTo>
                    <a:pt x="52" y="26"/>
                    <a:pt x="41" y="22"/>
                    <a:pt x="31" y="16"/>
                  </a:cubicBezTo>
                  <a:cubicBezTo>
                    <a:pt x="22" y="11"/>
                    <a:pt x="15" y="4"/>
                    <a:pt x="6" y="1"/>
                  </a:cubicBezTo>
                  <a:cubicBezTo>
                    <a:pt x="3" y="0"/>
                    <a:pt x="0" y="4"/>
                    <a:pt x="1" y="7"/>
                  </a:cubicBezTo>
                  <a:cubicBezTo>
                    <a:pt x="13" y="24"/>
                    <a:pt x="42" y="34"/>
                    <a:pt x="61" y="37"/>
                  </a:cubicBezTo>
                  <a:cubicBezTo>
                    <a:pt x="65" y="37"/>
                    <a:pt x="67" y="32"/>
                    <a:pt x="6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74"/>
            <p:cNvSpPr>
              <a:spLocks/>
            </p:cNvSpPr>
            <p:nvPr/>
          </p:nvSpPr>
          <p:spPr bwMode="auto">
            <a:xfrm>
              <a:off x="3848" y="2508"/>
              <a:ext cx="26" cy="121"/>
            </a:xfrm>
            <a:custGeom>
              <a:avLst/>
              <a:gdLst>
                <a:gd name="T0" fmla="*/ 7 w 15"/>
                <a:gd name="T1" fmla="*/ 65 h 69"/>
                <a:gd name="T2" fmla="*/ 13 w 15"/>
                <a:gd name="T3" fmla="*/ 29 h 69"/>
                <a:gd name="T4" fmla="*/ 7 w 15"/>
                <a:gd name="T5" fmla="*/ 2 h 69"/>
                <a:gd name="T6" fmla="*/ 1 w 15"/>
                <a:gd name="T7" fmla="*/ 4 h 69"/>
                <a:gd name="T8" fmla="*/ 0 w 15"/>
                <a:gd name="T9" fmla="*/ 65 h 69"/>
                <a:gd name="T10" fmla="*/ 7 w 15"/>
                <a:gd name="T11" fmla="*/ 65 h 69"/>
              </a:gdLst>
              <a:ahLst/>
              <a:cxnLst>
                <a:cxn ang="0">
                  <a:pos x="T0" y="T1"/>
                </a:cxn>
                <a:cxn ang="0">
                  <a:pos x="T2" y="T3"/>
                </a:cxn>
                <a:cxn ang="0">
                  <a:pos x="T4" y="T5"/>
                </a:cxn>
                <a:cxn ang="0">
                  <a:pos x="T6" y="T7"/>
                </a:cxn>
                <a:cxn ang="0">
                  <a:pos x="T8" y="T9"/>
                </a:cxn>
                <a:cxn ang="0">
                  <a:pos x="T10" y="T11"/>
                </a:cxn>
              </a:cxnLst>
              <a:rect l="0" t="0" r="r" b="b"/>
              <a:pathLst>
                <a:path w="15" h="69">
                  <a:moveTo>
                    <a:pt x="7" y="65"/>
                  </a:moveTo>
                  <a:cubicBezTo>
                    <a:pt x="11" y="54"/>
                    <a:pt x="12" y="41"/>
                    <a:pt x="13" y="29"/>
                  </a:cubicBezTo>
                  <a:cubicBezTo>
                    <a:pt x="13" y="20"/>
                    <a:pt x="15" y="7"/>
                    <a:pt x="7" y="2"/>
                  </a:cubicBezTo>
                  <a:cubicBezTo>
                    <a:pt x="5" y="0"/>
                    <a:pt x="1" y="1"/>
                    <a:pt x="1" y="4"/>
                  </a:cubicBezTo>
                  <a:cubicBezTo>
                    <a:pt x="3" y="25"/>
                    <a:pt x="1" y="44"/>
                    <a:pt x="0" y="65"/>
                  </a:cubicBezTo>
                  <a:cubicBezTo>
                    <a:pt x="0" y="69"/>
                    <a:pt x="5" y="69"/>
                    <a:pt x="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75"/>
            <p:cNvSpPr>
              <a:spLocks/>
            </p:cNvSpPr>
            <p:nvPr/>
          </p:nvSpPr>
          <p:spPr bwMode="auto">
            <a:xfrm>
              <a:off x="3655" y="2408"/>
              <a:ext cx="218" cy="119"/>
            </a:xfrm>
            <a:custGeom>
              <a:avLst/>
              <a:gdLst>
                <a:gd name="T0" fmla="*/ 122 w 124"/>
                <a:gd name="T1" fmla="*/ 62 h 68"/>
                <a:gd name="T2" fmla="*/ 71 w 124"/>
                <a:gd name="T3" fmla="*/ 22 h 68"/>
                <a:gd name="T4" fmla="*/ 5 w 124"/>
                <a:gd name="T5" fmla="*/ 2 h 68"/>
                <a:gd name="T6" fmla="*/ 4 w 124"/>
                <a:gd name="T7" fmla="*/ 9 h 68"/>
                <a:gd name="T8" fmla="*/ 117 w 124"/>
                <a:gd name="T9" fmla="*/ 66 h 68"/>
                <a:gd name="T10" fmla="*/ 122 w 124"/>
                <a:gd name="T11" fmla="*/ 62 h 68"/>
              </a:gdLst>
              <a:ahLst/>
              <a:cxnLst>
                <a:cxn ang="0">
                  <a:pos x="T0" y="T1"/>
                </a:cxn>
                <a:cxn ang="0">
                  <a:pos x="T2" y="T3"/>
                </a:cxn>
                <a:cxn ang="0">
                  <a:pos x="T4" y="T5"/>
                </a:cxn>
                <a:cxn ang="0">
                  <a:pos x="T6" y="T7"/>
                </a:cxn>
                <a:cxn ang="0">
                  <a:pos x="T8" y="T9"/>
                </a:cxn>
                <a:cxn ang="0">
                  <a:pos x="T10" y="T11"/>
                </a:cxn>
              </a:cxnLst>
              <a:rect l="0" t="0" r="r" b="b"/>
              <a:pathLst>
                <a:path w="124" h="68">
                  <a:moveTo>
                    <a:pt x="122" y="62"/>
                  </a:moveTo>
                  <a:cubicBezTo>
                    <a:pt x="110" y="44"/>
                    <a:pt x="89" y="33"/>
                    <a:pt x="71" y="22"/>
                  </a:cubicBezTo>
                  <a:cubicBezTo>
                    <a:pt x="51" y="10"/>
                    <a:pt x="29" y="0"/>
                    <a:pt x="5" y="2"/>
                  </a:cubicBezTo>
                  <a:cubicBezTo>
                    <a:pt x="1" y="2"/>
                    <a:pt x="0" y="8"/>
                    <a:pt x="4" y="9"/>
                  </a:cubicBezTo>
                  <a:cubicBezTo>
                    <a:pt x="45" y="18"/>
                    <a:pt x="87" y="37"/>
                    <a:pt x="117" y="66"/>
                  </a:cubicBezTo>
                  <a:cubicBezTo>
                    <a:pt x="120" y="68"/>
                    <a:pt x="124" y="65"/>
                    <a:pt x="122"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76"/>
            <p:cNvSpPr>
              <a:spLocks/>
            </p:cNvSpPr>
            <p:nvPr/>
          </p:nvSpPr>
          <p:spPr bwMode="auto">
            <a:xfrm>
              <a:off x="3853" y="2346"/>
              <a:ext cx="434" cy="185"/>
            </a:xfrm>
            <a:custGeom>
              <a:avLst/>
              <a:gdLst>
                <a:gd name="T0" fmla="*/ 10 w 247"/>
                <a:gd name="T1" fmla="*/ 103 h 105"/>
                <a:gd name="T2" fmla="*/ 119 w 247"/>
                <a:gd name="T3" fmla="*/ 43 h 105"/>
                <a:gd name="T4" fmla="*/ 178 w 247"/>
                <a:gd name="T5" fmla="*/ 28 h 105"/>
                <a:gd name="T6" fmla="*/ 241 w 247"/>
                <a:gd name="T7" fmla="*/ 29 h 105"/>
                <a:gd name="T8" fmla="*/ 243 w 247"/>
                <a:gd name="T9" fmla="*/ 20 h 105"/>
                <a:gd name="T10" fmla="*/ 118 w 247"/>
                <a:gd name="T11" fmla="*/ 27 h 105"/>
                <a:gd name="T12" fmla="*/ 4 w 247"/>
                <a:gd name="T13" fmla="*/ 95 h 105"/>
                <a:gd name="T14" fmla="*/ 10 w 247"/>
                <a:gd name="T15" fmla="*/ 10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05">
                  <a:moveTo>
                    <a:pt x="10" y="103"/>
                  </a:moveTo>
                  <a:cubicBezTo>
                    <a:pt x="48" y="85"/>
                    <a:pt x="79" y="58"/>
                    <a:pt x="119" y="43"/>
                  </a:cubicBezTo>
                  <a:cubicBezTo>
                    <a:pt x="138" y="36"/>
                    <a:pt x="158" y="30"/>
                    <a:pt x="178" y="28"/>
                  </a:cubicBezTo>
                  <a:cubicBezTo>
                    <a:pt x="199" y="26"/>
                    <a:pt x="220" y="31"/>
                    <a:pt x="241" y="29"/>
                  </a:cubicBezTo>
                  <a:cubicBezTo>
                    <a:pt x="245" y="29"/>
                    <a:pt x="247" y="23"/>
                    <a:pt x="243" y="20"/>
                  </a:cubicBezTo>
                  <a:cubicBezTo>
                    <a:pt x="208" y="0"/>
                    <a:pt x="153" y="14"/>
                    <a:pt x="118" y="27"/>
                  </a:cubicBezTo>
                  <a:cubicBezTo>
                    <a:pt x="78" y="42"/>
                    <a:pt x="35" y="65"/>
                    <a:pt x="4" y="95"/>
                  </a:cubicBezTo>
                  <a:cubicBezTo>
                    <a:pt x="0" y="99"/>
                    <a:pt x="5" y="105"/>
                    <a:pt x="10"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77"/>
            <p:cNvSpPr>
              <a:spLocks/>
            </p:cNvSpPr>
            <p:nvPr/>
          </p:nvSpPr>
          <p:spPr bwMode="auto">
            <a:xfrm>
              <a:off x="4208" y="2212"/>
              <a:ext cx="102" cy="167"/>
            </a:xfrm>
            <a:custGeom>
              <a:avLst/>
              <a:gdLst>
                <a:gd name="T0" fmla="*/ 5 w 58"/>
                <a:gd name="T1" fmla="*/ 93 h 95"/>
                <a:gd name="T2" fmla="*/ 39 w 58"/>
                <a:gd name="T3" fmla="*/ 54 h 95"/>
                <a:gd name="T4" fmla="*/ 57 w 58"/>
                <a:gd name="T5" fmla="*/ 5 h 95"/>
                <a:gd name="T6" fmla="*/ 50 w 58"/>
                <a:gd name="T7" fmla="*/ 3 h 95"/>
                <a:gd name="T8" fmla="*/ 32 w 58"/>
                <a:gd name="T9" fmla="*/ 47 h 95"/>
                <a:gd name="T10" fmla="*/ 1 w 58"/>
                <a:gd name="T11" fmla="*/ 89 h 95"/>
                <a:gd name="T12" fmla="*/ 5 w 58"/>
                <a:gd name="T13" fmla="*/ 93 h 95"/>
              </a:gdLst>
              <a:ahLst/>
              <a:cxnLst>
                <a:cxn ang="0">
                  <a:pos x="T0" y="T1"/>
                </a:cxn>
                <a:cxn ang="0">
                  <a:pos x="T2" y="T3"/>
                </a:cxn>
                <a:cxn ang="0">
                  <a:pos x="T4" y="T5"/>
                </a:cxn>
                <a:cxn ang="0">
                  <a:pos x="T6" y="T7"/>
                </a:cxn>
                <a:cxn ang="0">
                  <a:pos x="T8" y="T9"/>
                </a:cxn>
                <a:cxn ang="0">
                  <a:pos x="T10" y="T11"/>
                </a:cxn>
                <a:cxn ang="0">
                  <a:pos x="T12" y="T13"/>
                </a:cxn>
              </a:cxnLst>
              <a:rect l="0" t="0" r="r" b="b"/>
              <a:pathLst>
                <a:path w="58" h="95">
                  <a:moveTo>
                    <a:pt x="5" y="93"/>
                  </a:moveTo>
                  <a:cubicBezTo>
                    <a:pt x="19" y="83"/>
                    <a:pt x="30" y="69"/>
                    <a:pt x="39" y="54"/>
                  </a:cubicBezTo>
                  <a:cubicBezTo>
                    <a:pt x="47" y="41"/>
                    <a:pt x="58" y="22"/>
                    <a:pt x="57" y="5"/>
                  </a:cubicBezTo>
                  <a:cubicBezTo>
                    <a:pt x="56" y="2"/>
                    <a:pt x="52" y="0"/>
                    <a:pt x="50" y="3"/>
                  </a:cubicBezTo>
                  <a:cubicBezTo>
                    <a:pt x="42" y="17"/>
                    <a:pt x="39" y="33"/>
                    <a:pt x="32" y="47"/>
                  </a:cubicBezTo>
                  <a:cubicBezTo>
                    <a:pt x="24" y="62"/>
                    <a:pt x="13" y="76"/>
                    <a:pt x="1" y="89"/>
                  </a:cubicBezTo>
                  <a:cubicBezTo>
                    <a:pt x="0" y="91"/>
                    <a:pt x="2" y="95"/>
                    <a:pt x="5"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78"/>
            <p:cNvSpPr>
              <a:spLocks/>
            </p:cNvSpPr>
            <p:nvPr/>
          </p:nvSpPr>
          <p:spPr bwMode="auto">
            <a:xfrm>
              <a:off x="4145" y="2128"/>
              <a:ext cx="965" cy="260"/>
            </a:xfrm>
            <a:custGeom>
              <a:avLst/>
              <a:gdLst>
                <a:gd name="T0" fmla="*/ 3 w 549"/>
                <a:gd name="T1" fmla="*/ 10 h 148"/>
                <a:gd name="T2" fmla="*/ 101 w 549"/>
                <a:gd name="T3" fmla="*/ 59 h 148"/>
                <a:gd name="T4" fmla="*/ 244 w 549"/>
                <a:gd name="T5" fmla="*/ 34 h 148"/>
                <a:gd name="T6" fmla="*/ 415 w 549"/>
                <a:gd name="T7" fmla="*/ 47 h 148"/>
                <a:gd name="T8" fmla="*/ 486 w 549"/>
                <a:gd name="T9" fmla="*/ 81 h 148"/>
                <a:gd name="T10" fmla="*/ 538 w 549"/>
                <a:gd name="T11" fmla="*/ 143 h 148"/>
                <a:gd name="T12" fmla="*/ 549 w 549"/>
                <a:gd name="T13" fmla="*/ 140 h 148"/>
                <a:gd name="T14" fmla="*/ 460 w 549"/>
                <a:gd name="T15" fmla="*/ 46 h 148"/>
                <a:gd name="T16" fmla="*/ 303 w 549"/>
                <a:gd name="T17" fmla="*/ 11 h 148"/>
                <a:gd name="T18" fmla="*/ 225 w 549"/>
                <a:gd name="T19" fmla="*/ 20 h 148"/>
                <a:gd name="T20" fmla="*/ 131 w 549"/>
                <a:gd name="T21" fmla="*/ 42 h 148"/>
                <a:gd name="T22" fmla="*/ 10 w 549"/>
                <a:gd name="T23" fmla="*/ 3 h 148"/>
                <a:gd name="T24" fmla="*/ 3 w 549"/>
                <a:gd name="T25" fmla="*/ 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148">
                  <a:moveTo>
                    <a:pt x="3" y="10"/>
                  </a:moveTo>
                  <a:cubicBezTo>
                    <a:pt x="23" y="41"/>
                    <a:pt x="67" y="54"/>
                    <a:pt x="101" y="59"/>
                  </a:cubicBezTo>
                  <a:cubicBezTo>
                    <a:pt x="150" y="65"/>
                    <a:pt x="196" y="43"/>
                    <a:pt x="244" y="34"/>
                  </a:cubicBezTo>
                  <a:cubicBezTo>
                    <a:pt x="300" y="24"/>
                    <a:pt x="360" y="29"/>
                    <a:pt x="415" y="47"/>
                  </a:cubicBezTo>
                  <a:cubicBezTo>
                    <a:pt x="440" y="55"/>
                    <a:pt x="465" y="67"/>
                    <a:pt x="486" y="81"/>
                  </a:cubicBezTo>
                  <a:cubicBezTo>
                    <a:pt x="511" y="98"/>
                    <a:pt x="522" y="119"/>
                    <a:pt x="538" y="143"/>
                  </a:cubicBezTo>
                  <a:cubicBezTo>
                    <a:pt x="541" y="148"/>
                    <a:pt x="549" y="146"/>
                    <a:pt x="549" y="140"/>
                  </a:cubicBezTo>
                  <a:cubicBezTo>
                    <a:pt x="549" y="95"/>
                    <a:pt x="495" y="63"/>
                    <a:pt x="460" y="46"/>
                  </a:cubicBezTo>
                  <a:cubicBezTo>
                    <a:pt x="411" y="23"/>
                    <a:pt x="357" y="11"/>
                    <a:pt x="303" y="11"/>
                  </a:cubicBezTo>
                  <a:cubicBezTo>
                    <a:pt x="277" y="11"/>
                    <a:pt x="251" y="14"/>
                    <a:pt x="225" y="20"/>
                  </a:cubicBezTo>
                  <a:cubicBezTo>
                    <a:pt x="194" y="27"/>
                    <a:pt x="163" y="39"/>
                    <a:pt x="131" y="42"/>
                  </a:cubicBezTo>
                  <a:cubicBezTo>
                    <a:pt x="86" y="46"/>
                    <a:pt x="46" y="30"/>
                    <a:pt x="10" y="3"/>
                  </a:cubicBezTo>
                  <a:cubicBezTo>
                    <a:pt x="6" y="0"/>
                    <a:pt x="0" y="6"/>
                    <a:pt x="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79"/>
            <p:cNvSpPr>
              <a:spLocks/>
            </p:cNvSpPr>
            <p:nvPr/>
          </p:nvSpPr>
          <p:spPr bwMode="auto">
            <a:xfrm>
              <a:off x="4799" y="1947"/>
              <a:ext cx="65" cy="241"/>
            </a:xfrm>
            <a:custGeom>
              <a:avLst/>
              <a:gdLst>
                <a:gd name="T0" fmla="*/ 21 w 37"/>
                <a:gd name="T1" fmla="*/ 6 h 137"/>
                <a:gd name="T2" fmla="*/ 18 w 37"/>
                <a:gd name="T3" fmla="*/ 68 h 137"/>
                <a:gd name="T4" fmla="*/ 1 w 37"/>
                <a:gd name="T5" fmla="*/ 130 h 137"/>
                <a:gd name="T6" fmla="*/ 8 w 37"/>
                <a:gd name="T7" fmla="*/ 134 h 137"/>
                <a:gd name="T8" fmla="*/ 30 w 37"/>
                <a:gd name="T9" fmla="*/ 5 h 137"/>
                <a:gd name="T10" fmla="*/ 21 w 37"/>
                <a:gd name="T11" fmla="*/ 6 h 137"/>
              </a:gdLst>
              <a:ahLst/>
              <a:cxnLst>
                <a:cxn ang="0">
                  <a:pos x="T0" y="T1"/>
                </a:cxn>
                <a:cxn ang="0">
                  <a:pos x="T2" y="T3"/>
                </a:cxn>
                <a:cxn ang="0">
                  <a:pos x="T4" y="T5"/>
                </a:cxn>
                <a:cxn ang="0">
                  <a:pos x="T6" y="T7"/>
                </a:cxn>
                <a:cxn ang="0">
                  <a:pos x="T8" y="T9"/>
                </a:cxn>
                <a:cxn ang="0">
                  <a:pos x="T10" y="T11"/>
                </a:cxn>
              </a:cxnLst>
              <a:rect l="0" t="0" r="r" b="b"/>
              <a:pathLst>
                <a:path w="37" h="137">
                  <a:moveTo>
                    <a:pt x="21" y="6"/>
                  </a:moveTo>
                  <a:cubicBezTo>
                    <a:pt x="19" y="27"/>
                    <a:pt x="20" y="47"/>
                    <a:pt x="18" y="68"/>
                  </a:cubicBezTo>
                  <a:cubicBezTo>
                    <a:pt x="15" y="90"/>
                    <a:pt x="5" y="108"/>
                    <a:pt x="1" y="130"/>
                  </a:cubicBezTo>
                  <a:cubicBezTo>
                    <a:pt x="0" y="134"/>
                    <a:pt x="5" y="137"/>
                    <a:pt x="8" y="134"/>
                  </a:cubicBezTo>
                  <a:cubicBezTo>
                    <a:pt x="37" y="107"/>
                    <a:pt x="36" y="41"/>
                    <a:pt x="30" y="5"/>
                  </a:cubicBezTo>
                  <a:cubicBezTo>
                    <a:pt x="29" y="0"/>
                    <a:pt x="22" y="2"/>
                    <a:pt x="2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80"/>
            <p:cNvSpPr>
              <a:spLocks/>
            </p:cNvSpPr>
            <p:nvPr/>
          </p:nvSpPr>
          <p:spPr bwMode="auto">
            <a:xfrm>
              <a:off x="4563" y="1838"/>
              <a:ext cx="306" cy="137"/>
            </a:xfrm>
            <a:custGeom>
              <a:avLst/>
              <a:gdLst>
                <a:gd name="T0" fmla="*/ 7 w 174"/>
                <a:gd name="T1" fmla="*/ 12 h 78"/>
                <a:gd name="T2" fmla="*/ 49 w 174"/>
                <a:gd name="T3" fmla="*/ 18 h 78"/>
                <a:gd name="T4" fmla="*/ 94 w 174"/>
                <a:gd name="T5" fmla="*/ 33 h 78"/>
                <a:gd name="T6" fmla="*/ 165 w 174"/>
                <a:gd name="T7" fmla="*/ 76 h 78"/>
                <a:gd name="T8" fmla="*/ 171 w 174"/>
                <a:gd name="T9" fmla="*/ 70 h 78"/>
                <a:gd name="T10" fmla="*/ 87 w 174"/>
                <a:gd name="T11" fmla="*/ 18 h 78"/>
                <a:gd name="T12" fmla="*/ 32 w 174"/>
                <a:gd name="T13" fmla="*/ 4 h 78"/>
                <a:gd name="T14" fmla="*/ 3 w 174"/>
                <a:gd name="T15" fmla="*/ 7 h 78"/>
                <a:gd name="T16" fmla="*/ 7 w 174"/>
                <a:gd name="T17"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78">
                  <a:moveTo>
                    <a:pt x="7" y="12"/>
                  </a:moveTo>
                  <a:cubicBezTo>
                    <a:pt x="18" y="7"/>
                    <a:pt x="38" y="15"/>
                    <a:pt x="49" y="18"/>
                  </a:cubicBezTo>
                  <a:cubicBezTo>
                    <a:pt x="65" y="22"/>
                    <a:pt x="80" y="27"/>
                    <a:pt x="94" y="33"/>
                  </a:cubicBezTo>
                  <a:cubicBezTo>
                    <a:pt x="120" y="45"/>
                    <a:pt x="140" y="64"/>
                    <a:pt x="165" y="76"/>
                  </a:cubicBezTo>
                  <a:cubicBezTo>
                    <a:pt x="168" y="78"/>
                    <a:pt x="174" y="74"/>
                    <a:pt x="171" y="70"/>
                  </a:cubicBezTo>
                  <a:cubicBezTo>
                    <a:pt x="152" y="45"/>
                    <a:pt x="116" y="28"/>
                    <a:pt x="87" y="18"/>
                  </a:cubicBezTo>
                  <a:cubicBezTo>
                    <a:pt x="69" y="11"/>
                    <a:pt x="51" y="6"/>
                    <a:pt x="32" y="4"/>
                  </a:cubicBezTo>
                  <a:cubicBezTo>
                    <a:pt x="22" y="2"/>
                    <a:pt x="12" y="0"/>
                    <a:pt x="3" y="7"/>
                  </a:cubicBezTo>
                  <a:cubicBezTo>
                    <a:pt x="0" y="9"/>
                    <a:pt x="4" y="13"/>
                    <a:pt x="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81"/>
            <p:cNvSpPr>
              <a:spLocks/>
            </p:cNvSpPr>
            <p:nvPr/>
          </p:nvSpPr>
          <p:spPr bwMode="auto">
            <a:xfrm>
              <a:off x="4516" y="1732"/>
              <a:ext cx="123" cy="127"/>
            </a:xfrm>
            <a:custGeom>
              <a:avLst/>
              <a:gdLst>
                <a:gd name="T0" fmla="*/ 68 w 70"/>
                <a:gd name="T1" fmla="*/ 68 h 72"/>
                <a:gd name="T2" fmla="*/ 6 w 70"/>
                <a:gd name="T3" fmla="*/ 2 h 72"/>
                <a:gd name="T4" fmla="*/ 4 w 70"/>
                <a:gd name="T5" fmla="*/ 9 h 72"/>
                <a:gd name="T6" fmla="*/ 40 w 70"/>
                <a:gd name="T7" fmla="*/ 30 h 72"/>
                <a:gd name="T8" fmla="*/ 61 w 70"/>
                <a:gd name="T9" fmla="*/ 68 h 72"/>
                <a:gd name="T10" fmla="*/ 68 w 70"/>
                <a:gd name="T11" fmla="*/ 68 h 72"/>
              </a:gdLst>
              <a:ahLst/>
              <a:cxnLst>
                <a:cxn ang="0">
                  <a:pos x="T0" y="T1"/>
                </a:cxn>
                <a:cxn ang="0">
                  <a:pos x="T2" y="T3"/>
                </a:cxn>
                <a:cxn ang="0">
                  <a:pos x="T4" y="T5"/>
                </a:cxn>
                <a:cxn ang="0">
                  <a:pos x="T6" y="T7"/>
                </a:cxn>
                <a:cxn ang="0">
                  <a:pos x="T8" y="T9"/>
                </a:cxn>
                <a:cxn ang="0">
                  <a:pos x="T10" y="T11"/>
                </a:cxn>
              </a:cxnLst>
              <a:rect l="0" t="0" r="r" b="b"/>
              <a:pathLst>
                <a:path w="70" h="72">
                  <a:moveTo>
                    <a:pt x="68" y="68"/>
                  </a:moveTo>
                  <a:cubicBezTo>
                    <a:pt x="70" y="37"/>
                    <a:pt x="37" y="0"/>
                    <a:pt x="6" y="2"/>
                  </a:cubicBezTo>
                  <a:cubicBezTo>
                    <a:pt x="2" y="2"/>
                    <a:pt x="0" y="7"/>
                    <a:pt x="4" y="9"/>
                  </a:cubicBezTo>
                  <a:cubicBezTo>
                    <a:pt x="17" y="15"/>
                    <a:pt x="29" y="19"/>
                    <a:pt x="40" y="30"/>
                  </a:cubicBezTo>
                  <a:cubicBezTo>
                    <a:pt x="51" y="41"/>
                    <a:pt x="56" y="54"/>
                    <a:pt x="61" y="68"/>
                  </a:cubicBezTo>
                  <a:cubicBezTo>
                    <a:pt x="63" y="72"/>
                    <a:pt x="68" y="72"/>
                    <a:pt x="68"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882"/>
            <p:cNvSpPr>
              <a:spLocks/>
            </p:cNvSpPr>
            <p:nvPr/>
          </p:nvSpPr>
          <p:spPr bwMode="auto">
            <a:xfrm>
              <a:off x="4845" y="1901"/>
              <a:ext cx="378" cy="77"/>
            </a:xfrm>
            <a:custGeom>
              <a:avLst/>
              <a:gdLst>
                <a:gd name="T0" fmla="*/ 6 w 215"/>
                <a:gd name="T1" fmla="*/ 43 h 44"/>
                <a:gd name="T2" fmla="*/ 102 w 215"/>
                <a:gd name="T3" fmla="*/ 25 h 44"/>
                <a:gd name="T4" fmla="*/ 152 w 215"/>
                <a:gd name="T5" fmla="*/ 16 h 44"/>
                <a:gd name="T6" fmla="*/ 203 w 215"/>
                <a:gd name="T7" fmla="*/ 35 h 44"/>
                <a:gd name="T8" fmla="*/ 212 w 215"/>
                <a:gd name="T9" fmla="*/ 33 h 44"/>
                <a:gd name="T10" fmla="*/ 148 w 215"/>
                <a:gd name="T11" fmla="*/ 4 h 44"/>
                <a:gd name="T12" fmla="*/ 5 w 215"/>
                <a:gd name="T13" fmla="*/ 34 h 44"/>
                <a:gd name="T14" fmla="*/ 6 w 215"/>
                <a:gd name="T15" fmla="*/ 43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44">
                  <a:moveTo>
                    <a:pt x="6" y="43"/>
                  </a:moveTo>
                  <a:cubicBezTo>
                    <a:pt x="38" y="40"/>
                    <a:pt x="70" y="31"/>
                    <a:pt x="102" y="25"/>
                  </a:cubicBezTo>
                  <a:cubicBezTo>
                    <a:pt x="119" y="22"/>
                    <a:pt x="135" y="19"/>
                    <a:pt x="152" y="16"/>
                  </a:cubicBezTo>
                  <a:cubicBezTo>
                    <a:pt x="174" y="13"/>
                    <a:pt x="191" y="14"/>
                    <a:pt x="203" y="35"/>
                  </a:cubicBezTo>
                  <a:cubicBezTo>
                    <a:pt x="205" y="40"/>
                    <a:pt x="211" y="37"/>
                    <a:pt x="212" y="33"/>
                  </a:cubicBezTo>
                  <a:cubicBezTo>
                    <a:pt x="215" y="0"/>
                    <a:pt x="169" y="0"/>
                    <a:pt x="148" y="4"/>
                  </a:cubicBezTo>
                  <a:cubicBezTo>
                    <a:pt x="101" y="11"/>
                    <a:pt x="50" y="18"/>
                    <a:pt x="5" y="34"/>
                  </a:cubicBezTo>
                  <a:cubicBezTo>
                    <a:pt x="0" y="36"/>
                    <a:pt x="0" y="44"/>
                    <a:pt x="6"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883"/>
            <p:cNvSpPr>
              <a:spLocks/>
            </p:cNvSpPr>
            <p:nvPr/>
          </p:nvSpPr>
          <p:spPr bwMode="auto">
            <a:xfrm>
              <a:off x="5193" y="1850"/>
              <a:ext cx="274" cy="329"/>
            </a:xfrm>
            <a:custGeom>
              <a:avLst/>
              <a:gdLst>
                <a:gd name="T0" fmla="*/ 8 w 156"/>
                <a:gd name="T1" fmla="*/ 26 h 187"/>
                <a:gd name="T2" fmla="*/ 72 w 156"/>
                <a:gd name="T3" fmla="*/ 25 h 187"/>
                <a:gd name="T4" fmla="*/ 104 w 156"/>
                <a:gd name="T5" fmla="*/ 68 h 187"/>
                <a:gd name="T6" fmla="*/ 129 w 156"/>
                <a:gd name="T7" fmla="*/ 127 h 187"/>
                <a:gd name="T8" fmla="*/ 142 w 156"/>
                <a:gd name="T9" fmla="*/ 182 h 187"/>
                <a:gd name="T10" fmla="*/ 152 w 156"/>
                <a:gd name="T11" fmla="*/ 182 h 187"/>
                <a:gd name="T12" fmla="*/ 139 w 156"/>
                <a:gd name="T13" fmla="*/ 109 h 187"/>
                <a:gd name="T14" fmla="*/ 108 w 156"/>
                <a:gd name="T15" fmla="*/ 42 h 187"/>
                <a:gd name="T16" fmla="*/ 5 w 156"/>
                <a:gd name="T17" fmla="*/ 19 h 187"/>
                <a:gd name="T18" fmla="*/ 8 w 156"/>
                <a:gd name="T19"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87">
                  <a:moveTo>
                    <a:pt x="8" y="26"/>
                  </a:moveTo>
                  <a:cubicBezTo>
                    <a:pt x="28" y="22"/>
                    <a:pt x="52" y="15"/>
                    <a:pt x="72" y="25"/>
                  </a:cubicBezTo>
                  <a:cubicBezTo>
                    <a:pt x="89" y="33"/>
                    <a:pt x="97" y="52"/>
                    <a:pt x="104" y="68"/>
                  </a:cubicBezTo>
                  <a:cubicBezTo>
                    <a:pt x="113" y="87"/>
                    <a:pt x="122" y="107"/>
                    <a:pt x="129" y="127"/>
                  </a:cubicBezTo>
                  <a:cubicBezTo>
                    <a:pt x="135" y="145"/>
                    <a:pt x="137" y="164"/>
                    <a:pt x="142" y="182"/>
                  </a:cubicBezTo>
                  <a:cubicBezTo>
                    <a:pt x="144" y="187"/>
                    <a:pt x="151" y="187"/>
                    <a:pt x="152" y="182"/>
                  </a:cubicBezTo>
                  <a:cubicBezTo>
                    <a:pt x="156" y="157"/>
                    <a:pt x="148" y="132"/>
                    <a:pt x="139" y="109"/>
                  </a:cubicBezTo>
                  <a:cubicBezTo>
                    <a:pt x="130" y="86"/>
                    <a:pt x="120" y="63"/>
                    <a:pt x="108" y="42"/>
                  </a:cubicBezTo>
                  <a:cubicBezTo>
                    <a:pt x="85" y="3"/>
                    <a:pt x="43" y="0"/>
                    <a:pt x="5" y="19"/>
                  </a:cubicBezTo>
                  <a:cubicBezTo>
                    <a:pt x="0" y="21"/>
                    <a:pt x="3" y="27"/>
                    <a:pt x="8"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84"/>
            <p:cNvSpPr>
              <a:spLocks/>
            </p:cNvSpPr>
            <p:nvPr/>
          </p:nvSpPr>
          <p:spPr bwMode="auto">
            <a:xfrm>
              <a:off x="5200" y="2151"/>
              <a:ext cx="532" cy="286"/>
            </a:xfrm>
            <a:custGeom>
              <a:avLst/>
              <a:gdLst>
                <a:gd name="T0" fmla="*/ 3 w 303"/>
                <a:gd name="T1" fmla="*/ 17 h 163"/>
                <a:gd name="T2" fmla="*/ 62 w 303"/>
                <a:gd name="T3" fmla="*/ 43 h 163"/>
                <a:gd name="T4" fmla="*/ 133 w 303"/>
                <a:gd name="T5" fmla="*/ 17 h 163"/>
                <a:gd name="T6" fmla="*/ 230 w 303"/>
                <a:gd name="T7" fmla="*/ 65 h 163"/>
                <a:gd name="T8" fmla="*/ 274 w 303"/>
                <a:gd name="T9" fmla="*/ 156 h 163"/>
                <a:gd name="T10" fmla="*/ 283 w 303"/>
                <a:gd name="T11" fmla="*/ 158 h 163"/>
                <a:gd name="T12" fmla="*/ 182 w 303"/>
                <a:gd name="T13" fmla="*/ 14 h 163"/>
                <a:gd name="T14" fmla="*/ 107 w 303"/>
                <a:gd name="T15" fmla="*/ 12 h 163"/>
                <a:gd name="T16" fmla="*/ 63 w 303"/>
                <a:gd name="T17" fmla="*/ 30 h 163"/>
                <a:gd name="T18" fmla="*/ 8 w 303"/>
                <a:gd name="T19" fmla="*/ 11 h 163"/>
                <a:gd name="T20" fmla="*/ 3 w 303"/>
                <a:gd name="T21" fmla="*/ 1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163">
                  <a:moveTo>
                    <a:pt x="3" y="17"/>
                  </a:moveTo>
                  <a:cubicBezTo>
                    <a:pt x="19" y="34"/>
                    <a:pt x="38" y="46"/>
                    <a:pt x="62" y="43"/>
                  </a:cubicBezTo>
                  <a:cubicBezTo>
                    <a:pt x="87" y="40"/>
                    <a:pt x="108" y="22"/>
                    <a:pt x="133" y="17"/>
                  </a:cubicBezTo>
                  <a:cubicBezTo>
                    <a:pt x="167" y="11"/>
                    <a:pt x="206" y="44"/>
                    <a:pt x="230" y="65"/>
                  </a:cubicBezTo>
                  <a:cubicBezTo>
                    <a:pt x="258" y="90"/>
                    <a:pt x="271" y="119"/>
                    <a:pt x="274" y="156"/>
                  </a:cubicBezTo>
                  <a:cubicBezTo>
                    <a:pt x="274" y="162"/>
                    <a:pt x="281" y="163"/>
                    <a:pt x="283" y="158"/>
                  </a:cubicBezTo>
                  <a:cubicBezTo>
                    <a:pt x="303" y="94"/>
                    <a:pt x="230" y="40"/>
                    <a:pt x="182" y="14"/>
                  </a:cubicBezTo>
                  <a:cubicBezTo>
                    <a:pt x="156" y="0"/>
                    <a:pt x="134" y="0"/>
                    <a:pt x="107" y="12"/>
                  </a:cubicBezTo>
                  <a:cubicBezTo>
                    <a:pt x="93" y="18"/>
                    <a:pt x="79" y="26"/>
                    <a:pt x="63" y="30"/>
                  </a:cubicBezTo>
                  <a:cubicBezTo>
                    <a:pt x="42" y="34"/>
                    <a:pt x="25" y="23"/>
                    <a:pt x="8" y="11"/>
                  </a:cubicBezTo>
                  <a:cubicBezTo>
                    <a:pt x="4" y="9"/>
                    <a:pt x="0" y="14"/>
                    <a:pt x="3"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85"/>
            <p:cNvSpPr>
              <a:spLocks/>
            </p:cNvSpPr>
            <p:nvPr/>
          </p:nvSpPr>
          <p:spPr bwMode="auto">
            <a:xfrm>
              <a:off x="5557" y="2376"/>
              <a:ext cx="47" cy="79"/>
            </a:xfrm>
            <a:custGeom>
              <a:avLst/>
              <a:gdLst>
                <a:gd name="T0" fmla="*/ 23 w 27"/>
                <a:gd name="T1" fmla="*/ 2 h 45"/>
                <a:gd name="T2" fmla="*/ 4 w 27"/>
                <a:gd name="T3" fmla="*/ 14 h 45"/>
                <a:gd name="T4" fmla="*/ 12 w 27"/>
                <a:gd name="T5" fmla="*/ 42 h 45"/>
                <a:gd name="T6" fmla="*/ 17 w 27"/>
                <a:gd name="T7" fmla="*/ 39 h 45"/>
                <a:gd name="T8" fmla="*/ 11 w 27"/>
                <a:gd name="T9" fmla="*/ 24 h 45"/>
                <a:gd name="T10" fmla="*/ 21 w 27"/>
                <a:gd name="T11" fmla="*/ 9 h 45"/>
                <a:gd name="T12" fmla="*/ 23 w 27"/>
                <a:gd name="T13" fmla="*/ 2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23" y="2"/>
                  </a:moveTo>
                  <a:cubicBezTo>
                    <a:pt x="14" y="0"/>
                    <a:pt x="6" y="5"/>
                    <a:pt x="4" y="14"/>
                  </a:cubicBezTo>
                  <a:cubicBezTo>
                    <a:pt x="0" y="24"/>
                    <a:pt x="6" y="34"/>
                    <a:pt x="12" y="42"/>
                  </a:cubicBezTo>
                  <a:cubicBezTo>
                    <a:pt x="14" y="45"/>
                    <a:pt x="18" y="42"/>
                    <a:pt x="17" y="39"/>
                  </a:cubicBezTo>
                  <a:cubicBezTo>
                    <a:pt x="15" y="34"/>
                    <a:pt x="13" y="29"/>
                    <a:pt x="11" y="24"/>
                  </a:cubicBezTo>
                  <a:cubicBezTo>
                    <a:pt x="10" y="18"/>
                    <a:pt x="12" y="7"/>
                    <a:pt x="21" y="9"/>
                  </a:cubicBezTo>
                  <a:cubicBezTo>
                    <a:pt x="25" y="9"/>
                    <a:pt x="27" y="3"/>
                    <a:pt x="2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86"/>
            <p:cNvSpPr>
              <a:spLocks/>
            </p:cNvSpPr>
            <p:nvPr/>
          </p:nvSpPr>
          <p:spPr bwMode="auto">
            <a:xfrm>
              <a:off x="5669" y="2420"/>
              <a:ext cx="46" cy="160"/>
            </a:xfrm>
            <a:custGeom>
              <a:avLst/>
              <a:gdLst>
                <a:gd name="T0" fmla="*/ 7 w 26"/>
                <a:gd name="T1" fmla="*/ 4 h 91"/>
                <a:gd name="T2" fmla="*/ 18 w 26"/>
                <a:gd name="T3" fmla="*/ 88 h 91"/>
                <a:gd name="T4" fmla="*/ 24 w 26"/>
                <a:gd name="T5" fmla="*/ 85 h 91"/>
                <a:gd name="T6" fmla="*/ 13 w 26"/>
                <a:gd name="T7" fmla="*/ 6 h 91"/>
                <a:gd name="T8" fmla="*/ 7 w 26"/>
                <a:gd name="T9" fmla="*/ 4 h 91"/>
              </a:gdLst>
              <a:ahLst/>
              <a:cxnLst>
                <a:cxn ang="0">
                  <a:pos x="T0" y="T1"/>
                </a:cxn>
                <a:cxn ang="0">
                  <a:pos x="T2" y="T3"/>
                </a:cxn>
                <a:cxn ang="0">
                  <a:pos x="T4" y="T5"/>
                </a:cxn>
                <a:cxn ang="0">
                  <a:pos x="T6" y="T7"/>
                </a:cxn>
                <a:cxn ang="0">
                  <a:pos x="T8" y="T9"/>
                </a:cxn>
              </a:cxnLst>
              <a:rect l="0" t="0" r="r" b="b"/>
              <a:pathLst>
                <a:path w="26" h="91">
                  <a:moveTo>
                    <a:pt x="7" y="4"/>
                  </a:moveTo>
                  <a:cubicBezTo>
                    <a:pt x="0" y="32"/>
                    <a:pt x="1" y="64"/>
                    <a:pt x="18" y="88"/>
                  </a:cubicBezTo>
                  <a:cubicBezTo>
                    <a:pt x="20" y="91"/>
                    <a:pt x="26" y="89"/>
                    <a:pt x="24" y="85"/>
                  </a:cubicBezTo>
                  <a:cubicBezTo>
                    <a:pt x="16" y="59"/>
                    <a:pt x="9" y="34"/>
                    <a:pt x="13" y="6"/>
                  </a:cubicBezTo>
                  <a:cubicBezTo>
                    <a:pt x="14" y="2"/>
                    <a:pt x="8" y="0"/>
                    <a:pt x="7"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887"/>
            <p:cNvSpPr>
              <a:spLocks/>
            </p:cNvSpPr>
            <p:nvPr/>
          </p:nvSpPr>
          <p:spPr bwMode="auto">
            <a:xfrm>
              <a:off x="4799" y="2364"/>
              <a:ext cx="56" cy="91"/>
            </a:xfrm>
            <a:custGeom>
              <a:avLst/>
              <a:gdLst>
                <a:gd name="T0" fmla="*/ 25 w 32"/>
                <a:gd name="T1" fmla="*/ 2 h 52"/>
                <a:gd name="T2" fmla="*/ 13 w 32"/>
                <a:gd name="T3" fmla="*/ 50 h 52"/>
                <a:gd name="T4" fmla="*/ 19 w 32"/>
                <a:gd name="T5" fmla="*/ 47 h 52"/>
                <a:gd name="T6" fmla="*/ 17 w 32"/>
                <a:gd name="T7" fmla="*/ 26 h 52"/>
                <a:gd name="T8" fmla="*/ 29 w 32"/>
                <a:gd name="T9" fmla="*/ 7 h 52"/>
                <a:gd name="T10" fmla="*/ 25 w 32"/>
                <a:gd name="T11" fmla="*/ 2 h 52"/>
              </a:gdLst>
              <a:ahLst/>
              <a:cxnLst>
                <a:cxn ang="0">
                  <a:pos x="T0" y="T1"/>
                </a:cxn>
                <a:cxn ang="0">
                  <a:pos x="T2" y="T3"/>
                </a:cxn>
                <a:cxn ang="0">
                  <a:pos x="T4" y="T5"/>
                </a:cxn>
                <a:cxn ang="0">
                  <a:pos x="T6" y="T7"/>
                </a:cxn>
                <a:cxn ang="0">
                  <a:pos x="T8" y="T9"/>
                </a:cxn>
                <a:cxn ang="0">
                  <a:pos x="T10" y="T11"/>
                </a:cxn>
              </a:cxnLst>
              <a:rect l="0" t="0" r="r" b="b"/>
              <a:pathLst>
                <a:path w="32" h="52">
                  <a:moveTo>
                    <a:pt x="25" y="2"/>
                  </a:moveTo>
                  <a:cubicBezTo>
                    <a:pt x="11" y="11"/>
                    <a:pt x="0" y="35"/>
                    <a:pt x="13" y="50"/>
                  </a:cubicBezTo>
                  <a:cubicBezTo>
                    <a:pt x="15" y="52"/>
                    <a:pt x="19" y="50"/>
                    <a:pt x="19" y="47"/>
                  </a:cubicBezTo>
                  <a:cubicBezTo>
                    <a:pt x="18" y="40"/>
                    <a:pt x="16" y="34"/>
                    <a:pt x="17" y="26"/>
                  </a:cubicBezTo>
                  <a:cubicBezTo>
                    <a:pt x="19" y="19"/>
                    <a:pt x="23" y="12"/>
                    <a:pt x="29" y="7"/>
                  </a:cubicBezTo>
                  <a:cubicBezTo>
                    <a:pt x="32" y="5"/>
                    <a:pt x="28" y="0"/>
                    <a:pt x="2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88"/>
            <p:cNvSpPr>
              <a:spLocks/>
            </p:cNvSpPr>
            <p:nvPr/>
          </p:nvSpPr>
          <p:spPr bwMode="auto">
            <a:xfrm>
              <a:off x="4822" y="2437"/>
              <a:ext cx="485" cy="247"/>
            </a:xfrm>
            <a:custGeom>
              <a:avLst/>
              <a:gdLst>
                <a:gd name="T0" fmla="*/ 5 w 276"/>
                <a:gd name="T1" fmla="*/ 9 h 140"/>
                <a:gd name="T2" fmla="*/ 146 w 276"/>
                <a:gd name="T3" fmla="*/ 69 h 140"/>
                <a:gd name="T4" fmla="*/ 203 w 276"/>
                <a:gd name="T5" fmla="*/ 114 h 140"/>
                <a:gd name="T6" fmla="*/ 270 w 276"/>
                <a:gd name="T7" fmla="*/ 138 h 140"/>
                <a:gd name="T8" fmla="*/ 273 w 276"/>
                <a:gd name="T9" fmla="*/ 131 h 140"/>
                <a:gd name="T10" fmla="*/ 241 w 276"/>
                <a:gd name="T11" fmla="*/ 117 h 140"/>
                <a:gd name="T12" fmla="*/ 202 w 276"/>
                <a:gd name="T13" fmla="*/ 95 h 140"/>
                <a:gd name="T14" fmla="*/ 145 w 276"/>
                <a:gd name="T15" fmla="*/ 52 h 140"/>
                <a:gd name="T16" fmla="*/ 8 w 276"/>
                <a:gd name="T17" fmla="*/ 1 h 140"/>
                <a:gd name="T18" fmla="*/ 5 w 276"/>
                <a:gd name="T19" fmla="*/ 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140">
                  <a:moveTo>
                    <a:pt x="5" y="9"/>
                  </a:moveTo>
                  <a:cubicBezTo>
                    <a:pt x="56" y="21"/>
                    <a:pt x="104" y="40"/>
                    <a:pt x="146" y="69"/>
                  </a:cubicBezTo>
                  <a:cubicBezTo>
                    <a:pt x="167" y="83"/>
                    <a:pt x="184" y="100"/>
                    <a:pt x="203" y="114"/>
                  </a:cubicBezTo>
                  <a:cubicBezTo>
                    <a:pt x="224" y="129"/>
                    <a:pt x="247" y="130"/>
                    <a:pt x="270" y="138"/>
                  </a:cubicBezTo>
                  <a:cubicBezTo>
                    <a:pt x="274" y="140"/>
                    <a:pt x="276" y="133"/>
                    <a:pt x="273" y="131"/>
                  </a:cubicBezTo>
                  <a:cubicBezTo>
                    <a:pt x="263" y="123"/>
                    <a:pt x="253" y="121"/>
                    <a:pt x="241" y="117"/>
                  </a:cubicBezTo>
                  <a:cubicBezTo>
                    <a:pt x="226" y="112"/>
                    <a:pt x="214" y="106"/>
                    <a:pt x="202" y="95"/>
                  </a:cubicBezTo>
                  <a:cubicBezTo>
                    <a:pt x="183" y="80"/>
                    <a:pt x="165" y="65"/>
                    <a:pt x="145" y="52"/>
                  </a:cubicBezTo>
                  <a:cubicBezTo>
                    <a:pt x="103" y="26"/>
                    <a:pt x="57" y="8"/>
                    <a:pt x="8" y="1"/>
                  </a:cubicBezTo>
                  <a:cubicBezTo>
                    <a:pt x="2" y="0"/>
                    <a:pt x="0" y="8"/>
                    <a:pt x="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889"/>
            <p:cNvSpPr>
              <a:spLocks/>
            </p:cNvSpPr>
            <p:nvPr/>
          </p:nvSpPr>
          <p:spPr bwMode="auto">
            <a:xfrm>
              <a:off x="5337" y="2459"/>
              <a:ext cx="65" cy="219"/>
            </a:xfrm>
            <a:custGeom>
              <a:avLst/>
              <a:gdLst>
                <a:gd name="T0" fmla="*/ 20 w 37"/>
                <a:gd name="T1" fmla="*/ 122 h 125"/>
                <a:gd name="T2" fmla="*/ 34 w 37"/>
                <a:gd name="T3" fmla="*/ 75 h 125"/>
                <a:gd name="T4" fmla="*/ 25 w 37"/>
                <a:gd name="T5" fmla="*/ 51 h 125"/>
                <a:gd name="T6" fmla="*/ 10 w 37"/>
                <a:gd name="T7" fmla="*/ 6 h 125"/>
                <a:gd name="T8" fmla="*/ 3 w 37"/>
                <a:gd name="T9" fmla="*/ 5 h 125"/>
                <a:gd name="T10" fmla="*/ 11 w 37"/>
                <a:gd name="T11" fmla="*/ 49 h 125"/>
                <a:gd name="T12" fmla="*/ 14 w 37"/>
                <a:gd name="T13" fmla="*/ 117 h 125"/>
                <a:gd name="T14" fmla="*/ 20 w 37"/>
                <a:gd name="T15" fmla="*/ 122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25">
                  <a:moveTo>
                    <a:pt x="20" y="122"/>
                  </a:moveTo>
                  <a:cubicBezTo>
                    <a:pt x="31" y="109"/>
                    <a:pt x="37" y="92"/>
                    <a:pt x="34" y="75"/>
                  </a:cubicBezTo>
                  <a:cubicBezTo>
                    <a:pt x="33" y="66"/>
                    <a:pt x="29" y="59"/>
                    <a:pt x="25" y="51"/>
                  </a:cubicBezTo>
                  <a:cubicBezTo>
                    <a:pt x="16" y="36"/>
                    <a:pt x="12" y="23"/>
                    <a:pt x="10" y="6"/>
                  </a:cubicBezTo>
                  <a:cubicBezTo>
                    <a:pt x="10" y="2"/>
                    <a:pt x="4" y="0"/>
                    <a:pt x="3" y="5"/>
                  </a:cubicBezTo>
                  <a:cubicBezTo>
                    <a:pt x="0" y="21"/>
                    <a:pt x="3" y="35"/>
                    <a:pt x="11" y="49"/>
                  </a:cubicBezTo>
                  <a:cubicBezTo>
                    <a:pt x="24" y="73"/>
                    <a:pt x="32" y="93"/>
                    <a:pt x="14" y="117"/>
                  </a:cubicBezTo>
                  <a:cubicBezTo>
                    <a:pt x="12" y="121"/>
                    <a:pt x="17" y="125"/>
                    <a:pt x="20"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90"/>
            <p:cNvSpPr>
              <a:spLocks/>
            </p:cNvSpPr>
            <p:nvPr/>
          </p:nvSpPr>
          <p:spPr bwMode="auto">
            <a:xfrm>
              <a:off x="5077" y="2255"/>
              <a:ext cx="420" cy="277"/>
            </a:xfrm>
            <a:custGeom>
              <a:avLst/>
              <a:gdLst>
                <a:gd name="T0" fmla="*/ 168 w 239"/>
                <a:gd name="T1" fmla="*/ 156 h 158"/>
                <a:gd name="T2" fmla="*/ 225 w 239"/>
                <a:gd name="T3" fmla="*/ 148 h 158"/>
                <a:gd name="T4" fmla="*/ 239 w 239"/>
                <a:gd name="T5" fmla="*/ 101 h 158"/>
                <a:gd name="T6" fmla="*/ 167 w 239"/>
                <a:gd name="T7" fmla="*/ 21 h 158"/>
                <a:gd name="T8" fmla="*/ 0 w 239"/>
                <a:gd name="T9" fmla="*/ 142 h 158"/>
                <a:gd name="T10" fmla="*/ 7 w 239"/>
                <a:gd name="T11" fmla="*/ 143 h 158"/>
                <a:gd name="T12" fmla="*/ 53 w 239"/>
                <a:gd name="T13" fmla="*/ 61 h 158"/>
                <a:gd name="T14" fmla="*/ 138 w 239"/>
                <a:gd name="T15" fmla="*/ 29 h 158"/>
                <a:gd name="T16" fmla="*/ 221 w 239"/>
                <a:gd name="T17" fmla="*/ 73 h 158"/>
                <a:gd name="T18" fmla="*/ 225 w 239"/>
                <a:gd name="T19" fmla="*/ 130 h 158"/>
                <a:gd name="T20" fmla="*/ 167 w 239"/>
                <a:gd name="T21" fmla="*/ 149 h 158"/>
                <a:gd name="T22" fmla="*/ 168 w 239"/>
                <a:gd name="T23" fmla="*/ 15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58">
                  <a:moveTo>
                    <a:pt x="168" y="156"/>
                  </a:moveTo>
                  <a:cubicBezTo>
                    <a:pt x="185" y="156"/>
                    <a:pt x="211" y="158"/>
                    <a:pt x="225" y="148"/>
                  </a:cubicBezTo>
                  <a:cubicBezTo>
                    <a:pt x="238" y="138"/>
                    <a:pt x="239" y="116"/>
                    <a:pt x="239" y="101"/>
                  </a:cubicBezTo>
                  <a:cubicBezTo>
                    <a:pt x="239" y="61"/>
                    <a:pt x="204" y="32"/>
                    <a:pt x="167" y="21"/>
                  </a:cubicBezTo>
                  <a:cubicBezTo>
                    <a:pt x="91" y="0"/>
                    <a:pt x="2" y="61"/>
                    <a:pt x="0" y="142"/>
                  </a:cubicBezTo>
                  <a:cubicBezTo>
                    <a:pt x="0" y="146"/>
                    <a:pt x="5" y="147"/>
                    <a:pt x="7" y="143"/>
                  </a:cubicBezTo>
                  <a:cubicBezTo>
                    <a:pt x="18" y="113"/>
                    <a:pt x="29" y="84"/>
                    <a:pt x="53" y="61"/>
                  </a:cubicBezTo>
                  <a:cubicBezTo>
                    <a:pt x="76" y="40"/>
                    <a:pt x="106" y="28"/>
                    <a:pt x="138" y="29"/>
                  </a:cubicBezTo>
                  <a:cubicBezTo>
                    <a:pt x="170" y="30"/>
                    <a:pt x="204" y="45"/>
                    <a:pt x="221" y="73"/>
                  </a:cubicBezTo>
                  <a:cubicBezTo>
                    <a:pt x="229" y="87"/>
                    <a:pt x="232" y="114"/>
                    <a:pt x="225" y="130"/>
                  </a:cubicBezTo>
                  <a:cubicBezTo>
                    <a:pt x="218" y="149"/>
                    <a:pt x="184" y="146"/>
                    <a:pt x="167" y="149"/>
                  </a:cubicBezTo>
                  <a:cubicBezTo>
                    <a:pt x="163" y="150"/>
                    <a:pt x="164" y="156"/>
                    <a:pt x="168"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891"/>
            <p:cNvSpPr>
              <a:spLocks/>
            </p:cNvSpPr>
            <p:nvPr/>
          </p:nvSpPr>
          <p:spPr bwMode="auto">
            <a:xfrm>
              <a:off x="5260" y="2204"/>
              <a:ext cx="26" cy="102"/>
            </a:xfrm>
            <a:custGeom>
              <a:avLst/>
              <a:gdLst>
                <a:gd name="T0" fmla="*/ 9 w 15"/>
                <a:gd name="T1" fmla="*/ 54 h 58"/>
                <a:gd name="T2" fmla="*/ 7 w 15"/>
                <a:gd name="T3" fmla="*/ 3 h 58"/>
                <a:gd name="T4" fmla="*/ 1 w 15"/>
                <a:gd name="T5" fmla="*/ 4 h 58"/>
                <a:gd name="T6" fmla="*/ 3 w 15"/>
                <a:gd name="T7" fmla="*/ 28 h 58"/>
                <a:gd name="T8" fmla="*/ 2 w 15"/>
                <a:gd name="T9" fmla="*/ 53 h 58"/>
                <a:gd name="T10" fmla="*/ 9 w 15"/>
                <a:gd name="T11" fmla="*/ 54 h 58"/>
              </a:gdLst>
              <a:ahLst/>
              <a:cxnLst>
                <a:cxn ang="0">
                  <a:pos x="T0" y="T1"/>
                </a:cxn>
                <a:cxn ang="0">
                  <a:pos x="T2" y="T3"/>
                </a:cxn>
                <a:cxn ang="0">
                  <a:pos x="T4" y="T5"/>
                </a:cxn>
                <a:cxn ang="0">
                  <a:pos x="T6" y="T7"/>
                </a:cxn>
                <a:cxn ang="0">
                  <a:pos x="T8" y="T9"/>
                </a:cxn>
                <a:cxn ang="0">
                  <a:pos x="T10" y="T11"/>
                </a:cxn>
              </a:cxnLst>
              <a:rect l="0" t="0" r="r" b="b"/>
              <a:pathLst>
                <a:path w="15" h="58">
                  <a:moveTo>
                    <a:pt x="9" y="54"/>
                  </a:moveTo>
                  <a:cubicBezTo>
                    <a:pt x="13" y="39"/>
                    <a:pt x="15" y="16"/>
                    <a:pt x="7" y="3"/>
                  </a:cubicBezTo>
                  <a:cubicBezTo>
                    <a:pt x="5" y="0"/>
                    <a:pt x="1" y="1"/>
                    <a:pt x="1" y="4"/>
                  </a:cubicBezTo>
                  <a:cubicBezTo>
                    <a:pt x="0" y="12"/>
                    <a:pt x="3" y="20"/>
                    <a:pt x="3" y="28"/>
                  </a:cubicBezTo>
                  <a:cubicBezTo>
                    <a:pt x="4" y="36"/>
                    <a:pt x="3" y="45"/>
                    <a:pt x="2" y="53"/>
                  </a:cubicBezTo>
                  <a:cubicBezTo>
                    <a:pt x="2" y="57"/>
                    <a:pt x="9" y="58"/>
                    <a:pt x="9"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892"/>
            <p:cNvSpPr>
              <a:spLocks/>
            </p:cNvSpPr>
            <p:nvPr/>
          </p:nvSpPr>
          <p:spPr bwMode="auto">
            <a:xfrm>
              <a:off x="5474" y="2487"/>
              <a:ext cx="139" cy="251"/>
            </a:xfrm>
            <a:custGeom>
              <a:avLst/>
              <a:gdLst>
                <a:gd name="T0" fmla="*/ 2 w 79"/>
                <a:gd name="T1" fmla="*/ 7 h 143"/>
                <a:gd name="T2" fmla="*/ 21 w 79"/>
                <a:gd name="T3" fmla="*/ 21 h 143"/>
                <a:gd name="T4" fmla="*/ 54 w 79"/>
                <a:gd name="T5" fmla="*/ 59 h 143"/>
                <a:gd name="T6" fmla="*/ 72 w 79"/>
                <a:gd name="T7" fmla="*/ 140 h 143"/>
                <a:gd name="T8" fmla="*/ 78 w 79"/>
                <a:gd name="T9" fmla="*/ 138 h 143"/>
                <a:gd name="T10" fmla="*/ 62 w 79"/>
                <a:gd name="T11" fmla="*/ 54 h 143"/>
                <a:gd name="T12" fmla="*/ 40 w 79"/>
                <a:gd name="T13" fmla="*/ 24 h 143"/>
                <a:gd name="T14" fmla="*/ 7 w 79"/>
                <a:gd name="T15" fmla="*/ 3 h 143"/>
                <a:gd name="T16" fmla="*/ 2 w 79"/>
                <a:gd name="T17" fmla="*/ 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43">
                  <a:moveTo>
                    <a:pt x="2" y="7"/>
                  </a:moveTo>
                  <a:cubicBezTo>
                    <a:pt x="7" y="15"/>
                    <a:pt x="13" y="17"/>
                    <a:pt x="21" y="21"/>
                  </a:cubicBezTo>
                  <a:cubicBezTo>
                    <a:pt x="36" y="30"/>
                    <a:pt x="46" y="45"/>
                    <a:pt x="54" y="59"/>
                  </a:cubicBezTo>
                  <a:cubicBezTo>
                    <a:pt x="68" y="85"/>
                    <a:pt x="57" y="116"/>
                    <a:pt x="72" y="140"/>
                  </a:cubicBezTo>
                  <a:cubicBezTo>
                    <a:pt x="74" y="143"/>
                    <a:pt x="79" y="141"/>
                    <a:pt x="78" y="138"/>
                  </a:cubicBezTo>
                  <a:cubicBezTo>
                    <a:pt x="69" y="110"/>
                    <a:pt x="77" y="80"/>
                    <a:pt x="62" y="54"/>
                  </a:cubicBezTo>
                  <a:cubicBezTo>
                    <a:pt x="56" y="43"/>
                    <a:pt x="49" y="32"/>
                    <a:pt x="40" y="24"/>
                  </a:cubicBezTo>
                  <a:cubicBezTo>
                    <a:pt x="30" y="15"/>
                    <a:pt x="15" y="13"/>
                    <a:pt x="7" y="3"/>
                  </a:cubicBezTo>
                  <a:cubicBezTo>
                    <a:pt x="5" y="0"/>
                    <a:pt x="0" y="4"/>
                    <a:pt x="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893"/>
            <p:cNvSpPr>
              <a:spLocks/>
            </p:cNvSpPr>
            <p:nvPr/>
          </p:nvSpPr>
          <p:spPr bwMode="auto">
            <a:xfrm>
              <a:off x="4456" y="2348"/>
              <a:ext cx="167" cy="170"/>
            </a:xfrm>
            <a:custGeom>
              <a:avLst/>
              <a:gdLst>
                <a:gd name="T0" fmla="*/ 90 w 95"/>
                <a:gd name="T1" fmla="*/ 0 h 97"/>
                <a:gd name="T2" fmla="*/ 41 w 95"/>
                <a:gd name="T3" fmla="*/ 34 h 97"/>
                <a:gd name="T4" fmla="*/ 2 w 95"/>
                <a:gd name="T5" fmla="*/ 91 h 97"/>
                <a:gd name="T6" fmla="*/ 7 w 95"/>
                <a:gd name="T7" fmla="*/ 95 h 97"/>
                <a:gd name="T8" fmla="*/ 41 w 95"/>
                <a:gd name="T9" fmla="*/ 49 h 97"/>
                <a:gd name="T10" fmla="*/ 92 w 95"/>
                <a:gd name="T11" fmla="*/ 5 h 97"/>
                <a:gd name="T12" fmla="*/ 90 w 95"/>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95" h="97">
                  <a:moveTo>
                    <a:pt x="90" y="0"/>
                  </a:moveTo>
                  <a:cubicBezTo>
                    <a:pt x="70" y="4"/>
                    <a:pt x="54" y="19"/>
                    <a:pt x="41" y="34"/>
                  </a:cubicBezTo>
                  <a:cubicBezTo>
                    <a:pt x="27" y="51"/>
                    <a:pt x="13" y="71"/>
                    <a:pt x="2" y="91"/>
                  </a:cubicBezTo>
                  <a:cubicBezTo>
                    <a:pt x="0" y="94"/>
                    <a:pt x="4" y="97"/>
                    <a:pt x="7" y="95"/>
                  </a:cubicBezTo>
                  <a:cubicBezTo>
                    <a:pt x="22" y="83"/>
                    <a:pt x="30" y="64"/>
                    <a:pt x="41" y="49"/>
                  </a:cubicBezTo>
                  <a:cubicBezTo>
                    <a:pt x="55" y="30"/>
                    <a:pt x="70" y="16"/>
                    <a:pt x="92" y="5"/>
                  </a:cubicBezTo>
                  <a:cubicBezTo>
                    <a:pt x="95" y="4"/>
                    <a:pt x="92" y="0"/>
                    <a:pt x="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894"/>
            <p:cNvSpPr>
              <a:spLocks/>
            </p:cNvSpPr>
            <p:nvPr/>
          </p:nvSpPr>
          <p:spPr bwMode="auto">
            <a:xfrm>
              <a:off x="4238" y="2492"/>
              <a:ext cx="515" cy="125"/>
            </a:xfrm>
            <a:custGeom>
              <a:avLst/>
              <a:gdLst>
                <a:gd name="T0" fmla="*/ 288 w 293"/>
                <a:gd name="T1" fmla="*/ 51 h 71"/>
                <a:gd name="T2" fmla="*/ 217 w 293"/>
                <a:gd name="T3" fmla="*/ 22 h 71"/>
                <a:gd name="T4" fmla="*/ 143 w 293"/>
                <a:gd name="T5" fmla="*/ 0 h 71"/>
                <a:gd name="T6" fmla="*/ 79 w 293"/>
                <a:gd name="T7" fmla="*/ 20 h 71"/>
                <a:gd name="T8" fmla="*/ 3 w 293"/>
                <a:gd name="T9" fmla="*/ 61 h 71"/>
                <a:gd name="T10" fmla="*/ 7 w 293"/>
                <a:gd name="T11" fmla="*/ 69 h 71"/>
                <a:gd name="T12" fmla="*/ 69 w 293"/>
                <a:gd name="T13" fmla="*/ 39 h 71"/>
                <a:gd name="T14" fmla="*/ 143 w 293"/>
                <a:gd name="T15" fmla="*/ 13 h 71"/>
                <a:gd name="T16" fmla="*/ 214 w 293"/>
                <a:gd name="T17" fmla="*/ 34 h 71"/>
                <a:gd name="T18" fmla="*/ 284 w 293"/>
                <a:gd name="T19" fmla="*/ 59 h 71"/>
                <a:gd name="T20" fmla="*/ 288 w 293"/>
                <a:gd name="T21" fmla="*/ 5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71">
                  <a:moveTo>
                    <a:pt x="288" y="51"/>
                  </a:moveTo>
                  <a:cubicBezTo>
                    <a:pt x="266" y="39"/>
                    <a:pt x="241" y="31"/>
                    <a:pt x="217" y="22"/>
                  </a:cubicBezTo>
                  <a:cubicBezTo>
                    <a:pt x="194" y="13"/>
                    <a:pt x="169" y="0"/>
                    <a:pt x="143" y="0"/>
                  </a:cubicBezTo>
                  <a:cubicBezTo>
                    <a:pt x="120" y="0"/>
                    <a:pt x="99" y="10"/>
                    <a:pt x="79" y="20"/>
                  </a:cubicBezTo>
                  <a:cubicBezTo>
                    <a:pt x="54" y="32"/>
                    <a:pt x="27" y="44"/>
                    <a:pt x="3" y="61"/>
                  </a:cubicBezTo>
                  <a:cubicBezTo>
                    <a:pt x="0" y="64"/>
                    <a:pt x="2" y="71"/>
                    <a:pt x="7" y="69"/>
                  </a:cubicBezTo>
                  <a:cubicBezTo>
                    <a:pt x="29" y="62"/>
                    <a:pt x="49" y="50"/>
                    <a:pt x="69" y="39"/>
                  </a:cubicBezTo>
                  <a:cubicBezTo>
                    <a:pt x="92" y="28"/>
                    <a:pt x="117" y="12"/>
                    <a:pt x="143" y="13"/>
                  </a:cubicBezTo>
                  <a:cubicBezTo>
                    <a:pt x="168" y="13"/>
                    <a:pt x="192" y="26"/>
                    <a:pt x="214" y="34"/>
                  </a:cubicBezTo>
                  <a:cubicBezTo>
                    <a:pt x="237" y="43"/>
                    <a:pt x="260" y="53"/>
                    <a:pt x="284" y="59"/>
                  </a:cubicBezTo>
                  <a:cubicBezTo>
                    <a:pt x="289" y="61"/>
                    <a:pt x="293" y="53"/>
                    <a:pt x="288"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895"/>
            <p:cNvSpPr>
              <a:spLocks/>
            </p:cNvSpPr>
            <p:nvPr/>
          </p:nvSpPr>
          <p:spPr bwMode="auto">
            <a:xfrm>
              <a:off x="3702" y="3053"/>
              <a:ext cx="171" cy="130"/>
            </a:xfrm>
            <a:custGeom>
              <a:avLst/>
              <a:gdLst>
                <a:gd name="T0" fmla="*/ 96 w 97"/>
                <a:gd name="T1" fmla="*/ 72 h 74"/>
                <a:gd name="T2" fmla="*/ 2 w 97"/>
                <a:gd name="T3" fmla="*/ 1 h 74"/>
                <a:gd name="T4" fmla="*/ 0 w 97"/>
                <a:gd name="T5" fmla="*/ 2 h 74"/>
                <a:gd name="T6" fmla="*/ 95 w 97"/>
                <a:gd name="T7" fmla="*/ 73 h 74"/>
                <a:gd name="T8" fmla="*/ 96 w 97"/>
                <a:gd name="T9" fmla="*/ 72 h 74"/>
              </a:gdLst>
              <a:ahLst/>
              <a:cxnLst>
                <a:cxn ang="0">
                  <a:pos x="T0" y="T1"/>
                </a:cxn>
                <a:cxn ang="0">
                  <a:pos x="T2" y="T3"/>
                </a:cxn>
                <a:cxn ang="0">
                  <a:pos x="T4" y="T5"/>
                </a:cxn>
                <a:cxn ang="0">
                  <a:pos x="T6" y="T7"/>
                </a:cxn>
                <a:cxn ang="0">
                  <a:pos x="T8" y="T9"/>
                </a:cxn>
              </a:cxnLst>
              <a:rect l="0" t="0" r="r" b="b"/>
              <a:pathLst>
                <a:path w="97" h="74">
                  <a:moveTo>
                    <a:pt x="96" y="72"/>
                  </a:moveTo>
                  <a:cubicBezTo>
                    <a:pt x="56" y="59"/>
                    <a:pt x="26" y="35"/>
                    <a:pt x="2" y="1"/>
                  </a:cubicBezTo>
                  <a:cubicBezTo>
                    <a:pt x="1" y="0"/>
                    <a:pt x="0" y="1"/>
                    <a:pt x="0" y="2"/>
                  </a:cubicBezTo>
                  <a:cubicBezTo>
                    <a:pt x="21" y="37"/>
                    <a:pt x="57" y="62"/>
                    <a:pt x="95" y="73"/>
                  </a:cubicBezTo>
                  <a:cubicBezTo>
                    <a:pt x="96" y="74"/>
                    <a:pt x="97" y="72"/>
                    <a:pt x="96" y="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896"/>
            <p:cNvSpPr>
              <a:spLocks/>
            </p:cNvSpPr>
            <p:nvPr/>
          </p:nvSpPr>
          <p:spPr bwMode="auto">
            <a:xfrm>
              <a:off x="3670" y="3065"/>
              <a:ext cx="145" cy="123"/>
            </a:xfrm>
            <a:custGeom>
              <a:avLst/>
              <a:gdLst>
                <a:gd name="T0" fmla="*/ 81 w 82"/>
                <a:gd name="T1" fmla="*/ 68 h 70"/>
                <a:gd name="T2" fmla="*/ 1 w 82"/>
                <a:gd name="T3" fmla="*/ 1 h 70"/>
                <a:gd name="T4" fmla="*/ 0 w 82"/>
                <a:gd name="T5" fmla="*/ 2 h 70"/>
                <a:gd name="T6" fmla="*/ 81 w 82"/>
                <a:gd name="T7" fmla="*/ 70 h 70"/>
                <a:gd name="T8" fmla="*/ 81 w 82"/>
                <a:gd name="T9" fmla="*/ 68 h 70"/>
              </a:gdLst>
              <a:ahLst/>
              <a:cxnLst>
                <a:cxn ang="0">
                  <a:pos x="T0" y="T1"/>
                </a:cxn>
                <a:cxn ang="0">
                  <a:pos x="T2" y="T3"/>
                </a:cxn>
                <a:cxn ang="0">
                  <a:pos x="T4" y="T5"/>
                </a:cxn>
                <a:cxn ang="0">
                  <a:pos x="T6" y="T7"/>
                </a:cxn>
                <a:cxn ang="0">
                  <a:pos x="T8" y="T9"/>
                </a:cxn>
              </a:cxnLst>
              <a:rect l="0" t="0" r="r" b="b"/>
              <a:pathLst>
                <a:path w="82" h="70">
                  <a:moveTo>
                    <a:pt x="81" y="68"/>
                  </a:moveTo>
                  <a:cubicBezTo>
                    <a:pt x="47" y="61"/>
                    <a:pt x="22" y="27"/>
                    <a:pt x="1" y="1"/>
                  </a:cubicBezTo>
                  <a:cubicBezTo>
                    <a:pt x="1" y="0"/>
                    <a:pt x="0" y="1"/>
                    <a:pt x="0" y="2"/>
                  </a:cubicBezTo>
                  <a:cubicBezTo>
                    <a:pt x="17" y="29"/>
                    <a:pt x="48" y="64"/>
                    <a:pt x="81" y="70"/>
                  </a:cubicBezTo>
                  <a:cubicBezTo>
                    <a:pt x="82" y="70"/>
                    <a:pt x="82" y="69"/>
                    <a:pt x="81"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897"/>
            <p:cNvSpPr>
              <a:spLocks/>
            </p:cNvSpPr>
            <p:nvPr/>
          </p:nvSpPr>
          <p:spPr bwMode="auto">
            <a:xfrm>
              <a:off x="3765" y="3002"/>
              <a:ext cx="159" cy="151"/>
            </a:xfrm>
            <a:custGeom>
              <a:avLst/>
              <a:gdLst>
                <a:gd name="T0" fmla="*/ 89 w 90"/>
                <a:gd name="T1" fmla="*/ 82 h 86"/>
                <a:gd name="T2" fmla="*/ 33 w 90"/>
                <a:gd name="T3" fmla="*/ 54 h 86"/>
                <a:gd name="T4" fmla="*/ 2 w 90"/>
                <a:gd name="T5" fmla="*/ 1 h 86"/>
                <a:gd name="T6" fmla="*/ 0 w 90"/>
                <a:gd name="T7" fmla="*/ 1 h 86"/>
                <a:gd name="T8" fmla="*/ 38 w 90"/>
                <a:gd name="T9" fmla="*/ 62 h 86"/>
                <a:gd name="T10" fmla="*/ 89 w 90"/>
                <a:gd name="T11" fmla="*/ 83 h 86"/>
                <a:gd name="T12" fmla="*/ 89 w 90"/>
                <a:gd name="T13" fmla="*/ 82 h 86"/>
              </a:gdLst>
              <a:ahLst/>
              <a:cxnLst>
                <a:cxn ang="0">
                  <a:pos x="T0" y="T1"/>
                </a:cxn>
                <a:cxn ang="0">
                  <a:pos x="T2" y="T3"/>
                </a:cxn>
                <a:cxn ang="0">
                  <a:pos x="T4" y="T5"/>
                </a:cxn>
                <a:cxn ang="0">
                  <a:pos x="T6" y="T7"/>
                </a:cxn>
                <a:cxn ang="0">
                  <a:pos x="T8" y="T9"/>
                </a:cxn>
                <a:cxn ang="0">
                  <a:pos x="T10" y="T11"/>
                </a:cxn>
                <a:cxn ang="0">
                  <a:pos x="T12" y="T13"/>
                </a:cxn>
              </a:cxnLst>
              <a:rect l="0" t="0" r="r" b="b"/>
              <a:pathLst>
                <a:path w="90" h="86">
                  <a:moveTo>
                    <a:pt x="89" y="82"/>
                  </a:moveTo>
                  <a:cubicBezTo>
                    <a:pt x="69" y="83"/>
                    <a:pt x="47" y="68"/>
                    <a:pt x="33" y="54"/>
                  </a:cubicBezTo>
                  <a:cubicBezTo>
                    <a:pt x="18" y="39"/>
                    <a:pt x="10" y="20"/>
                    <a:pt x="2" y="1"/>
                  </a:cubicBezTo>
                  <a:cubicBezTo>
                    <a:pt x="1" y="0"/>
                    <a:pt x="0" y="0"/>
                    <a:pt x="0" y="1"/>
                  </a:cubicBezTo>
                  <a:cubicBezTo>
                    <a:pt x="7" y="24"/>
                    <a:pt x="20" y="46"/>
                    <a:pt x="38" y="62"/>
                  </a:cubicBezTo>
                  <a:cubicBezTo>
                    <a:pt x="50" y="73"/>
                    <a:pt x="71" y="86"/>
                    <a:pt x="89" y="83"/>
                  </a:cubicBezTo>
                  <a:cubicBezTo>
                    <a:pt x="90" y="83"/>
                    <a:pt x="89" y="82"/>
                    <a:pt x="89" y="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898"/>
            <p:cNvSpPr>
              <a:spLocks/>
            </p:cNvSpPr>
            <p:nvPr/>
          </p:nvSpPr>
          <p:spPr bwMode="auto">
            <a:xfrm>
              <a:off x="3801" y="2997"/>
              <a:ext cx="131" cy="142"/>
            </a:xfrm>
            <a:custGeom>
              <a:avLst/>
              <a:gdLst>
                <a:gd name="T0" fmla="*/ 74 w 75"/>
                <a:gd name="T1" fmla="*/ 79 h 81"/>
                <a:gd name="T2" fmla="*/ 2 w 75"/>
                <a:gd name="T3" fmla="*/ 1 h 81"/>
                <a:gd name="T4" fmla="*/ 0 w 75"/>
                <a:gd name="T5" fmla="*/ 1 h 81"/>
                <a:gd name="T6" fmla="*/ 73 w 75"/>
                <a:gd name="T7" fmla="*/ 81 h 81"/>
                <a:gd name="T8" fmla="*/ 74 w 75"/>
                <a:gd name="T9" fmla="*/ 79 h 81"/>
              </a:gdLst>
              <a:ahLst/>
              <a:cxnLst>
                <a:cxn ang="0">
                  <a:pos x="T0" y="T1"/>
                </a:cxn>
                <a:cxn ang="0">
                  <a:pos x="T2" y="T3"/>
                </a:cxn>
                <a:cxn ang="0">
                  <a:pos x="T4" y="T5"/>
                </a:cxn>
                <a:cxn ang="0">
                  <a:pos x="T6" y="T7"/>
                </a:cxn>
                <a:cxn ang="0">
                  <a:pos x="T8" y="T9"/>
                </a:cxn>
              </a:cxnLst>
              <a:rect l="0" t="0" r="r" b="b"/>
              <a:pathLst>
                <a:path w="75" h="81">
                  <a:moveTo>
                    <a:pt x="74" y="79"/>
                  </a:moveTo>
                  <a:cubicBezTo>
                    <a:pt x="43" y="63"/>
                    <a:pt x="10" y="37"/>
                    <a:pt x="2" y="1"/>
                  </a:cubicBezTo>
                  <a:cubicBezTo>
                    <a:pt x="2" y="0"/>
                    <a:pt x="0" y="0"/>
                    <a:pt x="0" y="1"/>
                  </a:cubicBezTo>
                  <a:cubicBezTo>
                    <a:pt x="5" y="36"/>
                    <a:pt x="42" y="67"/>
                    <a:pt x="73" y="81"/>
                  </a:cubicBezTo>
                  <a:cubicBezTo>
                    <a:pt x="74" y="81"/>
                    <a:pt x="75" y="80"/>
                    <a:pt x="74"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99"/>
            <p:cNvSpPr>
              <a:spLocks/>
            </p:cNvSpPr>
            <p:nvPr/>
          </p:nvSpPr>
          <p:spPr bwMode="auto">
            <a:xfrm>
              <a:off x="3866" y="2981"/>
              <a:ext cx="91" cy="153"/>
            </a:xfrm>
            <a:custGeom>
              <a:avLst/>
              <a:gdLst>
                <a:gd name="T0" fmla="*/ 52 w 52"/>
                <a:gd name="T1" fmla="*/ 85 h 87"/>
                <a:gd name="T2" fmla="*/ 2 w 52"/>
                <a:gd name="T3" fmla="*/ 1 h 87"/>
                <a:gd name="T4" fmla="*/ 0 w 52"/>
                <a:gd name="T5" fmla="*/ 2 h 87"/>
                <a:gd name="T6" fmla="*/ 19 w 52"/>
                <a:gd name="T7" fmla="*/ 48 h 87"/>
                <a:gd name="T8" fmla="*/ 51 w 52"/>
                <a:gd name="T9" fmla="*/ 86 h 87"/>
                <a:gd name="T10" fmla="*/ 52 w 52"/>
                <a:gd name="T11" fmla="*/ 85 h 87"/>
              </a:gdLst>
              <a:ahLst/>
              <a:cxnLst>
                <a:cxn ang="0">
                  <a:pos x="T0" y="T1"/>
                </a:cxn>
                <a:cxn ang="0">
                  <a:pos x="T2" y="T3"/>
                </a:cxn>
                <a:cxn ang="0">
                  <a:pos x="T4" y="T5"/>
                </a:cxn>
                <a:cxn ang="0">
                  <a:pos x="T6" y="T7"/>
                </a:cxn>
                <a:cxn ang="0">
                  <a:pos x="T8" y="T9"/>
                </a:cxn>
                <a:cxn ang="0">
                  <a:pos x="T10" y="T11"/>
                </a:cxn>
              </a:cxnLst>
              <a:rect l="0" t="0" r="r" b="b"/>
              <a:pathLst>
                <a:path w="52" h="87">
                  <a:moveTo>
                    <a:pt x="52" y="85"/>
                  </a:moveTo>
                  <a:cubicBezTo>
                    <a:pt x="27" y="66"/>
                    <a:pt x="7" y="32"/>
                    <a:pt x="2" y="1"/>
                  </a:cubicBezTo>
                  <a:cubicBezTo>
                    <a:pt x="2" y="0"/>
                    <a:pt x="0" y="1"/>
                    <a:pt x="0" y="2"/>
                  </a:cubicBezTo>
                  <a:cubicBezTo>
                    <a:pt x="1" y="19"/>
                    <a:pt x="9" y="34"/>
                    <a:pt x="19" y="48"/>
                  </a:cubicBezTo>
                  <a:cubicBezTo>
                    <a:pt x="27" y="62"/>
                    <a:pt x="38" y="77"/>
                    <a:pt x="51" y="86"/>
                  </a:cubicBezTo>
                  <a:cubicBezTo>
                    <a:pt x="51" y="87"/>
                    <a:pt x="52" y="86"/>
                    <a:pt x="52"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00"/>
            <p:cNvSpPr>
              <a:spLocks/>
            </p:cNvSpPr>
            <p:nvPr/>
          </p:nvSpPr>
          <p:spPr bwMode="auto">
            <a:xfrm>
              <a:off x="3897" y="2944"/>
              <a:ext cx="71" cy="192"/>
            </a:xfrm>
            <a:custGeom>
              <a:avLst/>
              <a:gdLst>
                <a:gd name="T0" fmla="*/ 39 w 40"/>
                <a:gd name="T1" fmla="*/ 108 h 109"/>
                <a:gd name="T2" fmla="*/ 3 w 40"/>
                <a:gd name="T3" fmla="*/ 1 h 109"/>
                <a:gd name="T4" fmla="*/ 1 w 40"/>
                <a:gd name="T5" fmla="*/ 1 h 109"/>
                <a:gd name="T6" fmla="*/ 38 w 40"/>
                <a:gd name="T7" fmla="*/ 109 h 109"/>
                <a:gd name="T8" fmla="*/ 39 w 40"/>
                <a:gd name="T9" fmla="*/ 108 h 109"/>
              </a:gdLst>
              <a:ahLst/>
              <a:cxnLst>
                <a:cxn ang="0">
                  <a:pos x="T0" y="T1"/>
                </a:cxn>
                <a:cxn ang="0">
                  <a:pos x="T2" y="T3"/>
                </a:cxn>
                <a:cxn ang="0">
                  <a:pos x="T4" y="T5"/>
                </a:cxn>
                <a:cxn ang="0">
                  <a:pos x="T6" y="T7"/>
                </a:cxn>
                <a:cxn ang="0">
                  <a:pos x="T8" y="T9"/>
                </a:cxn>
              </a:cxnLst>
              <a:rect l="0" t="0" r="r" b="b"/>
              <a:pathLst>
                <a:path w="40" h="109">
                  <a:moveTo>
                    <a:pt x="39" y="108"/>
                  </a:moveTo>
                  <a:cubicBezTo>
                    <a:pt x="16" y="76"/>
                    <a:pt x="4" y="41"/>
                    <a:pt x="3" y="1"/>
                  </a:cubicBezTo>
                  <a:cubicBezTo>
                    <a:pt x="2" y="0"/>
                    <a:pt x="1" y="0"/>
                    <a:pt x="1" y="1"/>
                  </a:cubicBezTo>
                  <a:cubicBezTo>
                    <a:pt x="0" y="40"/>
                    <a:pt x="14" y="78"/>
                    <a:pt x="38" y="109"/>
                  </a:cubicBezTo>
                  <a:cubicBezTo>
                    <a:pt x="39" y="109"/>
                    <a:pt x="40" y="108"/>
                    <a:pt x="39" y="1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01"/>
            <p:cNvSpPr>
              <a:spLocks/>
            </p:cNvSpPr>
            <p:nvPr/>
          </p:nvSpPr>
          <p:spPr bwMode="auto">
            <a:xfrm>
              <a:off x="3989" y="2877"/>
              <a:ext cx="37" cy="274"/>
            </a:xfrm>
            <a:custGeom>
              <a:avLst/>
              <a:gdLst>
                <a:gd name="T0" fmla="*/ 19 w 21"/>
                <a:gd name="T1" fmla="*/ 154 h 156"/>
                <a:gd name="T2" fmla="*/ 21 w 21"/>
                <a:gd name="T3" fmla="*/ 1 h 156"/>
                <a:gd name="T4" fmla="*/ 20 w 21"/>
                <a:gd name="T5" fmla="*/ 1 h 156"/>
                <a:gd name="T6" fmla="*/ 18 w 21"/>
                <a:gd name="T7" fmla="*/ 155 h 156"/>
                <a:gd name="T8" fmla="*/ 19 w 21"/>
                <a:gd name="T9" fmla="*/ 154 h 156"/>
              </a:gdLst>
              <a:ahLst/>
              <a:cxnLst>
                <a:cxn ang="0">
                  <a:pos x="T0" y="T1"/>
                </a:cxn>
                <a:cxn ang="0">
                  <a:pos x="T2" y="T3"/>
                </a:cxn>
                <a:cxn ang="0">
                  <a:pos x="T4" y="T5"/>
                </a:cxn>
                <a:cxn ang="0">
                  <a:pos x="T6" y="T7"/>
                </a:cxn>
                <a:cxn ang="0">
                  <a:pos x="T8" y="T9"/>
                </a:cxn>
              </a:cxnLst>
              <a:rect l="0" t="0" r="r" b="b"/>
              <a:pathLst>
                <a:path w="21" h="156">
                  <a:moveTo>
                    <a:pt x="19" y="154"/>
                  </a:moveTo>
                  <a:cubicBezTo>
                    <a:pt x="9" y="102"/>
                    <a:pt x="4" y="52"/>
                    <a:pt x="21" y="1"/>
                  </a:cubicBezTo>
                  <a:cubicBezTo>
                    <a:pt x="21" y="0"/>
                    <a:pt x="20" y="0"/>
                    <a:pt x="20" y="1"/>
                  </a:cubicBezTo>
                  <a:cubicBezTo>
                    <a:pt x="0" y="50"/>
                    <a:pt x="6" y="105"/>
                    <a:pt x="18" y="155"/>
                  </a:cubicBezTo>
                  <a:cubicBezTo>
                    <a:pt x="18" y="156"/>
                    <a:pt x="19" y="155"/>
                    <a:pt x="19" y="1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902"/>
            <p:cNvSpPr>
              <a:spLocks/>
            </p:cNvSpPr>
            <p:nvPr/>
          </p:nvSpPr>
          <p:spPr bwMode="auto">
            <a:xfrm>
              <a:off x="4026" y="2856"/>
              <a:ext cx="73" cy="287"/>
            </a:xfrm>
            <a:custGeom>
              <a:avLst/>
              <a:gdLst>
                <a:gd name="T0" fmla="*/ 4 w 42"/>
                <a:gd name="T1" fmla="*/ 162 h 163"/>
                <a:gd name="T2" fmla="*/ 42 w 42"/>
                <a:gd name="T3" fmla="*/ 2 h 163"/>
                <a:gd name="T4" fmla="*/ 41 w 42"/>
                <a:gd name="T5" fmla="*/ 1 h 163"/>
                <a:gd name="T6" fmla="*/ 9 w 42"/>
                <a:gd name="T7" fmla="*/ 71 h 163"/>
                <a:gd name="T8" fmla="*/ 2 w 42"/>
                <a:gd name="T9" fmla="*/ 162 h 163"/>
                <a:gd name="T10" fmla="*/ 4 w 42"/>
                <a:gd name="T11" fmla="*/ 162 h 163"/>
              </a:gdLst>
              <a:ahLst/>
              <a:cxnLst>
                <a:cxn ang="0">
                  <a:pos x="T0" y="T1"/>
                </a:cxn>
                <a:cxn ang="0">
                  <a:pos x="T2" y="T3"/>
                </a:cxn>
                <a:cxn ang="0">
                  <a:pos x="T4" y="T5"/>
                </a:cxn>
                <a:cxn ang="0">
                  <a:pos x="T6" y="T7"/>
                </a:cxn>
                <a:cxn ang="0">
                  <a:pos x="T8" y="T9"/>
                </a:cxn>
                <a:cxn ang="0">
                  <a:pos x="T10" y="T11"/>
                </a:cxn>
              </a:cxnLst>
              <a:rect l="0" t="0" r="r" b="b"/>
              <a:pathLst>
                <a:path w="42" h="163">
                  <a:moveTo>
                    <a:pt x="4" y="162"/>
                  </a:moveTo>
                  <a:cubicBezTo>
                    <a:pt x="1" y="110"/>
                    <a:pt x="7" y="44"/>
                    <a:pt x="42" y="2"/>
                  </a:cubicBezTo>
                  <a:cubicBezTo>
                    <a:pt x="42" y="1"/>
                    <a:pt x="41" y="0"/>
                    <a:pt x="41" y="1"/>
                  </a:cubicBezTo>
                  <a:cubicBezTo>
                    <a:pt x="22" y="20"/>
                    <a:pt x="14" y="45"/>
                    <a:pt x="9" y="71"/>
                  </a:cubicBezTo>
                  <a:cubicBezTo>
                    <a:pt x="4" y="101"/>
                    <a:pt x="0" y="132"/>
                    <a:pt x="2" y="162"/>
                  </a:cubicBezTo>
                  <a:cubicBezTo>
                    <a:pt x="2" y="163"/>
                    <a:pt x="4" y="163"/>
                    <a:pt x="4" y="1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03"/>
            <p:cNvSpPr>
              <a:spLocks/>
            </p:cNvSpPr>
            <p:nvPr/>
          </p:nvSpPr>
          <p:spPr bwMode="auto">
            <a:xfrm>
              <a:off x="4052" y="2782"/>
              <a:ext cx="242" cy="354"/>
            </a:xfrm>
            <a:custGeom>
              <a:avLst/>
              <a:gdLst>
                <a:gd name="T0" fmla="*/ 2 w 138"/>
                <a:gd name="T1" fmla="*/ 200 h 201"/>
                <a:gd name="T2" fmla="*/ 137 w 138"/>
                <a:gd name="T3" fmla="*/ 2 h 201"/>
                <a:gd name="T4" fmla="*/ 136 w 138"/>
                <a:gd name="T5" fmla="*/ 1 h 201"/>
                <a:gd name="T6" fmla="*/ 1 w 138"/>
                <a:gd name="T7" fmla="*/ 200 h 201"/>
                <a:gd name="T8" fmla="*/ 2 w 138"/>
                <a:gd name="T9" fmla="*/ 200 h 201"/>
              </a:gdLst>
              <a:ahLst/>
              <a:cxnLst>
                <a:cxn ang="0">
                  <a:pos x="T0" y="T1"/>
                </a:cxn>
                <a:cxn ang="0">
                  <a:pos x="T2" y="T3"/>
                </a:cxn>
                <a:cxn ang="0">
                  <a:pos x="T4" y="T5"/>
                </a:cxn>
                <a:cxn ang="0">
                  <a:pos x="T6" y="T7"/>
                </a:cxn>
                <a:cxn ang="0">
                  <a:pos x="T8" y="T9"/>
                </a:cxn>
              </a:cxnLst>
              <a:rect l="0" t="0" r="r" b="b"/>
              <a:pathLst>
                <a:path w="138" h="201">
                  <a:moveTo>
                    <a:pt x="2" y="200"/>
                  </a:moveTo>
                  <a:cubicBezTo>
                    <a:pt x="33" y="125"/>
                    <a:pt x="79" y="59"/>
                    <a:pt x="137" y="2"/>
                  </a:cubicBezTo>
                  <a:cubicBezTo>
                    <a:pt x="138" y="1"/>
                    <a:pt x="137" y="0"/>
                    <a:pt x="136" y="1"/>
                  </a:cubicBezTo>
                  <a:cubicBezTo>
                    <a:pt x="76" y="55"/>
                    <a:pt x="30" y="124"/>
                    <a:pt x="1" y="200"/>
                  </a:cubicBezTo>
                  <a:cubicBezTo>
                    <a:pt x="0" y="201"/>
                    <a:pt x="2" y="201"/>
                    <a:pt x="2" y="2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04"/>
            <p:cNvSpPr>
              <a:spLocks/>
            </p:cNvSpPr>
            <p:nvPr/>
          </p:nvSpPr>
          <p:spPr bwMode="auto">
            <a:xfrm>
              <a:off x="4069" y="2763"/>
              <a:ext cx="359" cy="355"/>
            </a:xfrm>
            <a:custGeom>
              <a:avLst/>
              <a:gdLst>
                <a:gd name="T0" fmla="*/ 2 w 204"/>
                <a:gd name="T1" fmla="*/ 202 h 202"/>
                <a:gd name="T2" fmla="*/ 203 w 204"/>
                <a:gd name="T3" fmla="*/ 3 h 202"/>
                <a:gd name="T4" fmla="*/ 202 w 204"/>
                <a:gd name="T5" fmla="*/ 1 h 202"/>
                <a:gd name="T6" fmla="*/ 1 w 204"/>
                <a:gd name="T7" fmla="*/ 201 h 202"/>
                <a:gd name="T8" fmla="*/ 2 w 204"/>
                <a:gd name="T9" fmla="*/ 202 h 202"/>
              </a:gdLst>
              <a:ahLst/>
              <a:cxnLst>
                <a:cxn ang="0">
                  <a:pos x="T0" y="T1"/>
                </a:cxn>
                <a:cxn ang="0">
                  <a:pos x="T2" y="T3"/>
                </a:cxn>
                <a:cxn ang="0">
                  <a:pos x="T4" y="T5"/>
                </a:cxn>
                <a:cxn ang="0">
                  <a:pos x="T6" y="T7"/>
                </a:cxn>
                <a:cxn ang="0">
                  <a:pos x="T8" y="T9"/>
                </a:cxn>
              </a:cxnLst>
              <a:rect l="0" t="0" r="r" b="b"/>
              <a:pathLst>
                <a:path w="204" h="202">
                  <a:moveTo>
                    <a:pt x="2" y="202"/>
                  </a:moveTo>
                  <a:cubicBezTo>
                    <a:pt x="56" y="121"/>
                    <a:pt x="124" y="58"/>
                    <a:pt x="203" y="3"/>
                  </a:cubicBezTo>
                  <a:cubicBezTo>
                    <a:pt x="204" y="2"/>
                    <a:pt x="203" y="0"/>
                    <a:pt x="202" y="1"/>
                  </a:cubicBezTo>
                  <a:cubicBezTo>
                    <a:pt x="121" y="50"/>
                    <a:pt x="52" y="122"/>
                    <a:pt x="1" y="201"/>
                  </a:cubicBezTo>
                  <a:cubicBezTo>
                    <a:pt x="0" y="202"/>
                    <a:pt x="1" y="202"/>
                    <a:pt x="2" y="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905"/>
            <p:cNvSpPr>
              <a:spLocks/>
            </p:cNvSpPr>
            <p:nvPr/>
          </p:nvSpPr>
          <p:spPr bwMode="auto">
            <a:xfrm>
              <a:off x="4089" y="2756"/>
              <a:ext cx="436" cy="341"/>
            </a:xfrm>
            <a:custGeom>
              <a:avLst/>
              <a:gdLst>
                <a:gd name="T0" fmla="*/ 1 w 248"/>
                <a:gd name="T1" fmla="*/ 194 h 194"/>
                <a:gd name="T2" fmla="*/ 247 w 248"/>
                <a:gd name="T3" fmla="*/ 2 h 194"/>
                <a:gd name="T4" fmla="*/ 246 w 248"/>
                <a:gd name="T5" fmla="*/ 0 h 194"/>
                <a:gd name="T6" fmla="*/ 0 w 248"/>
                <a:gd name="T7" fmla="*/ 193 h 194"/>
                <a:gd name="T8" fmla="*/ 1 w 248"/>
                <a:gd name="T9" fmla="*/ 194 h 194"/>
              </a:gdLst>
              <a:ahLst/>
              <a:cxnLst>
                <a:cxn ang="0">
                  <a:pos x="T0" y="T1"/>
                </a:cxn>
                <a:cxn ang="0">
                  <a:pos x="T2" y="T3"/>
                </a:cxn>
                <a:cxn ang="0">
                  <a:pos x="T4" y="T5"/>
                </a:cxn>
                <a:cxn ang="0">
                  <a:pos x="T6" y="T7"/>
                </a:cxn>
                <a:cxn ang="0">
                  <a:pos x="T8" y="T9"/>
                </a:cxn>
              </a:cxnLst>
              <a:rect l="0" t="0" r="r" b="b"/>
              <a:pathLst>
                <a:path w="248" h="194">
                  <a:moveTo>
                    <a:pt x="1" y="194"/>
                  </a:moveTo>
                  <a:cubicBezTo>
                    <a:pt x="71" y="113"/>
                    <a:pt x="154" y="52"/>
                    <a:pt x="247" y="2"/>
                  </a:cubicBezTo>
                  <a:cubicBezTo>
                    <a:pt x="248" y="1"/>
                    <a:pt x="247" y="0"/>
                    <a:pt x="246" y="0"/>
                  </a:cubicBezTo>
                  <a:cubicBezTo>
                    <a:pt x="152" y="44"/>
                    <a:pt x="67" y="114"/>
                    <a:pt x="0" y="193"/>
                  </a:cubicBezTo>
                  <a:cubicBezTo>
                    <a:pt x="0" y="193"/>
                    <a:pt x="1" y="194"/>
                    <a:pt x="1"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06"/>
            <p:cNvSpPr>
              <a:spLocks/>
            </p:cNvSpPr>
            <p:nvPr/>
          </p:nvSpPr>
          <p:spPr bwMode="auto">
            <a:xfrm>
              <a:off x="4103" y="2782"/>
              <a:ext cx="652" cy="320"/>
            </a:xfrm>
            <a:custGeom>
              <a:avLst/>
              <a:gdLst>
                <a:gd name="T0" fmla="*/ 2 w 371"/>
                <a:gd name="T1" fmla="*/ 181 h 182"/>
                <a:gd name="T2" fmla="*/ 369 w 371"/>
                <a:gd name="T3" fmla="*/ 3 h 182"/>
                <a:gd name="T4" fmla="*/ 369 w 371"/>
                <a:gd name="T5" fmla="*/ 1 h 182"/>
                <a:gd name="T6" fmla="*/ 1 w 371"/>
                <a:gd name="T7" fmla="*/ 180 h 182"/>
                <a:gd name="T8" fmla="*/ 2 w 371"/>
                <a:gd name="T9" fmla="*/ 181 h 182"/>
              </a:gdLst>
              <a:ahLst/>
              <a:cxnLst>
                <a:cxn ang="0">
                  <a:pos x="T0" y="T1"/>
                </a:cxn>
                <a:cxn ang="0">
                  <a:pos x="T2" y="T3"/>
                </a:cxn>
                <a:cxn ang="0">
                  <a:pos x="T4" y="T5"/>
                </a:cxn>
                <a:cxn ang="0">
                  <a:pos x="T6" y="T7"/>
                </a:cxn>
                <a:cxn ang="0">
                  <a:pos x="T8" y="T9"/>
                </a:cxn>
              </a:cxnLst>
              <a:rect l="0" t="0" r="r" b="b"/>
              <a:pathLst>
                <a:path w="371" h="182">
                  <a:moveTo>
                    <a:pt x="2" y="181"/>
                  </a:moveTo>
                  <a:cubicBezTo>
                    <a:pt x="113" y="98"/>
                    <a:pt x="236" y="40"/>
                    <a:pt x="369" y="3"/>
                  </a:cubicBezTo>
                  <a:cubicBezTo>
                    <a:pt x="371" y="2"/>
                    <a:pt x="370" y="0"/>
                    <a:pt x="369" y="1"/>
                  </a:cubicBezTo>
                  <a:cubicBezTo>
                    <a:pt x="236" y="32"/>
                    <a:pt x="108" y="97"/>
                    <a:pt x="1" y="180"/>
                  </a:cubicBezTo>
                  <a:cubicBezTo>
                    <a:pt x="0" y="181"/>
                    <a:pt x="1" y="182"/>
                    <a:pt x="2"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07"/>
            <p:cNvSpPr>
              <a:spLocks/>
            </p:cNvSpPr>
            <p:nvPr/>
          </p:nvSpPr>
          <p:spPr bwMode="auto">
            <a:xfrm>
              <a:off x="4106" y="2800"/>
              <a:ext cx="753" cy="292"/>
            </a:xfrm>
            <a:custGeom>
              <a:avLst/>
              <a:gdLst>
                <a:gd name="T0" fmla="*/ 2 w 428"/>
                <a:gd name="T1" fmla="*/ 166 h 166"/>
                <a:gd name="T2" fmla="*/ 212 w 428"/>
                <a:gd name="T3" fmla="*/ 68 h 166"/>
                <a:gd name="T4" fmla="*/ 427 w 428"/>
                <a:gd name="T5" fmla="*/ 3 h 166"/>
                <a:gd name="T6" fmla="*/ 427 w 428"/>
                <a:gd name="T7" fmla="*/ 1 h 166"/>
                <a:gd name="T8" fmla="*/ 1 w 428"/>
                <a:gd name="T9" fmla="*/ 164 h 166"/>
                <a:gd name="T10" fmla="*/ 2 w 428"/>
                <a:gd name="T11" fmla="*/ 166 h 166"/>
              </a:gdLst>
              <a:ahLst/>
              <a:cxnLst>
                <a:cxn ang="0">
                  <a:pos x="T0" y="T1"/>
                </a:cxn>
                <a:cxn ang="0">
                  <a:pos x="T2" y="T3"/>
                </a:cxn>
                <a:cxn ang="0">
                  <a:pos x="T4" y="T5"/>
                </a:cxn>
                <a:cxn ang="0">
                  <a:pos x="T6" y="T7"/>
                </a:cxn>
                <a:cxn ang="0">
                  <a:pos x="T8" y="T9"/>
                </a:cxn>
                <a:cxn ang="0">
                  <a:pos x="T10" y="T11"/>
                </a:cxn>
              </a:cxnLst>
              <a:rect l="0" t="0" r="r" b="b"/>
              <a:pathLst>
                <a:path w="428" h="166">
                  <a:moveTo>
                    <a:pt x="2" y="166"/>
                  </a:moveTo>
                  <a:cubicBezTo>
                    <a:pt x="70" y="129"/>
                    <a:pt x="140" y="96"/>
                    <a:pt x="212" y="68"/>
                  </a:cubicBezTo>
                  <a:cubicBezTo>
                    <a:pt x="283" y="42"/>
                    <a:pt x="354" y="22"/>
                    <a:pt x="427" y="3"/>
                  </a:cubicBezTo>
                  <a:cubicBezTo>
                    <a:pt x="428" y="2"/>
                    <a:pt x="428" y="0"/>
                    <a:pt x="427" y="1"/>
                  </a:cubicBezTo>
                  <a:cubicBezTo>
                    <a:pt x="279" y="31"/>
                    <a:pt x="132" y="90"/>
                    <a:pt x="1" y="164"/>
                  </a:cubicBezTo>
                  <a:cubicBezTo>
                    <a:pt x="0" y="165"/>
                    <a:pt x="1" y="166"/>
                    <a:pt x="2" y="1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08"/>
            <p:cNvSpPr>
              <a:spLocks/>
            </p:cNvSpPr>
            <p:nvPr/>
          </p:nvSpPr>
          <p:spPr bwMode="auto">
            <a:xfrm>
              <a:off x="4235" y="2826"/>
              <a:ext cx="694" cy="225"/>
            </a:xfrm>
            <a:custGeom>
              <a:avLst/>
              <a:gdLst>
                <a:gd name="T0" fmla="*/ 2 w 395"/>
                <a:gd name="T1" fmla="*/ 128 h 128"/>
                <a:gd name="T2" fmla="*/ 198 w 395"/>
                <a:gd name="T3" fmla="*/ 52 h 128"/>
                <a:gd name="T4" fmla="*/ 394 w 395"/>
                <a:gd name="T5" fmla="*/ 2 h 128"/>
                <a:gd name="T6" fmla="*/ 394 w 395"/>
                <a:gd name="T7" fmla="*/ 0 h 128"/>
                <a:gd name="T8" fmla="*/ 1 w 395"/>
                <a:gd name="T9" fmla="*/ 127 h 128"/>
                <a:gd name="T10" fmla="*/ 2 w 395"/>
                <a:gd name="T11" fmla="*/ 128 h 128"/>
              </a:gdLst>
              <a:ahLst/>
              <a:cxnLst>
                <a:cxn ang="0">
                  <a:pos x="T0" y="T1"/>
                </a:cxn>
                <a:cxn ang="0">
                  <a:pos x="T2" y="T3"/>
                </a:cxn>
                <a:cxn ang="0">
                  <a:pos x="T4" y="T5"/>
                </a:cxn>
                <a:cxn ang="0">
                  <a:pos x="T6" y="T7"/>
                </a:cxn>
                <a:cxn ang="0">
                  <a:pos x="T8" y="T9"/>
                </a:cxn>
                <a:cxn ang="0">
                  <a:pos x="T10" y="T11"/>
                </a:cxn>
              </a:cxnLst>
              <a:rect l="0" t="0" r="r" b="b"/>
              <a:pathLst>
                <a:path w="395" h="128">
                  <a:moveTo>
                    <a:pt x="2" y="128"/>
                  </a:moveTo>
                  <a:cubicBezTo>
                    <a:pt x="66" y="100"/>
                    <a:pt x="131" y="74"/>
                    <a:pt x="198" y="52"/>
                  </a:cubicBezTo>
                  <a:cubicBezTo>
                    <a:pt x="262" y="31"/>
                    <a:pt x="328" y="16"/>
                    <a:pt x="394" y="2"/>
                  </a:cubicBezTo>
                  <a:cubicBezTo>
                    <a:pt x="395" y="1"/>
                    <a:pt x="395" y="0"/>
                    <a:pt x="394" y="0"/>
                  </a:cubicBezTo>
                  <a:cubicBezTo>
                    <a:pt x="259" y="23"/>
                    <a:pt x="124" y="67"/>
                    <a:pt x="1" y="127"/>
                  </a:cubicBezTo>
                  <a:cubicBezTo>
                    <a:pt x="0" y="127"/>
                    <a:pt x="1" y="128"/>
                    <a:pt x="2" y="1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09"/>
            <p:cNvSpPr>
              <a:spLocks/>
            </p:cNvSpPr>
            <p:nvPr/>
          </p:nvSpPr>
          <p:spPr bwMode="auto">
            <a:xfrm>
              <a:off x="4467" y="2821"/>
              <a:ext cx="620" cy="181"/>
            </a:xfrm>
            <a:custGeom>
              <a:avLst/>
              <a:gdLst>
                <a:gd name="T0" fmla="*/ 1 w 353"/>
                <a:gd name="T1" fmla="*/ 103 h 103"/>
                <a:gd name="T2" fmla="*/ 352 w 353"/>
                <a:gd name="T3" fmla="*/ 2 h 103"/>
                <a:gd name="T4" fmla="*/ 351 w 353"/>
                <a:gd name="T5" fmla="*/ 1 h 103"/>
                <a:gd name="T6" fmla="*/ 1 w 353"/>
                <a:gd name="T7" fmla="*/ 102 h 103"/>
                <a:gd name="T8" fmla="*/ 1 w 353"/>
                <a:gd name="T9" fmla="*/ 103 h 103"/>
              </a:gdLst>
              <a:ahLst/>
              <a:cxnLst>
                <a:cxn ang="0">
                  <a:pos x="T0" y="T1"/>
                </a:cxn>
                <a:cxn ang="0">
                  <a:pos x="T2" y="T3"/>
                </a:cxn>
                <a:cxn ang="0">
                  <a:pos x="T4" y="T5"/>
                </a:cxn>
                <a:cxn ang="0">
                  <a:pos x="T6" y="T7"/>
                </a:cxn>
                <a:cxn ang="0">
                  <a:pos x="T8" y="T9"/>
                </a:cxn>
              </a:cxnLst>
              <a:rect l="0" t="0" r="r" b="b"/>
              <a:pathLst>
                <a:path w="353" h="103">
                  <a:moveTo>
                    <a:pt x="1" y="103"/>
                  </a:moveTo>
                  <a:cubicBezTo>
                    <a:pt x="116" y="59"/>
                    <a:pt x="232" y="28"/>
                    <a:pt x="352" y="2"/>
                  </a:cubicBezTo>
                  <a:cubicBezTo>
                    <a:pt x="353" y="2"/>
                    <a:pt x="352" y="0"/>
                    <a:pt x="351" y="1"/>
                  </a:cubicBezTo>
                  <a:cubicBezTo>
                    <a:pt x="232" y="19"/>
                    <a:pt x="113" y="57"/>
                    <a:pt x="1" y="102"/>
                  </a:cubicBezTo>
                  <a:cubicBezTo>
                    <a:pt x="0" y="102"/>
                    <a:pt x="0" y="103"/>
                    <a:pt x="1"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910"/>
            <p:cNvSpPr>
              <a:spLocks/>
            </p:cNvSpPr>
            <p:nvPr/>
          </p:nvSpPr>
          <p:spPr bwMode="auto">
            <a:xfrm>
              <a:off x="4658" y="2865"/>
              <a:ext cx="530" cy="123"/>
            </a:xfrm>
            <a:custGeom>
              <a:avLst/>
              <a:gdLst>
                <a:gd name="T0" fmla="*/ 1 w 301"/>
                <a:gd name="T1" fmla="*/ 70 h 70"/>
                <a:gd name="T2" fmla="*/ 300 w 301"/>
                <a:gd name="T3" fmla="*/ 1 h 70"/>
                <a:gd name="T4" fmla="*/ 300 w 301"/>
                <a:gd name="T5" fmla="*/ 0 h 70"/>
                <a:gd name="T6" fmla="*/ 1 w 301"/>
                <a:gd name="T7" fmla="*/ 69 h 70"/>
                <a:gd name="T8" fmla="*/ 1 w 301"/>
                <a:gd name="T9" fmla="*/ 70 h 70"/>
              </a:gdLst>
              <a:ahLst/>
              <a:cxnLst>
                <a:cxn ang="0">
                  <a:pos x="T0" y="T1"/>
                </a:cxn>
                <a:cxn ang="0">
                  <a:pos x="T2" y="T3"/>
                </a:cxn>
                <a:cxn ang="0">
                  <a:pos x="T4" y="T5"/>
                </a:cxn>
                <a:cxn ang="0">
                  <a:pos x="T6" y="T7"/>
                </a:cxn>
                <a:cxn ang="0">
                  <a:pos x="T8" y="T9"/>
                </a:cxn>
              </a:cxnLst>
              <a:rect l="0" t="0" r="r" b="b"/>
              <a:pathLst>
                <a:path w="301" h="70">
                  <a:moveTo>
                    <a:pt x="1" y="70"/>
                  </a:moveTo>
                  <a:cubicBezTo>
                    <a:pt x="99" y="37"/>
                    <a:pt x="198" y="17"/>
                    <a:pt x="300" y="1"/>
                  </a:cubicBezTo>
                  <a:cubicBezTo>
                    <a:pt x="301" y="1"/>
                    <a:pt x="301" y="0"/>
                    <a:pt x="300" y="0"/>
                  </a:cubicBezTo>
                  <a:cubicBezTo>
                    <a:pt x="199" y="8"/>
                    <a:pt x="96" y="34"/>
                    <a:pt x="1" y="69"/>
                  </a:cubicBezTo>
                  <a:cubicBezTo>
                    <a:pt x="0" y="69"/>
                    <a:pt x="0" y="70"/>
                    <a:pt x="1"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11"/>
            <p:cNvSpPr>
              <a:spLocks/>
            </p:cNvSpPr>
            <p:nvPr/>
          </p:nvSpPr>
          <p:spPr bwMode="auto">
            <a:xfrm>
              <a:off x="4848" y="2881"/>
              <a:ext cx="449" cy="98"/>
            </a:xfrm>
            <a:custGeom>
              <a:avLst/>
              <a:gdLst>
                <a:gd name="T0" fmla="*/ 1 w 255"/>
                <a:gd name="T1" fmla="*/ 56 h 56"/>
                <a:gd name="T2" fmla="*/ 124 w 255"/>
                <a:gd name="T3" fmla="*/ 27 h 56"/>
                <a:gd name="T4" fmla="*/ 254 w 255"/>
                <a:gd name="T5" fmla="*/ 5 h 56"/>
                <a:gd name="T6" fmla="*/ 254 w 255"/>
                <a:gd name="T7" fmla="*/ 4 h 56"/>
                <a:gd name="T8" fmla="*/ 131 w 255"/>
                <a:gd name="T9" fmla="*/ 23 h 56"/>
                <a:gd name="T10" fmla="*/ 1 w 255"/>
                <a:gd name="T11" fmla="*/ 55 h 56"/>
                <a:gd name="T12" fmla="*/ 1 w 25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55" h="56">
                  <a:moveTo>
                    <a:pt x="1" y="56"/>
                  </a:moveTo>
                  <a:cubicBezTo>
                    <a:pt x="42" y="47"/>
                    <a:pt x="83" y="37"/>
                    <a:pt x="124" y="27"/>
                  </a:cubicBezTo>
                  <a:cubicBezTo>
                    <a:pt x="167" y="16"/>
                    <a:pt x="209" y="4"/>
                    <a:pt x="254" y="5"/>
                  </a:cubicBezTo>
                  <a:cubicBezTo>
                    <a:pt x="255" y="5"/>
                    <a:pt x="255" y="4"/>
                    <a:pt x="254" y="4"/>
                  </a:cubicBezTo>
                  <a:cubicBezTo>
                    <a:pt x="212" y="0"/>
                    <a:pt x="171" y="13"/>
                    <a:pt x="131" y="23"/>
                  </a:cubicBezTo>
                  <a:cubicBezTo>
                    <a:pt x="87" y="33"/>
                    <a:pt x="44" y="44"/>
                    <a:pt x="1" y="55"/>
                  </a:cubicBezTo>
                  <a:cubicBezTo>
                    <a:pt x="0" y="55"/>
                    <a:pt x="0" y="56"/>
                    <a:pt x="1" y="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12"/>
            <p:cNvSpPr>
              <a:spLocks/>
            </p:cNvSpPr>
            <p:nvPr/>
          </p:nvSpPr>
          <p:spPr bwMode="auto">
            <a:xfrm>
              <a:off x="5010" y="2918"/>
              <a:ext cx="332" cy="68"/>
            </a:xfrm>
            <a:custGeom>
              <a:avLst/>
              <a:gdLst>
                <a:gd name="T0" fmla="*/ 2 w 189"/>
                <a:gd name="T1" fmla="*/ 39 h 39"/>
                <a:gd name="T2" fmla="*/ 188 w 189"/>
                <a:gd name="T3" fmla="*/ 2 h 39"/>
                <a:gd name="T4" fmla="*/ 187 w 189"/>
                <a:gd name="T5" fmla="*/ 0 h 39"/>
                <a:gd name="T6" fmla="*/ 1 w 189"/>
                <a:gd name="T7" fmla="*/ 38 h 39"/>
                <a:gd name="T8" fmla="*/ 2 w 189"/>
                <a:gd name="T9" fmla="*/ 39 h 39"/>
              </a:gdLst>
              <a:ahLst/>
              <a:cxnLst>
                <a:cxn ang="0">
                  <a:pos x="T0" y="T1"/>
                </a:cxn>
                <a:cxn ang="0">
                  <a:pos x="T2" y="T3"/>
                </a:cxn>
                <a:cxn ang="0">
                  <a:pos x="T4" y="T5"/>
                </a:cxn>
                <a:cxn ang="0">
                  <a:pos x="T6" y="T7"/>
                </a:cxn>
                <a:cxn ang="0">
                  <a:pos x="T8" y="T9"/>
                </a:cxn>
              </a:cxnLst>
              <a:rect l="0" t="0" r="r" b="b"/>
              <a:pathLst>
                <a:path w="189" h="39">
                  <a:moveTo>
                    <a:pt x="2" y="39"/>
                  </a:moveTo>
                  <a:cubicBezTo>
                    <a:pt x="64" y="28"/>
                    <a:pt x="126" y="16"/>
                    <a:pt x="188" y="2"/>
                  </a:cubicBezTo>
                  <a:cubicBezTo>
                    <a:pt x="189" y="1"/>
                    <a:pt x="188" y="0"/>
                    <a:pt x="187" y="0"/>
                  </a:cubicBezTo>
                  <a:cubicBezTo>
                    <a:pt x="125" y="11"/>
                    <a:pt x="63" y="24"/>
                    <a:pt x="1" y="38"/>
                  </a:cubicBezTo>
                  <a:cubicBezTo>
                    <a:pt x="0" y="38"/>
                    <a:pt x="1" y="39"/>
                    <a:pt x="2" y="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13"/>
            <p:cNvSpPr>
              <a:spLocks/>
            </p:cNvSpPr>
            <p:nvPr/>
          </p:nvSpPr>
          <p:spPr bwMode="auto">
            <a:xfrm>
              <a:off x="5184" y="2955"/>
              <a:ext cx="222" cy="43"/>
            </a:xfrm>
            <a:custGeom>
              <a:avLst/>
              <a:gdLst>
                <a:gd name="T0" fmla="*/ 1 w 126"/>
                <a:gd name="T1" fmla="*/ 25 h 25"/>
                <a:gd name="T2" fmla="*/ 124 w 126"/>
                <a:gd name="T3" fmla="*/ 5 h 25"/>
                <a:gd name="T4" fmla="*/ 124 w 126"/>
                <a:gd name="T5" fmla="*/ 3 h 25"/>
                <a:gd name="T6" fmla="*/ 1 w 126"/>
                <a:gd name="T7" fmla="*/ 24 h 25"/>
                <a:gd name="T8" fmla="*/ 1 w 126"/>
                <a:gd name="T9" fmla="*/ 25 h 25"/>
              </a:gdLst>
              <a:ahLst/>
              <a:cxnLst>
                <a:cxn ang="0">
                  <a:pos x="T0" y="T1"/>
                </a:cxn>
                <a:cxn ang="0">
                  <a:pos x="T2" y="T3"/>
                </a:cxn>
                <a:cxn ang="0">
                  <a:pos x="T4" y="T5"/>
                </a:cxn>
                <a:cxn ang="0">
                  <a:pos x="T6" y="T7"/>
                </a:cxn>
                <a:cxn ang="0">
                  <a:pos x="T8" y="T9"/>
                </a:cxn>
              </a:cxnLst>
              <a:rect l="0" t="0" r="r" b="b"/>
              <a:pathLst>
                <a:path w="126" h="25">
                  <a:moveTo>
                    <a:pt x="1" y="25"/>
                  </a:moveTo>
                  <a:cubicBezTo>
                    <a:pt x="41" y="17"/>
                    <a:pt x="83" y="3"/>
                    <a:pt x="124" y="5"/>
                  </a:cubicBezTo>
                  <a:cubicBezTo>
                    <a:pt x="126" y="5"/>
                    <a:pt x="126" y="3"/>
                    <a:pt x="124" y="3"/>
                  </a:cubicBezTo>
                  <a:cubicBezTo>
                    <a:pt x="83" y="0"/>
                    <a:pt x="40" y="15"/>
                    <a:pt x="1" y="24"/>
                  </a:cubicBezTo>
                  <a:cubicBezTo>
                    <a:pt x="0" y="24"/>
                    <a:pt x="0" y="25"/>
                    <a:pt x="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14"/>
            <p:cNvSpPr>
              <a:spLocks/>
            </p:cNvSpPr>
            <p:nvPr/>
          </p:nvSpPr>
          <p:spPr bwMode="auto">
            <a:xfrm>
              <a:off x="5289" y="3002"/>
              <a:ext cx="150" cy="25"/>
            </a:xfrm>
            <a:custGeom>
              <a:avLst/>
              <a:gdLst>
                <a:gd name="T0" fmla="*/ 2 w 85"/>
                <a:gd name="T1" fmla="*/ 14 h 14"/>
                <a:gd name="T2" fmla="*/ 84 w 85"/>
                <a:gd name="T3" fmla="*/ 3 h 14"/>
                <a:gd name="T4" fmla="*/ 84 w 85"/>
                <a:gd name="T5" fmla="*/ 1 h 14"/>
                <a:gd name="T6" fmla="*/ 1 w 85"/>
                <a:gd name="T7" fmla="*/ 13 h 14"/>
                <a:gd name="T8" fmla="*/ 2 w 85"/>
                <a:gd name="T9" fmla="*/ 14 h 14"/>
              </a:gdLst>
              <a:ahLst/>
              <a:cxnLst>
                <a:cxn ang="0">
                  <a:pos x="T0" y="T1"/>
                </a:cxn>
                <a:cxn ang="0">
                  <a:pos x="T2" y="T3"/>
                </a:cxn>
                <a:cxn ang="0">
                  <a:pos x="T4" y="T5"/>
                </a:cxn>
                <a:cxn ang="0">
                  <a:pos x="T6" y="T7"/>
                </a:cxn>
                <a:cxn ang="0">
                  <a:pos x="T8" y="T9"/>
                </a:cxn>
              </a:cxnLst>
              <a:rect l="0" t="0" r="r" b="b"/>
              <a:pathLst>
                <a:path w="85" h="14">
                  <a:moveTo>
                    <a:pt x="2" y="14"/>
                  </a:moveTo>
                  <a:cubicBezTo>
                    <a:pt x="29" y="7"/>
                    <a:pt x="56" y="4"/>
                    <a:pt x="84" y="3"/>
                  </a:cubicBezTo>
                  <a:cubicBezTo>
                    <a:pt x="85" y="3"/>
                    <a:pt x="85" y="2"/>
                    <a:pt x="84" y="1"/>
                  </a:cubicBezTo>
                  <a:cubicBezTo>
                    <a:pt x="56" y="0"/>
                    <a:pt x="28" y="5"/>
                    <a:pt x="1" y="13"/>
                  </a:cubicBezTo>
                  <a:cubicBezTo>
                    <a:pt x="0" y="13"/>
                    <a:pt x="1" y="14"/>
                    <a:pt x="2"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15"/>
            <p:cNvSpPr>
              <a:spLocks/>
            </p:cNvSpPr>
            <p:nvPr/>
          </p:nvSpPr>
          <p:spPr bwMode="auto">
            <a:xfrm>
              <a:off x="5370" y="3035"/>
              <a:ext cx="67" cy="9"/>
            </a:xfrm>
            <a:custGeom>
              <a:avLst/>
              <a:gdLst>
                <a:gd name="T0" fmla="*/ 1 w 38"/>
                <a:gd name="T1" fmla="*/ 5 h 5"/>
                <a:gd name="T2" fmla="*/ 37 w 38"/>
                <a:gd name="T3" fmla="*/ 1 h 5"/>
                <a:gd name="T4" fmla="*/ 37 w 38"/>
                <a:gd name="T5" fmla="*/ 0 h 5"/>
                <a:gd name="T6" fmla="*/ 1 w 38"/>
                <a:gd name="T7" fmla="*/ 3 h 5"/>
                <a:gd name="T8" fmla="*/ 1 w 38"/>
                <a:gd name="T9" fmla="*/ 5 h 5"/>
              </a:gdLst>
              <a:ahLst/>
              <a:cxnLst>
                <a:cxn ang="0">
                  <a:pos x="T0" y="T1"/>
                </a:cxn>
                <a:cxn ang="0">
                  <a:pos x="T2" y="T3"/>
                </a:cxn>
                <a:cxn ang="0">
                  <a:pos x="T4" y="T5"/>
                </a:cxn>
                <a:cxn ang="0">
                  <a:pos x="T6" y="T7"/>
                </a:cxn>
                <a:cxn ang="0">
                  <a:pos x="T8" y="T9"/>
                </a:cxn>
              </a:cxnLst>
              <a:rect l="0" t="0" r="r" b="b"/>
              <a:pathLst>
                <a:path w="38" h="5">
                  <a:moveTo>
                    <a:pt x="1" y="5"/>
                  </a:moveTo>
                  <a:cubicBezTo>
                    <a:pt x="13" y="4"/>
                    <a:pt x="25" y="3"/>
                    <a:pt x="37" y="1"/>
                  </a:cubicBezTo>
                  <a:cubicBezTo>
                    <a:pt x="38" y="1"/>
                    <a:pt x="38" y="0"/>
                    <a:pt x="37" y="0"/>
                  </a:cubicBezTo>
                  <a:cubicBezTo>
                    <a:pt x="25" y="0"/>
                    <a:pt x="13" y="2"/>
                    <a:pt x="1" y="3"/>
                  </a:cubicBezTo>
                  <a:cubicBezTo>
                    <a:pt x="0" y="3"/>
                    <a:pt x="0" y="5"/>
                    <a:pt x="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16"/>
            <p:cNvSpPr>
              <a:spLocks/>
            </p:cNvSpPr>
            <p:nvPr/>
          </p:nvSpPr>
          <p:spPr bwMode="auto">
            <a:xfrm>
              <a:off x="5003" y="2991"/>
              <a:ext cx="425" cy="187"/>
            </a:xfrm>
            <a:custGeom>
              <a:avLst/>
              <a:gdLst>
                <a:gd name="T0" fmla="*/ 1 w 242"/>
                <a:gd name="T1" fmla="*/ 1 h 106"/>
                <a:gd name="T2" fmla="*/ 129 w 242"/>
                <a:gd name="T3" fmla="*/ 39 h 106"/>
                <a:gd name="T4" fmla="*/ 240 w 242"/>
                <a:gd name="T5" fmla="*/ 105 h 106"/>
                <a:gd name="T6" fmla="*/ 241 w 242"/>
                <a:gd name="T7" fmla="*/ 104 h 106"/>
                <a:gd name="T8" fmla="*/ 133 w 242"/>
                <a:gd name="T9" fmla="*/ 38 h 106"/>
                <a:gd name="T10" fmla="*/ 1 w 242"/>
                <a:gd name="T11" fmla="*/ 0 h 106"/>
                <a:gd name="T12" fmla="*/ 1 w 242"/>
                <a:gd name="T13" fmla="*/ 1 h 106"/>
              </a:gdLst>
              <a:ahLst/>
              <a:cxnLst>
                <a:cxn ang="0">
                  <a:pos x="T0" y="T1"/>
                </a:cxn>
                <a:cxn ang="0">
                  <a:pos x="T2" y="T3"/>
                </a:cxn>
                <a:cxn ang="0">
                  <a:pos x="T4" y="T5"/>
                </a:cxn>
                <a:cxn ang="0">
                  <a:pos x="T6" y="T7"/>
                </a:cxn>
                <a:cxn ang="0">
                  <a:pos x="T8" y="T9"/>
                </a:cxn>
                <a:cxn ang="0">
                  <a:pos x="T10" y="T11"/>
                </a:cxn>
                <a:cxn ang="0">
                  <a:pos x="T12" y="T13"/>
                </a:cxn>
              </a:cxnLst>
              <a:rect l="0" t="0" r="r" b="b"/>
              <a:pathLst>
                <a:path w="242" h="106">
                  <a:moveTo>
                    <a:pt x="1" y="1"/>
                  </a:moveTo>
                  <a:cubicBezTo>
                    <a:pt x="43" y="13"/>
                    <a:pt x="88" y="23"/>
                    <a:pt x="129" y="39"/>
                  </a:cubicBezTo>
                  <a:cubicBezTo>
                    <a:pt x="169" y="55"/>
                    <a:pt x="202" y="85"/>
                    <a:pt x="240" y="105"/>
                  </a:cubicBezTo>
                  <a:cubicBezTo>
                    <a:pt x="241" y="106"/>
                    <a:pt x="242" y="105"/>
                    <a:pt x="241" y="104"/>
                  </a:cubicBezTo>
                  <a:cubicBezTo>
                    <a:pt x="208" y="80"/>
                    <a:pt x="171" y="54"/>
                    <a:pt x="133" y="38"/>
                  </a:cubicBezTo>
                  <a:cubicBezTo>
                    <a:pt x="92" y="20"/>
                    <a:pt x="45" y="12"/>
                    <a:pt x="1" y="0"/>
                  </a:cubicBezTo>
                  <a:cubicBezTo>
                    <a:pt x="0" y="0"/>
                    <a:pt x="0" y="1"/>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17"/>
            <p:cNvSpPr>
              <a:spLocks/>
            </p:cNvSpPr>
            <p:nvPr/>
          </p:nvSpPr>
          <p:spPr bwMode="auto">
            <a:xfrm>
              <a:off x="5158" y="3000"/>
              <a:ext cx="284" cy="157"/>
            </a:xfrm>
            <a:custGeom>
              <a:avLst/>
              <a:gdLst>
                <a:gd name="T0" fmla="*/ 1 w 162"/>
                <a:gd name="T1" fmla="*/ 2 h 89"/>
                <a:gd name="T2" fmla="*/ 87 w 162"/>
                <a:gd name="T3" fmla="*/ 39 h 89"/>
                <a:gd name="T4" fmla="*/ 160 w 162"/>
                <a:gd name="T5" fmla="*/ 89 h 89"/>
                <a:gd name="T6" fmla="*/ 161 w 162"/>
                <a:gd name="T7" fmla="*/ 87 h 89"/>
                <a:gd name="T8" fmla="*/ 88 w 162"/>
                <a:gd name="T9" fmla="*/ 37 h 89"/>
                <a:gd name="T10" fmla="*/ 2 w 162"/>
                <a:gd name="T11" fmla="*/ 1 h 89"/>
                <a:gd name="T12" fmla="*/ 1 w 162"/>
                <a:gd name="T13" fmla="*/ 2 h 89"/>
              </a:gdLst>
              <a:ahLst/>
              <a:cxnLst>
                <a:cxn ang="0">
                  <a:pos x="T0" y="T1"/>
                </a:cxn>
                <a:cxn ang="0">
                  <a:pos x="T2" y="T3"/>
                </a:cxn>
                <a:cxn ang="0">
                  <a:pos x="T4" y="T5"/>
                </a:cxn>
                <a:cxn ang="0">
                  <a:pos x="T6" y="T7"/>
                </a:cxn>
                <a:cxn ang="0">
                  <a:pos x="T8" y="T9"/>
                </a:cxn>
                <a:cxn ang="0">
                  <a:pos x="T10" y="T11"/>
                </a:cxn>
                <a:cxn ang="0">
                  <a:pos x="T12" y="T13"/>
                </a:cxn>
              </a:cxnLst>
              <a:rect l="0" t="0" r="r" b="b"/>
              <a:pathLst>
                <a:path w="162" h="89">
                  <a:moveTo>
                    <a:pt x="1" y="2"/>
                  </a:moveTo>
                  <a:cubicBezTo>
                    <a:pt x="30" y="15"/>
                    <a:pt x="59" y="26"/>
                    <a:pt x="87" y="39"/>
                  </a:cubicBezTo>
                  <a:cubicBezTo>
                    <a:pt x="114" y="51"/>
                    <a:pt x="136" y="71"/>
                    <a:pt x="160" y="89"/>
                  </a:cubicBezTo>
                  <a:cubicBezTo>
                    <a:pt x="161" y="89"/>
                    <a:pt x="162" y="87"/>
                    <a:pt x="161" y="87"/>
                  </a:cubicBezTo>
                  <a:cubicBezTo>
                    <a:pt x="138" y="68"/>
                    <a:pt x="115" y="49"/>
                    <a:pt x="88" y="37"/>
                  </a:cubicBezTo>
                  <a:cubicBezTo>
                    <a:pt x="60" y="24"/>
                    <a:pt x="31" y="12"/>
                    <a:pt x="2" y="1"/>
                  </a:cubicBezTo>
                  <a:cubicBezTo>
                    <a:pt x="1"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18"/>
            <p:cNvSpPr>
              <a:spLocks/>
            </p:cNvSpPr>
            <p:nvPr/>
          </p:nvSpPr>
          <p:spPr bwMode="auto">
            <a:xfrm>
              <a:off x="5286" y="3025"/>
              <a:ext cx="149" cy="88"/>
            </a:xfrm>
            <a:custGeom>
              <a:avLst/>
              <a:gdLst>
                <a:gd name="T0" fmla="*/ 1 w 85"/>
                <a:gd name="T1" fmla="*/ 1 h 50"/>
                <a:gd name="T2" fmla="*/ 83 w 85"/>
                <a:gd name="T3" fmla="*/ 49 h 50"/>
                <a:gd name="T4" fmla="*/ 84 w 85"/>
                <a:gd name="T5" fmla="*/ 48 h 50"/>
                <a:gd name="T6" fmla="*/ 41 w 85"/>
                <a:gd name="T7" fmla="*/ 17 h 50"/>
                <a:gd name="T8" fmla="*/ 1 w 85"/>
                <a:gd name="T9" fmla="*/ 0 h 50"/>
                <a:gd name="T10" fmla="*/ 1 w 85"/>
                <a:gd name="T11" fmla="*/ 1 h 50"/>
              </a:gdLst>
              <a:ahLst/>
              <a:cxnLst>
                <a:cxn ang="0">
                  <a:pos x="T0" y="T1"/>
                </a:cxn>
                <a:cxn ang="0">
                  <a:pos x="T2" y="T3"/>
                </a:cxn>
                <a:cxn ang="0">
                  <a:pos x="T4" y="T5"/>
                </a:cxn>
                <a:cxn ang="0">
                  <a:pos x="T6" y="T7"/>
                </a:cxn>
                <a:cxn ang="0">
                  <a:pos x="T8" y="T9"/>
                </a:cxn>
                <a:cxn ang="0">
                  <a:pos x="T10" y="T11"/>
                </a:cxn>
              </a:cxnLst>
              <a:rect l="0" t="0" r="r" b="b"/>
              <a:pathLst>
                <a:path w="85" h="50">
                  <a:moveTo>
                    <a:pt x="1" y="1"/>
                  </a:moveTo>
                  <a:cubicBezTo>
                    <a:pt x="31" y="5"/>
                    <a:pt x="59" y="32"/>
                    <a:pt x="83" y="49"/>
                  </a:cubicBezTo>
                  <a:cubicBezTo>
                    <a:pt x="84" y="50"/>
                    <a:pt x="85" y="48"/>
                    <a:pt x="84" y="48"/>
                  </a:cubicBezTo>
                  <a:cubicBezTo>
                    <a:pt x="71" y="36"/>
                    <a:pt x="56" y="26"/>
                    <a:pt x="41" y="17"/>
                  </a:cubicBezTo>
                  <a:cubicBezTo>
                    <a:pt x="29" y="9"/>
                    <a:pt x="16" y="0"/>
                    <a:pt x="1" y="0"/>
                  </a:cubicBezTo>
                  <a:cubicBezTo>
                    <a:pt x="0" y="0"/>
                    <a:pt x="0" y="1"/>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19"/>
            <p:cNvSpPr>
              <a:spLocks/>
            </p:cNvSpPr>
            <p:nvPr/>
          </p:nvSpPr>
          <p:spPr bwMode="auto">
            <a:xfrm>
              <a:off x="5061" y="3028"/>
              <a:ext cx="362" cy="196"/>
            </a:xfrm>
            <a:custGeom>
              <a:avLst/>
              <a:gdLst>
                <a:gd name="T0" fmla="*/ 1 w 206"/>
                <a:gd name="T1" fmla="*/ 4 h 111"/>
                <a:gd name="T2" fmla="*/ 108 w 206"/>
                <a:gd name="T3" fmla="*/ 54 h 111"/>
                <a:gd name="T4" fmla="*/ 203 w 206"/>
                <a:gd name="T5" fmla="*/ 110 h 111"/>
                <a:gd name="T6" fmla="*/ 205 w 206"/>
                <a:gd name="T7" fmla="*/ 108 h 111"/>
                <a:gd name="T8" fmla="*/ 104 w 206"/>
                <a:gd name="T9" fmla="*/ 49 h 111"/>
                <a:gd name="T10" fmla="*/ 1 w 206"/>
                <a:gd name="T11" fmla="*/ 2 h 111"/>
                <a:gd name="T12" fmla="*/ 1 w 206"/>
                <a:gd name="T13" fmla="*/ 4 h 111"/>
              </a:gdLst>
              <a:ahLst/>
              <a:cxnLst>
                <a:cxn ang="0">
                  <a:pos x="T0" y="T1"/>
                </a:cxn>
                <a:cxn ang="0">
                  <a:pos x="T2" y="T3"/>
                </a:cxn>
                <a:cxn ang="0">
                  <a:pos x="T4" y="T5"/>
                </a:cxn>
                <a:cxn ang="0">
                  <a:pos x="T6" y="T7"/>
                </a:cxn>
                <a:cxn ang="0">
                  <a:pos x="T8" y="T9"/>
                </a:cxn>
                <a:cxn ang="0">
                  <a:pos x="T10" y="T11"/>
                </a:cxn>
                <a:cxn ang="0">
                  <a:pos x="T12" y="T13"/>
                </a:cxn>
              </a:cxnLst>
              <a:rect l="0" t="0" r="r" b="b"/>
              <a:pathLst>
                <a:path w="206" h="111">
                  <a:moveTo>
                    <a:pt x="1" y="4"/>
                  </a:moveTo>
                  <a:cubicBezTo>
                    <a:pt x="41" y="3"/>
                    <a:pt x="74" y="37"/>
                    <a:pt x="108" y="54"/>
                  </a:cubicBezTo>
                  <a:cubicBezTo>
                    <a:pt x="142" y="70"/>
                    <a:pt x="176" y="82"/>
                    <a:pt x="203" y="110"/>
                  </a:cubicBezTo>
                  <a:cubicBezTo>
                    <a:pt x="204" y="111"/>
                    <a:pt x="206" y="109"/>
                    <a:pt x="205" y="108"/>
                  </a:cubicBezTo>
                  <a:cubicBezTo>
                    <a:pt x="177" y="78"/>
                    <a:pt x="139" y="66"/>
                    <a:pt x="104" y="49"/>
                  </a:cubicBezTo>
                  <a:cubicBezTo>
                    <a:pt x="71" y="32"/>
                    <a:pt x="40" y="0"/>
                    <a:pt x="1" y="2"/>
                  </a:cubicBezTo>
                  <a:cubicBezTo>
                    <a:pt x="0" y="2"/>
                    <a:pt x="0" y="4"/>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20"/>
            <p:cNvSpPr>
              <a:spLocks/>
            </p:cNvSpPr>
            <p:nvPr/>
          </p:nvSpPr>
          <p:spPr bwMode="auto">
            <a:xfrm>
              <a:off x="5114" y="3088"/>
              <a:ext cx="288" cy="171"/>
            </a:xfrm>
            <a:custGeom>
              <a:avLst/>
              <a:gdLst>
                <a:gd name="T0" fmla="*/ 1 w 164"/>
                <a:gd name="T1" fmla="*/ 2 h 97"/>
                <a:gd name="T2" fmla="*/ 162 w 164"/>
                <a:gd name="T3" fmla="*/ 97 h 97"/>
                <a:gd name="T4" fmla="*/ 163 w 164"/>
                <a:gd name="T5" fmla="*/ 95 h 97"/>
                <a:gd name="T6" fmla="*/ 2 w 164"/>
                <a:gd name="T7" fmla="*/ 1 h 97"/>
                <a:gd name="T8" fmla="*/ 1 w 164"/>
                <a:gd name="T9" fmla="*/ 2 h 97"/>
              </a:gdLst>
              <a:ahLst/>
              <a:cxnLst>
                <a:cxn ang="0">
                  <a:pos x="T0" y="T1"/>
                </a:cxn>
                <a:cxn ang="0">
                  <a:pos x="T2" y="T3"/>
                </a:cxn>
                <a:cxn ang="0">
                  <a:pos x="T4" y="T5"/>
                </a:cxn>
                <a:cxn ang="0">
                  <a:pos x="T6" y="T7"/>
                </a:cxn>
                <a:cxn ang="0">
                  <a:pos x="T8" y="T9"/>
                </a:cxn>
              </a:cxnLst>
              <a:rect l="0" t="0" r="r" b="b"/>
              <a:pathLst>
                <a:path w="164" h="97">
                  <a:moveTo>
                    <a:pt x="1" y="2"/>
                  </a:moveTo>
                  <a:cubicBezTo>
                    <a:pt x="58" y="29"/>
                    <a:pt x="110" y="61"/>
                    <a:pt x="162" y="97"/>
                  </a:cubicBezTo>
                  <a:cubicBezTo>
                    <a:pt x="163" y="97"/>
                    <a:pt x="164" y="96"/>
                    <a:pt x="163" y="95"/>
                  </a:cubicBezTo>
                  <a:cubicBezTo>
                    <a:pt x="115" y="56"/>
                    <a:pt x="59" y="24"/>
                    <a:pt x="2" y="1"/>
                  </a:cubicBezTo>
                  <a:cubicBezTo>
                    <a:pt x="1"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21"/>
            <p:cNvSpPr>
              <a:spLocks/>
            </p:cNvSpPr>
            <p:nvPr/>
          </p:nvSpPr>
          <p:spPr bwMode="auto">
            <a:xfrm>
              <a:off x="5258" y="3220"/>
              <a:ext cx="105" cy="83"/>
            </a:xfrm>
            <a:custGeom>
              <a:avLst/>
              <a:gdLst>
                <a:gd name="T0" fmla="*/ 1 w 60"/>
                <a:gd name="T1" fmla="*/ 2 h 47"/>
                <a:gd name="T2" fmla="*/ 30 w 60"/>
                <a:gd name="T3" fmla="*/ 22 h 47"/>
                <a:gd name="T4" fmla="*/ 59 w 60"/>
                <a:gd name="T5" fmla="*/ 46 h 47"/>
                <a:gd name="T6" fmla="*/ 60 w 60"/>
                <a:gd name="T7" fmla="*/ 46 h 47"/>
                <a:gd name="T8" fmla="*/ 44 w 60"/>
                <a:gd name="T9" fmla="*/ 28 h 47"/>
                <a:gd name="T10" fmla="*/ 2 w 60"/>
                <a:gd name="T11" fmla="*/ 1 h 47"/>
                <a:gd name="T12" fmla="*/ 1 w 60"/>
                <a:gd name="T13" fmla="*/ 2 h 47"/>
              </a:gdLst>
              <a:ahLst/>
              <a:cxnLst>
                <a:cxn ang="0">
                  <a:pos x="T0" y="T1"/>
                </a:cxn>
                <a:cxn ang="0">
                  <a:pos x="T2" y="T3"/>
                </a:cxn>
                <a:cxn ang="0">
                  <a:pos x="T4" y="T5"/>
                </a:cxn>
                <a:cxn ang="0">
                  <a:pos x="T6" y="T7"/>
                </a:cxn>
                <a:cxn ang="0">
                  <a:pos x="T8" y="T9"/>
                </a:cxn>
                <a:cxn ang="0">
                  <a:pos x="T10" y="T11"/>
                </a:cxn>
                <a:cxn ang="0">
                  <a:pos x="T12" y="T13"/>
                </a:cxn>
              </a:cxnLst>
              <a:rect l="0" t="0" r="r" b="b"/>
              <a:pathLst>
                <a:path w="60" h="47">
                  <a:moveTo>
                    <a:pt x="1" y="2"/>
                  </a:moveTo>
                  <a:cubicBezTo>
                    <a:pt x="11" y="9"/>
                    <a:pt x="21" y="15"/>
                    <a:pt x="30" y="22"/>
                  </a:cubicBezTo>
                  <a:cubicBezTo>
                    <a:pt x="40" y="28"/>
                    <a:pt x="56" y="35"/>
                    <a:pt x="59" y="46"/>
                  </a:cubicBezTo>
                  <a:cubicBezTo>
                    <a:pt x="59" y="47"/>
                    <a:pt x="60" y="47"/>
                    <a:pt x="60" y="46"/>
                  </a:cubicBezTo>
                  <a:cubicBezTo>
                    <a:pt x="60" y="37"/>
                    <a:pt x="51" y="33"/>
                    <a:pt x="44" y="28"/>
                  </a:cubicBezTo>
                  <a:cubicBezTo>
                    <a:pt x="30" y="19"/>
                    <a:pt x="17" y="9"/>
                    <a:pt x="2" y="1"/>
                  </a:cubicBezTo>
                  <a:cubicBezTo>
                    <a:pt x="1"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22"/>
            <p:cNvSpPr>
              <a:spLocks/>
            </p:cNvSpPr>
            <p:nvPr/>
          </p:nvSpPr>
          <p:spPr bwMode="auto">
            <a:xfrm>
              <a:off x="4078" y="3034"/>
              <a:ext cx="1227" cy="358"/>
            </a:xfrm>
            <a:custGeom>
              <a:avLst/>
              <a:gdLst>
                <a:gd name="T0" fmla="*/ 2 w 698"/>
                <a:gd name="T1" fmla="*/ 58 h 204"/>
                <a:gd name="T2" fmla="*/ 195 w 698"/>
                <a:gd name="T3" fmla="*/ 13 h 204"/>
                <a:gd name="T4" fmla="*/ 380 w 698"/>
                <a:gd name="T5" fmla="*/ 11 h 204"/>
                <a:gd name="T6" fmla="*/ 468 w 698"/>
                <a:gd name="T7" fmla="*/ 32 h 204"/>
                <a:gd name="T8" fmla="*/ 555 w 698"/>
                <a:gd name="T9" fmla="*/ 70 h 204"/>
                <a:gd name="T10" fmla="*/ 635 w 698"/>
                <a:gd name="T11" fmla="*/ 123 h 204"/>
                <a:gd name="T12" fmla="*/ 696 w 698"/>
                <a:gd name="T13" fmla="*/ 203 h 204"/>
                <a:gd name="T14" fmla="*/ 698 w 698"/>
                <a:gd name="T15" fmla="*/ 201 h 204"/>
                <a:gd name="T16" fmla="*/ 574 w 698"/>
                <a:gd name="T17" fmla="*/ 75 h 204"/>
                <a:gd name="T18" fmla="*/ 384 w 698"/>
                <a:gd name="T19" fmla="*/ 9 h 204"/>
                <a:gd name="T20" fmla="*/ 188 w 698"/>
                <a:gd name="T21" fmla="*/ 11 h 204"/>
                <a:gd name="T22" fmla="*/ 1 w 698"/>
                <a:gd name="T23" fmla="*/ 57 h 204"/>
                <a:gd name="T24" fmla="*/ 2 w 698"/>
                <a:gd name="T25" fmla="*/ 5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8" h="204">
                  <a:moveTo>
                    <a:pt x="2" y="58"/>
                  </a:moveTo>
                  <a:cubicBezTo>
                    <a:pt x="62" y="30"/>
                    <a:pt x="129" y="21"/>
                    <a:pt x="195" y="13"/>
                  </a:cubicBezTo>
                  <a:cubicBezTo>
                    <a:pt x="256" y="6"/>
                    <a:pt x="318" y="3"/>
                    <a:pt x="380" y="11"/>
                  </a:cubicBezTo>
                  <a:cubicBezTo>
                    <a:pt x="410" y="15"/>
                    <a:pt x="440" y="22"/>
                    <a:pt x="468" y="32"/>
                  </a:cubicBezTo>
                  <a:cubicBezTo>
                    <a:pt x="498" y="43"/>
                    <a:pt x="525" y="59"/>
                    <a:pt x="555" y="70"/>
                  </a:cubicBezTo>
                  <a:cubicBezTo>
                    <a:pt x="587" y="83"/>
                    <a:pt x="611" y="98"/>
                    <a:pt x="635" y="123"/>
                  </a:cubicBezTo>
                  <a:cubicBezTo>
                    <a:pt x="658" y="147"/>
                    <a:pt x="678" y="174"/>
                    <a:pt x="696" y="203"/>
                  </a:cubicBezTo>
                  <a:cubicBezTo>
                    <a:pt x="696" y="204"/>
                    <a:pt x="698" y="203"/>
                    <a:pt x="698" y="201"/>
                  </a:cubicBezTo>
                  <a:cubicBezTo>
                    <a:pt x="669" y="152"/>
                    <a:pt x="628" y="98"/>
                    <a:pt x="574" y="75"/>
                  </a:cubicBezTo>
                  <a:cubicBezTo>
                    <a:pt x="511" y="49"/>
                    <a:pt x="453" y="19"/>
                    <a:pt x="384" y="9"/>
                  </a:cubicBezTo>
                  <a:cubicBezTo>
                    <a:pt x="319" y="0"/>
                    <a:pt x="253" y="3"/>
                    <a:pt x="188" y="11"/>
                  </a:cubicBezTo>
                  <a:cubicBezTo>
                    <a:pt x="124" y="19"/>
                    <a:pt x="60" y="29"/>
                    <a:pt x="1" y="57"/>
                  </a:cubicBezTo>
                  <a:cubicBezTo>
                    <a:pt x="0" y="57"/>
                    <a:pt x="1" y="59"/>
                    <a:pt x="2"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23"/>
            <p:cNvSpPr>
              <a:spLocks/>
            </p:cNvSpPr>
            <p:nvPr/>
          </p:nvSpPr>
          <p:spPr bwMode="auto">
            <a:xfrm>
              <a:off x="4087" y="2981"/>
              <a:ext cx="1246" cy="362"/>
            </a:xfrm>
            <a:custGeom>
              <a:avLst/>
              <a:gdLst>
                <a:gd name="T0" fmla="*/ 2 w 709"/>
                <a:gd name="T1" fmla="*/ 84 h 206"/>
                <a:gd name="T2" fmla="*/ 381 w 709"/>
                <a:gd name="T3" fmla="*/ 27 h 206"/>
                <a:gd name="T4" fmla="*/ 567 w 709"/>
                <a:gd name="T5" fmla="*/ 89 h 206"/>
                <a:gd name="T6" fmla="*/ 706 w 709"/>
                <a:gd name="T7" fmla="*/ 205 h 206"/>
                <a:gd name="T8" fmla="*/ 708 w 709"/>
                <a:gd name="T9" fmla="*/ 204 h 206"/>
                <a:gd name="T10" fmla="*/ 379 w 709"/>
                <a:gd name="T11" fmla="*/ 23 h 206"/>
                <a:gd name="T12" fmla="*/ 1 w 709"/>
                <a:gd name="T13" fmla="*/ 83 h 206"/>
                <a:gd name="T14" fmla="*/ 2 w 709"/>
                <a:gd name="T15" fmla="*/ 84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206">
                  <a:moveTo>
                    <a:pt x="2" y="84"/>
                  </a:moveTo>
                  <a:cubicBezTo>
                    <a:pt x="119" y="24"/>
                    <a:pt x="252" y="1"/>
                    <a:pt x="381" y="27"/>
                  </a:cubicBezTo>
                  <a:cubicBezTo>
                    <a:pt x="445" y="39"/>
                    <a:pt x="510" y="57"/>
                    <a:pt x="567" y="89"/>
                  </a:cubicBezTo>
                  <a:cubicBezTo>
                    <a:pt x="622" y="118"/>
                    <a:pt x="667" y="158"/>
                    <a:pt x="706" y="205"/>
                  </a:cubicBezTo>
                  <a:cubicBezTo>
                    <a:pt x="707" y="206"/>
                    <a:pt x="709" y="205"/>
                    <a:pt x="708" y="204"/>
                  </a:cubicBezTo>
                  <a:cubicBezTo>
                    <a:pt x="628" y="99"/>
                    <a:pt x="506" y="47"/>
                    <a:pt x="379" y="23"/>
                  </a:cubicBezTo>
                  <a:cubicBezTo>
                    <a:pt x="252" y="0"/>
                    <a:pt x="115" y="20"/>
                    <a:pt x="1" y="83"/>
                  </a:cubicBezTo>
                  <a:cubicBezTo>
                    <a:pt x="0" y="83"/>
                    <a:pt x="1" y="84"/>
                    <a:pt x="2" y="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924"/>
            <p:cNvSpPr>
              <a:spLocks/>
            </p:cNvSpPr>
            <p:nvPr/>
          </p:nvSpPr>
          <p:spPr bwMode="auto">
            <a:xfrm>
              <a:off x="4634" y="2969"/>
              <a:ext cx="524" cy="172"/>
            </a:xfrm>
            <a:custGeom>
              <a:avLst/>
              <a:gdLst>
                <a:gd name="T0" fmla="*/ 1 w 298"/>
                <a:gd name="T1" fmla="*/ 12 h 98"/>
                <a:gd name="T2" fmla="*/ 159 w 298"/>
                <a:gd name="T3" fmla="*/ 40 h 98"/>
                <a:gd name="T4" fmla="*/ 295 w 298"/>
                <a:gd name="T5" fmla="*/ 97 h 98"/>
                <a:gd name="T6" fmla="*/ 296 w 298"/>
                <a:gd name="T7" fmla="*/ 95 h 98"/>
                <a:gd name="T8" fmla="*/ 153 w 298"/>
                <a:gd name="T9" fmla="*/ 36 h 98"/>
                <a:gd name="T10" fmla="*/ 1 w 298"/>
                <a:gd name="T11" fmla="*/ 10 h 98"/>
                <a:gd name="T12" fmla="*/ 1 w 298"/>
                <a:gd name="T13" fmla="*/ 12 h 98"/>
              </a:gdLst>
              <a:ahLst/>
              <a:cxnLst>
                <a:cxn ang="0">
                  <a:pos x="T0" y="T1"/>
                </a:cxn>
                <a:cxn ang="0">
                  <a:pos x="T2" y="T3"/>
                </a:cxn>
                <a:cxn ang="0">
                  <a:pos x="T4" y="T5"/>
                </a:cxn>
                <a:cxn ang="0">
                  <a:pos x="T6" y="T7"/>
                </a:cxn>
                <a:cxn ang="0">
                  <a:pos x="T8" y="T9"/>
                </a:cxn>
                <a:cxn ang="0">
                  <a:pos x="T10" y="T11"/>
                </a:cxn>
                <a:cxn ang="0">
                  <a:pos x="T12" y="T13"/>
                </a:cxn>
              </a:cxnLst>
              <a:rect l="0" t="0" r="r" b="b"/>
              <a:pathLst>
                <a:path w="298" h="98">
                  <a:moveTo>
                    <a:pt x="1" y="12"/>
                  </a:moveTo>
                  <a:cubicBezTo>
                    <a:pt x="55" y="4"/>
                    <a:pt x="108" y="24"/>
                    <a:pt x="159" y="40"/>
                  </a:cubicBezTo>
                  <a:cubicBezTo>
                    <a:pt x="206" y="55"/>
                    <a:pt x="252" y="72"/>
                    <a:pt x="295" y="97"/>
                  </a:cubicBezTo>
                  <a:cubicBezTo>
                    <a:pt x="296" y="98"/>
                    <a:pt x="298" y="95"/>
                    <a:pt x="296" y="95"/>
                  </a:cubicBezTo>
                  <a:cubicBezTo>
                    <a:pt x="251" y="69"/>
                    <a:pt x="202" y="51"/>
                    <a:pt x="153" y="36"/>
                  </a:cubicBezTo>
                  <a:cubicBezTo>
                    <a:pt x="105" y="21"/>
                    <a:pt x="52" y="0"/>
                    <a:pt x="1" y="10"/>
                  </a:cubicBezTo>
                  <a:cubicBezTo>
                    <a:pt x="0" y="11"/>
                    <a:pt x="0" y="12"/>
                    <a:pt x="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925"/>
            <p:cNvSpPr>
              <a:spLocks/>
            </p:cNvSpPr>
            <p:nvPr/>
          </p:nvSpPr>
          <p:spPr bwMode="auto">
            <a:xfrm>
              <a:off x="4794" y="2977"/>
              <a:ext cx="285" cy="78"/>
            </a:xfrm>
            <a:custGeom>
              <a:avLst/>
              <a:gdLst>
                <a:gd name="T0" fmla="*/ 1 w 162"/>
                <a:gd name="T1" fmla="*/ 2 h 44"/>
                <a:gd name="T2" fmla="*/ 85 w 162"/>
                <a:gd name="T3" fmla="*/ 21 h 44"/>
                <a:gd name="T4" fmla="*/ 161 w 162"/>
                <a:gd name="T5" fmla="*/ 44 h 44"/>
                <a:gd name="T6" fmla="*/ 161 w 162"/>
                <a:gd name="T7" fmla="*/ 42 h 44"/>
                <a:gd name="T8" fmla="*/ 1 w 162"/>
                <a:gd name="T9" fmla="*/ 0 h 44"/>
                <a:gd name="T10" fmla="*/ 1 w 162"/>
                <a:gd name="T11" fmla="*/ 2 h 44"/>
              </a:gdLst>
              <a:ahLst/>
              <a:cxnLst>
                <a:cxn ang="0">
                  <a:pos x="T0" y="T1"/>
                </a:cxn>
                <a:cxn ang="0">
                  <a:pos x="T2" y="T3"/>
                </a:cxn>
                <a:cxn ang="0">
                  <a:pos x="T4" y="T5"/>
                </a:cxn>
                <a:cxn ang="0">
                  <a:pos x="T6" y="T7"/>
                </a:cxn>
                <a:cxn ang="0">
                  <a:pos x="T8" y="T9"/>
                </a:cxn>
                <a:cxn ang="0">
                  <a:pos x="T10" y="T11"/>
                </a:cxn>
              </a:cxnLst>
              <a:rect l="0" t="0" r="r" b="b"/>
              <a:pathLst>
                <a:path w="162" h="44">
                  <a:moveTo>
                    <a:pt x="1" y="2"/>
                  </a:moveTo>
                  <a:cubicBezTo>
                    <a:pt x="29" y="13"/>
                    <a:pt x="56" y="16"/>
                    <a:pt x="85" y="21"/>
                  </a:cubicBezTo>
                  <a:cubicBezTo>
                    <a:pt x="112" y="25"/>
                    <a:pt x="136" y="34"/>
                    <a:pt x="161" y="44"/>
                  </a:cubicBezTo>
                  <a:cubicBezTo>
                    <a:pt x="162" y="44"/>
                    <a:pt x="162" y="43"/>
                    <a:pt x="161" y="42"/>
                  </a:cubicBezTo>
                  <a:cubicBezTo>
                    <a:pt x="111" y="16"/>
                    <a:pt x="54" y="19"/>
                    <a:pt x="1"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26"/>
            <p:cNvSpPr>
              <a:spLocks/>
            </p:cNvSpPr>
            <p:nvPr/>
          </p:nvSpPr>
          <p:spPr bwMode="auto">
            <a:xfrm>
              <a:off x="4314" y="3060"/>
              <a:ext cx="979" cy="350"/>
            </a:xfrm>
            <a:custGeom>
              <a:avLst/>
              <a:gdLst>
                <a:gd name="T0" fmla="*/ 1 w 557"/>
                <a:gd name="T1" fmla="*/ 15 h 199"/>
                <a:gd name="T2" fmla="*/ 314 w 557"/>
                <a:gd name="T3" fmla="*/ 32 h 199"/>
                <a:gd name="T4" fmla="*/ 448 w 557"/>
                <a:gd name="T5" fmla="*/ 95 h 199"/>
                <a:gd name="T6" fmla="*/ 554 w 557"/>
                <a:gd name="T7" fmla="*/ 198 h 199"/>
                <a:gd name="T8" fmla="*/ 556 w 557"/>
                <a:gd name="T9" fmla="*/ 196 h 199"/>
                <a:gd name="T10" fmla="*/ 325 w 557"/>
                <a:gd name="T11" fmla="*/ 32 h 199"/>
                <a:gd name="T12" fmla="*/ 1 w 557"/>
                <a:gd name="T13" fmla="*/ 13 h 199"/>
                <a:gd name="T14" fmla="*/ 1 w 557"/>
                <a:gd name="T15" fmla="*/ 15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7" h="199">
                  <a:moveTo>
                    <a:pt x="1" y="15"/>
                  </a:moveTo>
                  <a:cubicBezTo>
                    <a:pt x="106" y="7"/>
                    <a:pt x="212" y="3"/>
                    <a:pt x="314" y="32"/>
                  </a:cubicBezTo>
                  <a:cubicBezTo>
                    <a:pt x="362" y="45"/>
                    <a:pt x="407" y="66"/>
                    <a:pt x="448" y="95"/>
                  </a:cubicBezTo>
                  <a:cubicBezTo>
                    <a:pt x="488" y="124"/>
                    <a:pt x="522" y="160"/>
                    <a:pt x="554" y="198"/>
                  </a:cubicBezTo>
                  <a:cubicBezTo>
                    <a:pt x="555" y="199"/>
                    <a:pt x="557" y="197"/>
                    <a:pt x="556" y="196"/>
                  </a:cubicBezTo>
                  <a:cubicBezTo>
                    <a:pt x="497" y="119"/>
                    <a:pt x="419" y="61"/>
                    <a:pt x="325" y="32"/>
                  </a:cubicBezTo>
                  <a:cubicBezTo>
                    <a:pt x="220" y="0"/>
                    <a:pt x="109" y="4"/>
                    <a:pt x="1" y="13"/>
                  </a:cubicBezTo>
                  <a:cubicBezTo>
                    <a:pt x="0" y="14"/>
                    <a:pt x="0" y="15"/>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927"/>
            <p:cNvSpPr>
              <a:spLocks/>
            </p:cNvSpPr>
            <p:nvPr/>
          </p:nvSpPr>
          <p:spPr bwMode="auto">
            <a:xfrm>
              <a:off x="4588" y="3108"/>
              <a:ext cx="680" cy="311"/>
            </a:xfrm>
            <a:custGeom>
              <a:avLst/>
              <a:gdLst>
                <a:gd name="T0" fmla="*/ 1 w 387"/>
                <a:gd name="T1" fmla="*/ 1 h 177"/>
                <a:gd name="T2" fmla="*/ 220 w 387"/>
                <a:gd name="T3" fmla="*/ 46 h 177"/>
                <a:gd name="T4" fmla="*/ 385 w 387"/>
                <a:gd name="T5" fmla="*/ 176 h 177"/>
                <a:gd name="T6" fmla="*/ 386 w 387"/>
                <a:gd name="T7" fmla="*/ 175 h 177"/>
                <a:gd name="T8" fmla="*/ 215 w 387"/>
                <a:gd name="T9" fmla="*/ 40 h 177"/>
                <a:gd name="T10" fmla="*/ 1 w 387"/>
                <a:gd name="T11" fmla="*/ 0 h 177"/>
                <a:gd name="T12" fmla="*/ 1 w 387"/>
                <a:gd name="T13" fmla="*/ 1 h 177"/>
              </a:gdLst>
              <a:ahLst/>
              <a:cxnLst>
                <a:cxn ang="0">
                  <a:pos x="T0" y="T1"/>
                </a:cxn>
                <a:cxn ang="0">
                  <a:pos x="T2" y="T3"/>
                </a:cxn>
                <a:cxn ang="0">
                  <a:pos x="T4" y="T5"/>
                </a:cxn>
                <a:cxn ang="0">
                  <a:pos x="T6" y="T7"/>
                </a:cxn>
                <a:cxn ang="0">
                  <a:pos x="T8" y="T9"/>
                </a:cxn>
                <a:cxn ang="0">
                  <a:pos x="T10" y="T11"/>
                </a:cxn>
                <a:cxn ang="0">
                  <a:pos x="T12" y="T13"/>
                </a:cxn>
              </a:cxnLst>
              <a:rect l="0" t="0" r="r" b="b"/>
              <a:pathLst>
                <a:path w="387" h="177">
                  <a:moveTo>
                    <a:pt x="1" y="1"/>
                  </a:moveTo>
                  <a:cubicBezTo>
                    <a:pt x="77" y="4"/>
                    <a:pt x="152" y="8"/>
                    <a:pt x="220" y="46"/>
                  </a:cubicBezTo>
                  <a:cubicBezTo>
                    <a:pt x="281" y="81"/>
                    <a:pt x="339" y="123"/>
                    <a:pt x="385" y="176"/>
                  </a:cubicBezTo>
                  <a:cubicBezTo>
                    <a:pt x="385" y="177"/>
                    <a:pt x="387" y="176"/>
                    <a:pt x="386" y="175"/>
                  </a:cubicBezTo>
                  <a:cubicBezTo>
                    <a:pt x="342" y="119"/>
                    <a:pt x="277" y="74"/>
                    <a:pt x="215" y="40"/>
                  </a:cubicBezTo>
                  <a:cubicBezTo>
                    <a:pt x="148" y="4"/>
                    <a:pt x="74" y="1"/>
                    <a:pt x="1" y="0"/>
                  </a:cubicBezTo>
                  <a:cubicBezTo>
                    <a:pt x="0" y="0"/>
                    <a:pt x="0" y="1"/>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28"/>
            <p:cNvSpPr>
              <a:spLocks/>
            </p:cNvSpPr>
            <p:nvPr/>
          </p:nvSpPr>
          <p:spPr bwMode="auto">
            <a:xfrm>
              <a:off x="5137" y="3340"/>
              <a:ext cx="114" cy="110"/>
            </a:xfrm>
            <a:custGeom>
              <a:avLst/>
              <a:gdLst>
                <a:gd name="T0" fmla="*/ 1 w 65"/>
                <a:gd name="T1" fmla="*/ 2 h 63"/>
                <a:gd name="T2" fmla="*/ 33 w 65"/>
                <a:gd name="T3" fmla="*/ 30 h 63"/>
                <a:gd name="T4" fmla="*/ 64 w 65"/>
                <a:gd name="T5" fmla="*/ 62 h 63"/>
                <a:gd name="T6" fmla="*/ 65 w 65"/>
                <a:gd name="T7" fmla="*/ 62 h 63"/>
                <a:gd name="T8" fmla="*/ 42 w 65"/>
                <a:gd name="T9" fmla="*/ 35 h 63"/>
                <a:gd name="T10" fmla="*/ 2 w 65"/>
                <a:gd name="T11" fmla="*/ 1 h 63"/>
                <a:gd name="T12" fmla="*/ 1 w 65"/>
                <a:gd name="T13" fmla="*/ 2 h 63"/>
              </a:gdLst>
              <a:ahLst/>
              <a:cxnLst>
                <a:cxn ang="0">
                  <a:pos x="T0" y="T1"/>
                </a:cxn>
                <a:cxn ang="0">
                  <a:pos x="T2" y="T3"/>
                </a:cxn>
                <a:cxn ang="0">
                  <a:pos x="T4" y="T5"/>
                </a:cxn>
                <a:cxn ang="0">
                  <a:pos x="T6" y="T7"/>
                </a:cxn>
                <a:cxn ang="0">
                  <a:pos x="T8" y="T9"/>
                </a:cxn>
                <a:cxn ang="0">
                  <a:pos x="T10" y="T11"/>
                </a:cxn>
                <a:cxn ang="0">
                  <a:pos x="T12" y="T13"/>
                </a:cxn>
              </a:cxnLst>
              <a:rect l="0" t="0" r="r" b="b"/>
              <a:pathLst>
                <a:path w="65" h="63">
                  <a:moveTo>
                    <a:pt x="1" y="2"/>
                  </a:moveTo>
                  <a:cubicBezTo>
                    <a:pt x="11" y="11"/>
                    <a:pt x="22" y="20"/>
                    <a:pt x="33" y="30"/>
                  </a:cubicBezTo>
                  <a:cubicBezTo>
                    <a:pt x="43" y="39"/>
                    <a:pt x="59" y="49"/>
                    <a:pt x="64" y="62"/>
                  </a:cubicBezTo>
                  <a:cubicBezTo>
                    <a:pt x="64" y="63"/>
                    <a:pt x="65" y="63"/>
                    <a:pt x="65" y="62"/>
                  </a:cubicBezTo>
                  <a:cubicBezTo>
                    <a:pt x="63" y="50"/>
                    <a:pt x="50" y="42"/>
                    <a:pt x="42" y="35"/>
                  </a:cubicBezTo>
                  <a:cubicBezTo>
                    <a:pt x="29" y="23"/>
                    <a:pt x="16" y="12"/>
                    <a:pt x="2"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29"/>
            <p:cNvSpPr>
              <a:spLocks/>
            </p:cNvSpPr>
            <p:nvPr/>
          </p:nvSpPr>
          <p:spPr bwMode="auto">
            <a:xfrm>
              <a:off x="4208" y="3113"/>
              <a:ext cx="985" cy="388"/>
            </a:xfrm>
            <a:custGeom>
              <a:avLst/>
              <a:gdLst>
                <a:gd name="T0" fmla="*/ 1 w 560"/>
                <a:gd name="T1" fmla="*/ 8 h 221"/>
                <a:gd name="T2" fmla="*/ 167 w 560"/>
                <a:gd name="T3" fmla="*/ 13 h 221"/>
                <a:gd name="T4" fmla="*/ 337 w 560"/>
                <a:gd name="T5" fmla="*/ 48 h 221"/>
                <a:gd name="T6" fmla="*/ 557 w 560"/>
                <a:gd name="T7" fmla="*/ 220 h 221"/>
                <a:gd name="T8" fmla="*/ 559 w 560"/>
                <a:gd name="T9" fmla="*/ 219 h 221"/>
                <a:gd name="T10" fmla="*/ 338 w 560"/>
                <a:gd name="T11" fmla="*/ 45 h 221"/>
                <a:gd name="T12" fmla="*/ 186 w 560"/>
                <a:gd name="T13" fmla="*/ 13 h 221"/>
                <a:gd name="T14" fmla="*/ 1 w 560"/>
                <a:gd name="T15" fmla="*/ 7 h 221"/>
                <a:gd name="T16" fmla="*/ 1 w 560"/>
                <a:gd name="T17" fmla="*/ 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221">
                  <a:moveTo>
                    <a:pt x="1" y="8"/>
                  </a:moveTo>
                  <a:cubicBezTo>
                    <a:pt x="56" y="3"/>
                    <a:pt x="112" y="6"/>
                    <a:pt x="167" y="13"/>
                  </a:cubicBezTo>
                  <a:cubicBezTo>
                    <a:pt x="224" y="19"/>
                    <a:pt x="283" y="24"/>
                    <a:pt x="337" y="48"/>
                  </a:cubicBezTo>
                  <a:cubicBezTo>
                    <a:pt x="422" y="86"/>
                    <a:pt x="508" y="138"/>
                    <a:pt x="557" y="220"/>
                  </a:cubicBezTo>
                  <a:cubicBezTo>
                    <a:pt x="558" y="221"/>
                    <a:pt x="560" y="220"/>
                    <a:pt x="559" y="219"/>
                  </a:cubicBezTo>
                  <a:cubicBezTo>
                    <a:pt x="512" y="135"/>
                    <a:pt x="423" y="83"/>
                    <a:pt x="338" y="45"/>
                  </a:cubicBezTo>
                  <a:cubicBezTo>
                    <a:pt x="290" y="24"/>
                    <a:pt x="238" y="19"/>
                    <a:pt x="186" y="13"/>
                  </a:cubicBezTo>
                  <a:cubicBezTo>
                    <a:pt x="125" y="5"/>
                    <a:pt x="63" y="0"/>
                    <a:pt x="1" y="7"/>
                  </a:cubicBezTo>
                  <a:cubicBezTo>
                    <a:pt x="0" y="7"/>
                    <a:pt x="0" y="8"/>
                    <a:pt x="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30"/>
            <p:cNvSpPr>
              <a:spLocks/>
            </p:cNvSpPr>
            <p:nvPr/>
          </p:nvSpPr>
          <p:spPr bwMode="auto">
            <a:xfrm>
              <a:off x="4367" y="3143"/>
              <a:ext cx="794" cy="401"/>
            </a:xfrm>
            <a:custGeom>
              <a:avLst/>
              <a:gdLst>
                <a:gd name="T0" fmla="*/ 1 w 452"/>
                <a:gd name="T1" fmla="*/ 2 h 228"/>
                <a:gd name="T2" fmla="*/ 262 w 452"/>
                <a:gd name="T3" fmla="*/ 57 h 228"/>
                <a:gd name="T4" fmla="*/ 363 w 452"/>
                <a:gd name="T5" fmla="*/ 130 h 228"/>
                <a:gd name="T6" fmla="*/ 449 w 452"/>
                <a:gd name="T7" fmla="*/ 227 h 228"/>
                <a:gd name="T8" fmla="*/ 452 w 452"/>
                <a:gd name="T9" fmla="*/ 226 h 228"/>
                <a:gd name="T10" fmla="*/ 375 w 452"/>
                <a:gd name="T11" fmla="*/ 137 h 228"/>
                <a:gd name="T12" fmla="*/ 269 w 452"/>
                <a:gd name="T13" fmla="*/ 58 h 228"/>
                <a:gd name="T14" fmla="*/ 1 w 452"/>
                <a:gd name="T15" fmla="*/ 0 h 228"/>
                <a:gd name="T16" fmla="*/ 1 w 452"/>
                <a:gd name="T1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228">
                  <a:moveTo>
                    <a:pt x="1" y="2"/>
                  </a:moveTo>
                  <a:cubicBezTo>
                    <a:pt x="90" y="9"/>
                    <a:pt x="181" y="15"/>
                    <a:pt x="262" y="57"/>
                  </a:cubicBezTo>
                  <a:cubicBezTo>
                    <a:pt x="299" y="77"/>
                    <a:pt x="332" y="102"/>
                    <a:pt x="363" y="130"/>
                  </a:cubicBezTo>
                  <a:cubicBezTo>
                    <a:pt x="393" y="157"/>
                    <a:pt x="434" y="189"/>
                    <a:pt x="449" y="227"/>
                  </a:cubicBezTo>
                  <a:cubicBezTo>
                    <a:pt x="450" y="228"/>
                    <a:pt x="452" y="227"/>
                    <a:pt x="452" y="226"/>
                  </a:cubicBezTo>
                  <a:cubicBezTo>
                    <a:pt x="437" y="191"/>
                    <a:pt x="403" y="163"/>
                    <a:pt x="375" y="137"/>
                  </a:cubicBezTo>
                  <a:cubicBezTo>
                    <a:pt x="343" y="107"/>
                    <a:pt x="308" y="80"/>
                    <a:pt x="269" y="58"/>
                  </a:cubicBezTo>
                  <a:cubicBezTo>
                    <a:pt x="187" y="13"/>
                    <a:pt x="93" y="5"/>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931"/>
            <p:cNvSpPr>
              <a:spLocks/>
            </p:cNvSpPr>
            <p:nvPr/>
          </p:nvSpPr>
          <p:spPr bwMode="auto">
            <a:xfrm>
              <a:off x="4483" y="3180"/>
              <a:ext cx="652" cy="379"/>
            </a:xfrm>
            <a:custGeom>
              <a:avLst/>
              <a:gdLst>
                <a:gd name="T0" fmla="*/ 1 w 371"/>
                <a:gd name="T1" fmla="*/ 2 h 216"/>
                <a:gd name="T2" fmla="*/ 211 w 371"/>
                <a:gd name="T3" fmla="*/ 69 h 216"/>
                <a:gd name="T4" fmla="*/ 295 w 371"/>
                <a:gd name="T5" fmla="*/ 124 h 216"/>
                <a:gd name="T6" fmla="*/ 368 w 371"/>
                <a:gd name="T7" fmla="*/ 214 h 216"/>
                <a:gd name="T8" fmla="*/ 371 w 371"/>
                <a:gd name="T9" fmla="*/ 214 h 216"/>
                <a:gd name="T10" fmla="*/ 317 w 371"/>
                <a:gd name="T11" fmla="*/ 136 h 216"/>
                <a:gd name="T12" fmla="*/ 224 w 371"/>
                <a:gd name="T13" fmla="*/ 73 h 216"/>
                <a:gd name="T14" fmla="*/ 2 w 371"/>
                <a:gd name="T15" fmla="*/ 0 h 216"/>
                <a:gd name="T16" fmla="*/ 1 w 371"/>
                <a:gd name="T17" fmla="*/ 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216">
                  <a:moveTo>
                    <a:pt x="1" y="2"/>
                  </a:moveTo>
                  <a:cubicBezTo>
                    <a:pt x="76" y="15"/>
                    <a:pt x="145" y="30"/>
                    <a:pt x="211" y="69"/>
                  </a:cubicBezTo>
                  <a:cubicBezTo>
                    <a:pt x="240" y="86"/>
                    <a:pt x="268" y="105"/>
                    <a:pt x="295" y="124"/>
                  </a:cubicBezTo>
                  <a:cubicBezTo>
                    <a:pt x="330" y="149"/>
                    <a:pt x="352" y="175"/>
                    <a:pt x="368" y="214"/>
                  </a:cubicBezTo>
                  <a:cubicBezTo>
                    <a:pt x="369" y="216"/>
                    <a:pt x="371" y="215"/>
                    <a:pt x="371" y="214"/>
                  </a:cubicBezTo>
                  <a:cubicBezTo>
                    <a:pt x="359" y="183"/>
                    <a:pt x="343" y="157"/>
                    <a:pt x="317" y="136"/>
                  </a:cubicBezTo>
                  <a:cubicBezTo>
                    <a:pt x="288" y="114"/>
                    <a:pt x="256" y="93"/>
                    <a:pt x="224" y="73"/>
                  </a:cubicBezTo>
                  <a:cubicBezTo>
                    <a:pt x="155" y="31"/>
                    <a:pt x="82" y="12"/>
                    <a:pt x="2" y="0"/>
                  </a:cubicBezTo>
                  <a:cubicBezTo>
                    <a:pt x="1"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32"/>
            <p:cNvSpPr>
              <a:spLocks/>
            </p:cNvSpPr>
            <p:nvPr/>
          </p:nvSpPr>
          <p:spPr bwMode="auto">
            <a:xfrm>
              <a:off x="4616" y="3243"/>
              <a:ext cx="491" cy="339"/>
            </a:xfrm>
            <a:custGeom>
              <a:avLst/>
              <a:gdLst>
                <a:gd name="T0" fmla="*/ 1 w 279"/>
                <a:gd name="T1" fmla="*/ 2 h 193"/>
                <a:gd name="T2" fmla="*/ 159 w 279"/>
                <a:gd name="T3" fmla="*/ 80 h 193"/>
                <a:gd name="T4" fmla="*/ 277 w 279"/>
                <a:gd name="T5" fmla="*/ 191 h 193"/>
                <a:gd name="T6" fmla="*/ 279 w 279"/>
                <a:gd name="T7" fmla="*/ 190 h 193"/>
                <a:gd name="T8" fmla="*/ 166 w 279"/>
                <a:gd name="T9" fmla="*/ 81 h 193"/>
                <a:gd name="T10" fmla="*/ 1 w 279"/>
                <a:gd name="T11" fmla="*/ 1 h 193"/>
                <a:gd name="T12" fmla="*/ 1 w 279"/>
                <a:gd name="T13" fmla="*/ 2 h 193"/>
              </a:gdLst>
              <a:ahLst/>
              <a:cxnLst>
                <a:cxn ang="0">
                  <a:pos x="T0" y="T1"/>
                </a:cxn>
                <a:cxn ang="0">
                  <a:pos x="T2" y="T3"/>
                </a:cxn>
                <a:cxn ang="0">
                  <a:pos x="T4" y="T5"/>
                </a:cxn>
                <a:cxn ang="0">
                  <a:pos x="T6" y="T7"/>
                </a:cxn>
                <a:cxn ang="0">
                  <a:pos x="T8" y="T9"/>
                </a:cxn>
                <a:cxn ang="0">
                  <a:pos x="T10" y="T11"/>
                </a:cxn>
                <a:cxn ang="0">
                  <a:pos x="T12" y="T13"/>
                </a:cxn>
              </a:cxnLst>
              <a:rect l="0" t="0" r="r" b="b"/>
              <a:pathLst>
                <a:path w="279" h="193">
                  <a:moveTo>
                    <a:pt x="1" y="2"/>
                  </a:moveTo>
                  <a:cubicBezTo>
                    <a:pt x="57" y="21"/>
                    <a:pt x="108" y="49"/>
                    <a:pt x="159" y="80"/>
                  </a:cubicBezTo>
                  <a:cubicBezTo>
                    <a:pt x="206" y="110"/>
                    <a:pt x="249" y="142"/>
                    <a:pt x="277" y="191"/>
                  </a:cubicBezTo>
                  <a:cubicBezTo>
                    <a:pt x="278" y="193"/>
                    <a:pt x="279" y="192"/>
                    <a:pt x="279" y="190"/>
                  </a:cubicBezTo>
                  <a:cubicBezTo>
                    <a:pt x="256" y="142"/>
                    <a:pt x="210" y="109"/>
                    <a:pt x="166" y="81"/>
                  </a:cubicBezTo>
                  <a:cubicBezTo>
                    <a:pt x="115" y="49"/>
                    <a:pt x="60" y="15"/>
                    <a:pt x="1" y="1"/>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33"/>
            <p:cNvSpPr>
              <a:spLocks/>
            </p:cNvSpPr>
            <p:nvPr/>
          </p:nvSpPr>
          <p:spPr bwMode="auto">
            <a:xfrm>
              <a:off x="4783" y="3357"/>
              <a:ext cx="301" cy="239"/>
            </a:xfrm>
            <a:custGeom>
              <a:avLst/>
              <a:gdLst>
                <a:gd name="T0" fmla="*/ 0 w 171"/>
                <a:gd name="T1" fmla="*/ 2 h 136"/>
                <a:gd name="T2" fmla="*/ 168 w 171"/>
                <a:gd name="T3" fmla="*/ 135 h 136"/>
                <a:gd name="T4" fmla="*/ 170 w 171"/>
                <a:gd name="T5" fmla="*/ 133 h 136"/>
                <a:gd name="T6" fmla="*/ 1 w 171"/>
                <a:gd name="T7" fmla="*/ 1 h 136"/>
                <a:gd name="T8" fmla="*/ 0 w 171"/>
                <a:gd name="T9" fmla="*/ 2 h 136"/>
              </a:gdLst>
              <a:ahLst/>
              <a:cxnLst>
                <a:cxn ang="0">
                  <a:pos x="T0" y="T1"/>
                </a:cxn>
                <a:cxn ang="0">
                  <a:pos x="T2" y="T3"/>
                </a:cxn>
                <a:cxn ang="0">
                  <a:pos x="T4" y="T5"/>
                </a:cxn>
                <a:cxn ang="0">
                  <a:pos x="T6" y="T7"/>
                </a:cxn>
                <a:cxn ang="0">
                  <a:pos x="T8" y="T9"/>
                </a:cxn>
              </a:cxnLst>
              <a:rect l="0" t="0" r="r" b="b"/>
              <a:pathLst>
                <a:path w="171" h="136">
                  <a:moveTo>
                    <a:pt x="0" y="2"/>
                  </a:moveTo>
                  <a:cubicBezTo>
                    <a:pt x="62" y="38"/>
                    <a:pt x="122" y="80"/>
                    <a:pt x="168" y="135"/>
                  </a:cubicBezTo>
                  <a:cubicBezTo>
                    <a:pt x="169" y="136"/>
                    <a:pt x="171" y="134"/>
                    <a:pt x="170" y="133"/>
                  </a:cubicBezTo>
                  <a:cubicBezTo>
                    <a:pt x="127" y="78"/>
                    <a:pt x="63" y="33"/>
                    <a:pt x="1" y="1"/>
                  </a:cubicBezTo>
                  <a:cubicBezTo>
                    <a:pt x="0" y="0"/>
                    <a:pt x="0" y="1"/>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34"/>
            <p:cNvSpPr>
              <a:spLocks/>
            </p:cNvSpPr>
            <p:nvPr/>
          </p:nvSpPr>
          <p:spPr bwMode="auto">
            <a:xfrm>
              <a:off x="4938" y="3510"/>
              <a:ext cx="105" cy="116"/>
            </a:xfrm>
            <a:custGeom>
              <a:avLst/>
              <a:gdLst>
                <a:gd name="T0" fmla="*/ 1 w 60"/>
                <a:gd name="T1" fmla="*/ 2 h 66"/>
                <a:gd name="T2" fmla="*/ 58 w 60"/>
                <a:gd name="T3" fmla="*/ 65 h 66"/>
                <a:gd name="T4" fmla="*/ 60 w 60"/>
                <a:gd name="T5" fmla="*/ 65 h 66"/>
                <a:gd name="T6" fmla="*/ 2 w 60"/>
                <a:gd name="T7" fmla="*/ 1 h 66"/>
                <a:gd name="T8" fmla="*/ 1 w 60"/>
                <a:gd name="T9" fmla="*/ 2 h 66"/>
              </a:gdLst>
              <a:ahLst/>
              <a:cxnLst>
                <a:cxn ang="0">
                  <a:pos x="T0" y="T1"/>
                </a:cxn>
                <a:cxn ang="0">
                  <a:pos x="T2" y="T3"/>
                </a:cxn>
                <a:cxn ang="0">
                  <a:pos x="T4" y="T5"/>
                </a:cxn>
                <a:cxn ang="0">
                  <a:pos x="T6" y="T7"/>
                </a:cxn>
                <a:cxn ang="0">
                  <a:pos x="T8" y="T9"/>
                </a:cxn>
              </a:cxnLst>
              <a:rect l="0" t="0" r="r" b="b"/>
              <a:pathLst>
                <a:path w="60" h="66">
                  <a:moveTo>
                    <a:pt x="1" y="2"/>
                  </a:moveTo>
                  <a:cubicBezTo>
                    <a:pt x="17" y="27"/>
                    <a:pt x="47" y="36"/>
                    <a:pt x="58" y="65"/>
                  </a:cubicBezTo>
                  <a:cubicBezTo>
                    <a:pt x="58" y="66"/>
                    <a:pt x="60" y="66"/>
                    <a:pt x="60" y="65"/>
                  </a:cubicBezTo>
                  <a:cubicBezTo>
                    <a:pt x="53" y="35"/>
                    <a:pt x="19" y="23"/>
                    <a:pt x="2"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35"/>
            <p:cNvSpPr>
              <a:spLocks/>
            </p:cNvSpPr>
            <p:nvPr/>
          </p:nvSpPr>
          <p:spPr bwMode="auto">
            <a:xfrm>
              <a:off x="4075" y="3141"/>
              <a:ext cx="866" cy="535"/>
            </a:xfrm>
            <a:custGeom>
              <a:avLst/>
              <a:gdLst>
                <a:gd name="T0" fmla="*/ 1 w 493"/>
                <a:gd name="T1" fmla="*/ 2 h 304"/>
                <a:gd name="T2" fmla="*/ 156 w 493"/>
                <a:gd name="T3" fmla="*/ 34 h 304"/>
                <a:gd name="T4" fmla="*/ 286 w 493"/>
                <a:gd name="T5" fmla="*/ 106 h 304"/>
                <a:gd name="T6" fmla="*/ 490 w 493"/>
                <a:gd name="T7" fmla="*/ 303 h 304"/>
                <a:gd name="T8" fmla="*/ 492 w 493"/>
                <a:gd name="T9" fmla="*/ 301 h 304"/>
                <a:gd name="T10" fmla="*/ 287 w 493"/>
                <a:gd name="T11" fmla="*/ 104 h 304"/>
                <a:gd name="T12" fmla="*/ 160 w 493"/>
                <a:gd name="T13" fmla="*/ 33 h 304"/>
                <a:gd name="T14" fmla="*/ 1 w 493"/>
                <a:gd name="T15" fmla="*/ 0 h 304"/>
                <a:gd name="T16" fmla="*/ 1 w 493"/>
                <a:gd name="T17"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304">
                  <a:moveTo>
                    <a:pt x="1" y="2"/>
                  </a:moveTo>
                  <a:cubicBezTo>
                    <a:pt x="53" y="5"/>
                    <a:pt x="105" y="19"/>
                    <a:pt x="156" y="34"/>
                  </a:cubicBezTo>
                  <a:cubicBezTo>
                    <a:pt x="204" y="49"/>
                    <a:pt x="245" y="76"/>
                    <a:pt x="286" y="106"/>
                  </a:cubicBezTo>
                  <a:cubicBezTo>
                    <a:pt x="362" y="163"/>
                    <a:pt x="439" y="221"/>
                    <a:pt x="490" y="303"/>
                  </a:cubicBezTo>
                  <a:cubicBezTo>
                    <a:pt x="491" y="304"/>
                    <a:pt x="493" y="303"/>
                    <a:pt x="492" y="301"/>
                  </a:cubicBezTo>
                  <a:cubicBezTo>
                    <a:pt x="443" y="219"/>
                    <a:pt x="363" y="161"/>
                    <a:pt x="287" y="104"/>
                  </a:cubicBezTo>
                  <a:cubicBezTo>
                    <a:pt x="248" y="74"/>
                    <a:pt x="207" y="48"/>
                    <a:pt x="160" y="33"/>
                  </a:cubicBezTo>
                  <a:cubicBezTo>
                    <a:pt x="108" y="17"/>
                    <a:pt x="54" y="2"/>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36"/>
            <p:cNvSpPr>
              <a:spLocks/>
            </p:cNvSpPr>
            <p:nvPr/>
          </p:nvSpPr>
          <p:spPr bwMode="auto">
            <a:xfrm>
              <a:off x="4170" y="3125"/>
              <a:ext cx="810" cy="522"/>
            </a:xfrm>
            <a:custGeom>
              <a:avLst/>
              <a:gdLst>
                <a:gd name="T0" fmla="*/ 1 w 461"/>
                <a:gd name="T1" fmla="*/ 5 h 297"/>
                <a:gd name="T2" fmla="*/ 152 w 461"/>
                <a:gd name="T3" fmla="*/ 45 h 297"/>
                <a:gd name="T4" fmla="*/ 267 w 461"/>
                <a:gd name="T5" fmla="*/ 106 h 297"/>
                <a:gd name="T6" fmla="*/ 459 w 461"/>
                <a:gd name="T7" fmla="*/ 296 h 297"/>
                <a:gd name="T8" fmla="*/ 461 w 461"/>
                <a:gd name="T9" fmla="*/ 295 h 297"/>
                <a:gd name="T10" fmla="*/ 268 w 461"/>
                <a:gd name="T11" fmla="*/ 104 h 297"/>
                <a:gd name="T12" fmla="*/ 142 w 461"/>
                <a:gd name="T13" fmla="*/ 38 h 297"/>
                <a:gd name="T14" fmla="*/ 1 w 461"/>
                <a:gd name="T15" fmla="*/ 4 h 297"/>
                <a:gd name="T16" fmla="*/ 1 w 461"/>
                <a:gd name="T17" fmla="*/ 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297">
                  <a:moveTo>
                    <a:pt x="1" y="5"/>
                  </a:moveTo>
                  <a:cubicBezTo>
                    <a:pt x="54" y="3"/>
                    <a:pt x="104" y="24"/>
                    <a:pt x="152" y="45"/>
                  </a:cubicBezTo>
                  <a:cubicBezTo>
                    <a:pt x="192" y="63"/>
                    <a:pt x="230" y="83"/>
                    <a:pt x="267" y="106"/>
                  </a:cubicBezTo>
                  <a:cubicBezTo>
                    <a:pt x="344" y="156"/>
                    <a:pt x="410" y="218"/>
                    <a:pt x="459" y="296"/>
                  </a:cubicBezTo>
                  <a:cubicBezTo>
                    <a:pt x="460" y="297"/>
                    <a:pt x="461" y="296"/>
                    <a:pt x="461" y="295"/>
                  </a:cubicBezTo>
                  <a:cubicBezTo>
                    <a:pt x="415" y="216"/>
                    <a:pt x="345" y="152"/>
                    <a:pt x="268" y="104"/>
                  </a:cubicBezTo>
                  <a:cubicBezTo>
                    <a:pt x="228" y="78"/>
                    <a:pt x="186" y="56"/>
                    <a:pt x="142" y="38"/>
                  </a:cubicBezTo>
                  <a:cubicBezTo>
                    <a:pt x="97" y="19"/>
                    <a:pt x="50" y="0"/>
                    <a:pt x="1" y="4"/>
                  </a:cubicBezTo>
                  <a:cubicBezTo>
                    <a:pt x="0" y="4"/>
                    <a:pt x="0" y="5"/>
                    <a:pt x="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937"/>
            <p:cNvSpPr>
              <a:spLocks/>
            </p:cNvSpPr>
            <p:nvPr/>
          </p:nvSpPr>
          <p:spPr bwMode="auto">
            <a:xfrm>
              <a:off x="4087" y="3132"/>
              <a:ext cx="828" cy="581"/>
            </a:xfrm>
            <a:custGeom>
              <a:avLst/>
              <a:gdLst>
                <a:gd name="T0" fmla="*/ 1 w 471"/>
                <a:gd name="T1" fmla="*/ 2 h 330"/>
                <a:gd name="T2" fmla="*/ 150 w 471"/>
                <a:gd name="T3" fmla="*/ 53 h 330"/>
                <a:gd name="T4" fmla="*/ 265 w 471"/>
                <a:gd name="T5" fmla="*/ 131 h 330"/>
                <a:gd name="T6" fmla="*/ 364 w 471"/>
                <a:gd name="T7" fmla="*/ 210 h 330"/>
                <a:gd name="T8" fmla="*/ 468 w 471"/>
                <a:gd name="T9" fmla="*/ 329 h 330"/>
                <a:gd name="T10" fmla="*/ 470 w 471"/>
                <a:gd name="T11" fmla="*/ 328 h 330"/>
                <a:gd name="T12" fmla="*/ 383 w 471"/>
                <a:gd name="T13" fmla="*/ 220 h 330"/>
                <a:gd name="T14" fmla="*/ 315 w 471"/>
                <a:gd name="T15" fmla="*/ 172 h 330"/>
                <a:gd name="T16" fmla="*/ 262 w 471"/>
                <a:gd name="T17" fmla="*/ 124 h 330"/>
                <a:gd name="T18" fmla="*/ 1 w 471"/>
                <a:gd name="T19" fmla="*/ 0 h 330"/>
                <a:gd name="T20" fmla="*/ 1 w 471"/>
                <a:gd name="T21" fmla="*/ 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1" h="330">
                  <a:moveTo>
                    <a:pt x="1" y="2"/>
                  </a:moveTo>
                  <a:cubicBezTo>
                    <a:pt x="52" y="15"/>
                    <a:pt x="102" y="31"/>
                    <a:pt x="150" y="53"/>
                  </a:cubicBezTo>
                  <a:cubicBezTo>
                    <a:pt x="193" y="73"/>
                    <a:pt x="230" y="99"/>
                    <a:pt x="265" y="131"/>
                  </a:cubicBezTo>
                  <a:cubicBezTo>
                    <a:pt x="297" y="160"/>
                    <a:pt x="328" y="186"/>
                    <a:pt x="364" y="210"/>
                  </a:cubicBezTo>
                  <a:cubicBezTo>
                    <a:pt x="409" y="239"/>
                    <a:pt x="439" y="284"/>
                    <a:pt x="468" y="329"/>
                  </a:cubicBezTo>
                  <a:cubicBezTo>
                    <a:pt x="468" y="330"/>
                    <a:pt x="471" y="329"/>
                    <a:pt x="470" y="328"/>
                  </a:cubicBezTo>
                  <a:cubicBezTo>
                    <a:pt x="446" y="289"/>
                    <a:pt x="419" y="247"/>
                    <a:pt x="383" y="220"/>
                  </a:cubicBezTo>
                  <a:cubicBezTo>
                    <a:pt x="361" y="203"/>
                    <a:pt x="337" y="190"/>
                    <a:pt x="315" y="172"/>
                  </a:cubicBezTo>
                  <a:cubicBezTo>
                    <a:pt x="297" y="157"/>
                    <a:pt x="279" y="140"/>
                    <a:pt x="262" y="124"/>
                  </a:cubicBezTo>
                  <a:cubicBezTo>
                    <a:pt x="189" y="59"/>
                    <a:pt x="96" y="22"/>
                    <a:pt x="1"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38"/>
            <p:cNvSpPr>
              <a:spLocks/>
            </p:cNvSpPr>
            <p:nvPr/>
          </p:nvSpPr>
          <p:spPr bwMode="auto">
            <a:xfrm>
              <a:off x="4066" y="3143"/>
              <a:ext cx="819" cy="601"/>
            </a:xfrm>
            <a:custGeom>
              <a:avLst/>
              <a:gdLst>
                <a:gd name="T0" fmla="*/ 1 w 466"/>
                <a:gd name="T1" fmla="*/ 2 h 342"/>
                <a:gd name="T2" fmla="*/ 133 w 466"/>
                <a:gd name="T3" fmla="*/ 60 h 342"/>
                <a:gd name="T4" fmla="*/ 257 w 466"/>
                <a:gd name="T5" fmla="*/ 139 h 342"/>
                <a:gd name="T6" fmla="*/ 463 w 466"/>
                <a:gd name="T7" fmla="*/ 340 h 342"/>
                <a:gd name="T8" fmla="*/ 466 w 466"/>
                <a:gd name="T9" fmla="*/ 339 h 342"/>
                <a:gd name="T10" fmla="*/ 265 w 466"/>
                <a:gd name="T11" fmla="*/ 140 h 342"/>
                <a:gd name="T12" fmla="*/ 134 w 466"/>
                <a:gd name="T13" fmla="*/ 57 h 342"/>
                <a:gd name="T14" fmla="*/ 1 w 466"/>
                <a:gd name="T15" fmla="*/ 0 h 342"/>
                <a:gd name="T16" fmla="*/ 1 w 466"/>
                <a:gd name="T17" fmla="*/ 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42">
                  <a:moveTo>
                    <a:pt x="1" y="2"/>
                  </a:moveTo>
                  <a:cubicBezTo>
                    <a:pt x="49" y="12"/>
                    <a:pt x="91" y="34"/>
                    <a:pt x="133" y="60"/>
                  </a:cubicBezTo>
                  <a:cubicBezTo>
                    <a:pt x="175" y="86"/>
                    <a:pt x="216" y="112"/>
                    <a:pt x="257" y="139"/>
                  </a:cubicBezTo>
                  <a:cubicBezTo>
                    <a:pt x="339" y="191"/>
                    <a:pt x="420" y="250"/>
                    <a:pt x="463" y="340"/>
                  </a:cubicBezTo>
                  <a:cubicBezTo>
                    <a:pt x="464" y="342"/>
                    <a:pt x="466" y="340"/>
                    <a:pt x="466" y="339"/>
                  </a:cubicBezTo>
                  <a:cubicBezTo>
                    <a:pt x="425" y="250"/>
                    <a:pt x="345" y="191"/>
                    <a:pt x="265" y="140"/>
                  </a:cubicBezTo>
                  <a:cubicBezTo>
                    <a:pt x="222" y="112"/>
                    <a:pt x="178" y="84"/>
                    <a:pt x="134" y="57"/>
                  </a:cubicBezTo>
                  <a:cubicBezTo>
                    <a:pt x="93" y="32"/>
                    <a:pt x="50" y="9"/>
                    <a:pt x="1" y="0"/>
                  </a:cubicBezTo>
                  <a:cubicBezTo>
                    <a:pt x="0"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39"/>
            <p:cNvSpPr>
              <a:spLocks/>
            </p:cNvSpPr>
            <p:nvPr/>
          </p:nvSpPr>
          <p:spPr bwMode="auto">
            <a:xfrm>
              <a:off x="4062" y="3150"/>
              <a:ext cx="667" cy="661"/>
            </a:xfrm>
            <a:custGeom>
              <a:avLst/>
              <a:gdLst>
                <a:gd name="T0" fmla="*/ 0 w 379"/>
                <a:gd name="T1" fmla="*/ 1 h 376"/>
                <a:gd name="T2" fmla="*/ 185 w 379"/>
                <a:gd name="T3" fmla="*/ 186 h 376"/>
                <a:gd name="T4" fmla="*/ 377 w 379"/>
                <a:gd name="T5" fmla="*/ 375 h 376"/>
                <a:gd name="T6" fmla="*/ 378 w 379"/>
                <a:gd name="T7" fmla="*/ 374 h 376"/>
                <a:gd name="T8" fmla="*/ 182 w 379"/>
                <a:gd name="T9" fmla="*/ 179 h 376"/>
                <a:gd name="T10" fmla="*/ 1 w 379"/>
                <a:gd name="T11" fmla="*/ 0 h 376"/>
                <a:gd name="T12" fmla="*/ 0 w 379"/>
                <a:gd name="T13" fmla="*/ 1 h 376"/>
              </a:gdLst>
              <a:ahLst/>
              <a:cxnLst>
                <a:cxn ang="0">
                  <a:pos x="T0" y="T1"/>
                </a:cxn>
                <a:cxn ang="0">
                  <a:pos x="T2" y="T3"/>
                </a:cxn>
                <a:cxn ang="0">
                  <a:pos x="T4" y="T5"/>
                </a:cxn>
                <a:cxn ang="0">
                  <a:pos x="T6" y="T7"/>
                </a:cxn>
                <a:cxn ang="0">
                  <a:pos x="T8" y="T9"/>
                </a:cxn>
                <a:cxn ang="0">
                  <a:pos x="T10" y="T11"/>
                </a:cxn>
                <a:cxn ang="0">
                  <a:pos x="T12" y="T13"/>
                </a:cxn>
              </a:cxnLst>
              <a:rect l="0" t="0" r="r" b="b"/>
              <a:pathLst>
                <a:path w="379" h="376">
                  <a:moveTo>
                    <a:pt x="0" y="1"/>
                  </a:moveTo>
                  <a:cubicBezTo>
                    <a:pt x="70" y="54"/>
                    <a:pt x="125" y="123"/>
                    <a:pt x="185" y="186"/>
                  </a:cubicBezTo>
                  <a:cubicBezTo>
                    <a:pt x="247" y="251"/>
                    <a:pt x="309" y="317"/>
                    <a:pt x="377" y="375"/>
                  </a:cubicBezTo>
                  <a:cubicBezTo>
                    <a:pt x="378" y="376"/>
                    <a:pt x="379" y="375"/>
                    <a:pt x="378" y="374"/>
                  </a:cubicBezTo>
                  <a:cubicBezTo>
                    <a:pt x="313" y="309"/>
                    <a:pt x="245" y="246"/>
                    <a:pt x="182" y="179"/>
                  </a:cubicBezTo>
                  <a:cubicBezTo>
                    <a:pt x="124" y="118"/>
                    <a:pt x="70" y="50"/>
                    <a:pt x="1"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940"/>
            <p:cNvSpPr>
              <a:spLocks/>
            </p:cNvSpPr>
            <p:nvPr/>
          </p:nvSpPr>
          <p:spPr bwMode="auto">
            <a:xfrm>
              <a:off x="4061" y="3153"/>
              <a:ext cx="610" cy="633"/>
            </a:xfrm>
            <a:custGeom>
              <a:avLst/>
              <a:gdLst>
                <a:gd name="T0" fmla="*/ 1 w 347"/>
                <a:gd name="T1" fmla="*/ 2 h 360"/>
                <a:gd name="T2" fmla="*/ 159 w 347"/>
                <a:gd name="T3" fmla="*/ 190 h 360"/>
                <a:gd name="T4" fmla="*/ 344 w 347"/>
                <a:gd name="T5" fmla="*/ 359 h 360"/>
                <a:gd name="T6" fmla="*/ 345 w 347"/>
                <a:gd name="T7" fmla="*/ 357 h 360"/>
                <a:gd name="T8" fmla="*/ 156 w 347"/>
                <a:gd name="T9" fmla="*/ 182 h 360"/>
                <a:gd name="T10" fmla="*/ 2 w 347"/>
                <a:gd name="T11" fmla="*/ 1 h 360"/>
                <a:gd name="T12" fmla="*/ 1 w 347"/>
                <a:gd name="T13" fmla="*/ 2 h 360"/>
              </a:gdLst>
              <a:ahLst/>
              <a:cxnLst>
                <a:cxn ang="0">
                  <a:pos x="T0" y="T1"/>
                </a:cxn>
                <a:cxn ang="0">
                  <a:pos x="T2" y="T3"/>
                </a:cxn>
                <a:cxn ang="0">
                  <a:pos x="T4" y="T5"/>
                </a:cxn>
                <a:cxn ang="0">
                  <a:pos x="T6" y="T7"/>
                </a:cxn>
                <a:cxn ang="0">
                  <a:pos x="T8" y="T9"/>
                </a:cxn>
                <a:cxn ang="0">
                  <a:pos x="T10" y="T11"/>
                </a:cxn>
                <a:cxn ang="0">
                  <a:pos x="T12" y="T13"/>
                </a:cxn>
              </a:cxnLst>
              <a:rect l="0" t="0" r="r" b="b"/>
              <a:pathLst>
                <a:path w="347" h="360">
                  <a:moveTo>
                    <a:pt x="1" y="2"/>
                  </a:moveTo>
                  <a:cubicBezTo>
                    <a:pt x="60" y="59"/>
                    <a:pt x="107" y="127"/>
                    <a:pt x="159" y="190"/>
                  </a:cubicBezTo>
                  <a:cubicBezTo>
                    <a:pt x="212" y="256"/>
                    <a:pt x="276" y="309"/>
                    <a:pt x="344" y="359"/>
                  </a:cubicBezTo>
                  <a:cubicBezTo>
                    <a:pt x="345" y="360"/>
                    <a:pt x="347" y="358"/>
                    <a:pt x="345" y="357"/>
                  </a:cubicBezTo>
                  <a:cubicBezTo>
                    <a:pt x="276" y="304"/>
                    <a:pt x="212" y="250"/>
                    <a:pt x="156" y="182"/>
                  </a:cubicBezTo>
                  <a:cubicBezTo>
                    <a:pt x="106" y="121"/>
                    <a:pt x="61" y="55"/>
                    <a:pt x="2"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41"/>
            <p:cNvSpPr>
              <a:spLocks/>
            </p:cNvSpPr>
            <p:nvPr/>
          </p:nvSpPr>
          <p:spPr bwMode="auto">
            <a:xfrm>
              <a:off x="4180" y="3222"/>
              <a:ext cx="635" cy="552"/>
            </a:xfrm>
            <a:custGeom>
              <a:avLst/>
              <a:gdLst>
                <a:gd name="T0" fmla="*/ 1 w 361"/>
                <a:gd name="T1" fmla="*/ 2 h 314"/>
                <a:gd name="T2" fmla="*/ 190 w 361"/>
                <a:gd name="T3" fmla="*/ 151 h 314"/>
                <a:gd name="T4" fmla="*/ 359 w 361"/>
                <a:gd name="T5" fmla="*/ 313 h 314"/>
                <a:gd name="T6" fmla="*/ 360 w 361"/>
                <a:gd name="T7" fmla="*/ 312 h 314"/>
                <a:gd name="T8" fmla="*/ 187 w 361"/>
                <a:gd name="T9" fmla="*/ 144 h 314"/>
                <a:gd name="T10" fmla="*/ 1 w 361"/>
                <a:gd name="T11" fmla="*/ 1 h 314"/>
                <a:gd name="T12" fmla="*/ 1 w 361"/>
                <a:gd name="T13" fmla="*/ 2 h 314"/>
              </a:gdLst>
              <a:ahLst/>
              <a:cxnLst>
                <a:cxn ang="0">
                  <a:pos x="T0" y="T1"/>
                </a:cxn>
                <a:cxn ang="0">
                  <a:pos x="T2" y="T3"/>
                </a:cxn>
                <a:cxn ang="0">
                  <a:pos x="T4" y="T5"/>
                </a:cxn>
                <a:cxn ang="0">
                  <a:pos x="T6" y="T7"/>
                </a:cxn>
                <a:cxn ang="0">
                  <a:pos x="T8" y="T9"/>
                </a:cxn>
                <a:cxn ang="0">
                  <a:pos x="T10" y="T11"/>
                </a:cxn>
                <a:cxn ang="0">
                  <a:pos x="T12" y="T13"/>
                </a:cxn>
              </a:cxnLst>
              <a:rect l="0" t="0" r="r" b="b"/>
              <a:pathLst>
                <a:path w="361" h="314">
                  <a:moveTo>
                    <a:pt x="1" y="2"/>
                  </a:moveTo>
                  <a:cubicBezTo>
                    <a:pt x="65" y="50"/>
                    <a:pt x="129" y="98"/>
                    <a:pt x="190" y="151"/>
                  </a:cubicBezTo>
                  <a:cubicBezTo>
                    <a:pt x="249" y="203"/>
                    <a:pt x="303" y="258"/>
                    <a:pt x="359" y="313"/>
                  </a:cubicBezTo>
                  <a:cubicBezTo>
                    <a:pt x="360" y="314"/>
                    <a:pt x="361" y="313"/>
                    <a:pt x="360" y="312"/>
                  </a:cubicBezTo>
                  <a:cubicBezTo>
                    <a:pt x="307" y="252"/>
                    <a:pt x="247" y="197"/>
                    <a:pt x="187" y="144"/>
                  </a:cubicBezTo>
                  <a:cubicBezTo>
                    <a:pt x="128" y="94"/>
                    <a:pt x="66" y="44"/>
                    <a:pt x="1"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942"/>
            <p:cNvSpPr>
              <a:spLocks/>
            </p:cNvSpPr>
            <p:nvPr/>
          </p:nvSpPr>
          <p:spPr bwMode="auto">
            <a:xfrm>
              <a:off x="4187" y="3222"/>
              <a:ext cx="2" cy="3"/>
            </a:xfrm>
            <a:custGeom>
              <a:avLst/>
              <a:gdLst>
                <a:gd name="T0" fmla="*/ 0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0" y="2"/>
                  </a:moveTo>
                  <a:cubicBezTo>
                    <a:pt x="1" y="2"/>
                    <a:pt x="1" y="0"/>
                    <a:pt x="0" y="0"/>
                  </a:cubicBezTo>
                  <a:cubicBezTo>
                    <a:pt x="0" y="0"/>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943"/>
            <p:cNvSpPr>
              <a:spLocks/>
            </p:cNvSpPr>
            <p:nvPr/>
          </p:nvSpPr>
          <p:spPr bwMode="auto">
            <a:xfrm>
              <a:off x="4180" y="3222"/>
              <a:ext cx="2" cy="3"/>
            </a:xfrm>
            <a:custGeom>
              <a:avLst/>
              <a:gdLst>
                <a:gd name="T0" fmla="*/ 0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0" y="2"/>
                  </a:moveTo>
                  <a:cubicBezTo>
                    <a:pt x="1" y="2"/>
                    <a:pt x="1" y="0"/>
                    <a:pt x="0" y="0"/>
                  </a:cubicBezTo>
                  <a:cubicBezTo>
                    <a:pt x="0" y="0"/>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44"/>
            <p:cNvSpPr>
              <a:spLocks/>
            </p:cNvSpPr>
            <p:nvPr/>
          </p:nvSpPr>
          <p:spPr bwMode="auto">
            <a:xfrm>
              <a:off x="4207" y="3243"/>
              <a:ext cx="567" cy="549"/>
            </a:xfrm>
            <a:custGeom>
              <a:avLst/>
              <a:gdLst>
                <a:gd name="T0" fmla="*/ 1 w 323"/>
                <a:gd name="T1" fmla="*/ 2 h 312"/>
                <a:gd name="T2" fmla="*/ 158 w 323"/>
                <a:gd name="T3" fmla="*/ 159 h 312"/>
                <a:gd name="T4" fmla="*/ 320 w 323"/>
                <a:gd name="T5" fmla="*/ 311 h 312"/>
                <a:gd name="T6" fmla="*/ 322 w 323"/>
                <a:gd name="T7" fmla="*/ 309 h 312"/>
                <a:gd name="T8" fmla="*/ 160 w 323"/>
                <a:gd name="T9" fmla="*/ 157 h 312"/>
                <a:gd name="T10" fmla="*/ 2 w 323"/>
                <a:gd name="T11" fmla="*/ 1 h 312"/>
                <a:gd name="T12" fmla="*/ 1 w 323"/>
                <a:gd name="T13" fmla="*/ 2 h 312"/>
              </a:gdLst>
              <a:ahLst/>
              <a:cxnLst>
                <a:cxn ang="0">
                  <a:pos x="T0" y="T1"/>
                </a:cxn>
                <a:cxn ang="0">
                  <a:pos x="T2" y="T3"/>
                </a:cxn>
                <a:cxn ang="0">
                  <a:pos x="T4" y="T5"/>
                </a:cxn>
                <a:cxn ang="0">
                  <a:pos x="T6" y="T7"/>
                </a:cxn>
                <a:cxn ang="0">
                  <a:pos x="T8" y="T9"/>
                </a:cxn>
                <a:cxn ang="0">
                  <a:pos x="T10" y="T11"/>
                </a:cxn>
                <a:cxn ang="0">
                  <a:pos x="T12" y="T13"/>
                </a:cxn>
              </a:cxnLst>
              <a:rect l="0" t="0" r="r" b="b"/>
              <a:pathLst>
                <a:path w="323" h="312">
                  <a:moveTo>
                    <a:pt x="1" y="2"/>
                  </a:moveTo>
                  <a:cubicBezTo>
                    <a:pt x="51" y="56"/>
                    <a:pt x="105" y="108"/>
                    <a:pt x="158" y="159"/>
                  </a:cubicBezTo>
                  <a:cubicBezTo>
                    <a:pt x="211" y="211"/>
                    <a:pt x="264" y="262"/>
                    <a:pt x="320" y="311"/>
                  </a:cubicBezTo>
                  <a:cubicBezTo>
                    <a:pt x="321" y="312"/>
                    <a:pt x="323" y="310"/>
                    <a:pt x="322" y="309"/>
                  </a:cubicBezTo>
                  <a:cubicBezTo>
                    <a:pt x="268" y="258"/>
                    <a:pt x="213" y="208"/>
                    <a:pt x="160" y="157"/>
                  </a:cubicBezTo>
                  <a:cubicBezTo>
                    <a:pt x="106" y="106"/>
                    <a:pt x="55" y="53"/>
                    <a:pt x="2" y="1"/>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45"/>
            <p:cNvSpPr>
              <a:spLocks/>
            </p:cNvSpPr>
            <p:nvPr/>
          </p:nvSpPr>
          <p:spPr bwMode="auto">
            <a:xfrm>
              <a:off x="4052" y="3148"/>
              <a:ext cx="545" cy="689"/>
            </a:xfrm>
            <a:custGeom>
              <a:avLst/>
              <a:gdLst>
                <a:gd name="T0" fmla="*/ 0 w 310"/>
                <a:gd name="T1" fmla="*/ 1 h 392"/>
                <a:gd name="T2" fmla="*/ 50 w 310"/>
                <a:gd name="T3" fmla="*/ 140 h 392"/>
                <a:gd name="T4" fmla="*/ 107 w 310"/>
                <a:gd name="T5" fmla="*/ 250 h 392"/>
                <a:gd name="T6" fmla="*/ 197 w 310"/>
                <a:gd name="T7" fmla="*/ 344 h 392"/>
                <a:gd name="T8" fmla="*/ 307 w 310"/>
                <a:gd name="T9" fmla="*/ 391 h 392"/>
                <a:gd name="T10" fmla="*/ 308 w 310"/>
                <a:gd name="T11" fmla="*/ 389 h 392"/>
                <a:gd name="T12" fmla="*/ 192 w 310"/>
                <a:gd name="T13" fmla="*/ 335 h 392"/>
                <a:gd name="T14" fmla="*/ 105 w 310"/>
                <a:gd name="T15" fmla="*/ 243 h 392"/>
                <a:gd name="T16" fmla="*/ 49 w 310"/>
                <a:gd name="T17" fmla="*/ 129 h 392"/>
                <a:gd name="T18" fmla="*/ 2 w 310"/>
                <a:gd name="T19" fmla="*/ 1 h 392"/>
                <a:gd name="T20" fmla="*/ 0 w 310"/>
                <a:gd name="T21" fmla="*/ 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392">
                  <a:moveTo>
                    <a:pt x="0" y="1"/>
                  </a:moveTo>
                  <a:cubicBezTo>
                    <a:pt x="14" y="48"/>
                    <a:pt x="32" y="95"/>
                    <a:pt x="50" y="140"/>
                  </a:cubicBezTo>
                  <a:cubicBezTo>
                    <a:pt x="66" y="178"/>
                    <a:pt x="82" y="217"/>
                    <a:pt x="107" y="250"/>
                  </a:cubicBezTo>
                  <a:cubicBezTo>
                    <a:pt x="134" y="284"/>
                    <a:pt x="166" y="315"/>
                    <a:pt x="197" y="344"/>
                  </a:cubicBezTo>
                  <a:cubicBezTo>
                    <a:pt x="229" y="374"/>
                    <a:pt x="266" y="384"/>
                    <a:pt x="307" y="391"/>
                  </a:cubicBezTo>
                  <a:cubicBezTo>
                    <a:pt x="309" y="392"/>
                    <a:pt x="310" y="389"/>
                    <a:pt x="308" y="389"/>
                  </a:cubicBezTo>
                  <a:cubicBezTo>
                    <a:pt x="263" y="380"/>
                    <a:pt x="225" y="368"/>
                    <a:pt x="192" y="335"/>
                  </a:cubicBezTo>
                  <a:cubicBezTo>
                    <a:pt x="162" y="306"/>
                    <a:pt x="130" y="276"/>
                    <a:pt x="105" y="243"/>
                  </a:cubicBezTo>
                  <a:cubicBezTo>
                    <a:pt x="80" y="209"/>
                    <a:pt x="64" y="168"/>
                    <a:pt x="49" y="129"/>
                  </a:cubicBezTo>
                  <a:cubicBezTo>
                    <a:pt x="31" y="87"/>
                    <a:pt x="17" y="44"/>
                    <a:pt x="2" y="1"/>
                  </a:cubicBezTo>
                  <a:cubicBezTo>
                    <a:pt x="1" y="0"/>
                    <a:pt x="0"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46"/>
            <p:cNvSpPr>
              <a:spLocks/>
            </p:cNvSpPr>
            <p:nvPr/>
          </p:nvSpPr>
          <p:spPr bwMode="auto">
            <a:xfrm>
              <a:off x="4068" y="3174"/>
              <a:ext cx="561" cy="656"/>
            </a:xfrm>
            <a:custGeom>
              <a:avLst/>
              <a:gdLst>
                <a:gd name="T0" fmla="*/ 0 w 319"/>
                <a:gd name="T1" fmla="*/ 2 h 373"/>
                <a:gd name="T2" fmla="*/ 59 w 319"/>
                <a:gd name="T3" fmla="*/ 124 h 373"/>
                <a:gd name="T4" fmla="*/ 121 w 319"/>
                <a:gd name="T5" fmla="*/ 235 h 373"/>
                <a:gd name="T6" fmla="*/ 316 w 319"/>
                <a:gd name="T7" fmla="*/ 373 h 373"/>
                <a:gd name="T8" fmla="*/ 317 w 319"/>
                <a:gd name="T9" fmla="*/ 371 h 373"/>
                <a:gd name="T10" fmla="*/ 118 w 319"/>
                <a:gd name="T11" fmla="*/ 225 h 373"/>
                <a:gd name="T12" fmla="*/ 59 w 319"/>
                <a:gd name="T13" fmla="*/ 120 h 373"/>
                <a:gd name="T14" fmla="*/ 2 w 319"/>
                <a:gd name="T15" fmla="*/ 1 h 373"/>
                <a:gd name="T16" fmla="*/ 0 w 319"/>
                <a:gd name="T17" fmla="*/ 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373">
                  <a:moveTo>
                    <a:pt x="0" y="2"/>
                  </a:moveTo>
                  <a:cubicBezTo>
                    <a:pt x="19" y="43"/>
                    <a:pt x="38" y="84"/>
                    <a:pt x="59" y="124"/>
                  </a:cubicBezTo>
                  <a:cubicBezTo>
                    <a:pt x="78" y="162"/>
                    <a:pt x="95" y="202"/>
                    <a:pt x="121" y="235"/>
                  </a:cubicBezTo>
                  <a:cubicBezTo>
                    <a:pt x="170" y="297"/>
                    <a:pt x="249" y="335"/>
                    <a:pt x="316" y="373"/>
                  </a:cubicBezTo>
                  <a:cubicBezTo>
                    <a:pt x="318" y="373"/>
                    <a:pt x="319" y="371"/>
                    <a:pt x="317" y="371"/>
                  </a:cubicBezTo>
                  <a:cubicBezTo>
                    <a:pt x="249" y="328"/>
                    <a:pt x="166" y="293"/>
                    <a:pt x="118" y="225"/>
                  </a:cubicBezTo>
                  <a:cubicBezTo>
                    <a:pt x="94" y="193"/>
                    <a:pt x="77" y="155"/>
                    <a:pt x="59" y="120"/>
                  </a:cubicBezTo>
                  <a:cubicBezTo>
                    <a:pt x="39" y="80"/>
                    <a:pt x="21" y="41"/>
                    <a:pt x="2" y="1"/>
                  </a:cubicBezTo>
                  <a:cubicBezTo>
                    <a:pt x="1" y="0"/>
                    <a:pt x="0" y="1"/>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947"/>
            <p:cNvSpPr>
              <a:spLocks/>
            </p:cNvSpPr>
            <p:nvPr/>
          </p:nvSpPr>
          <p:spPr bwMode="auto">
            <a:xfrm>
              <a:off x="4184" y="3348"/>
              <a:ext cx="441" cy="442"/>
            </a:xfrm>
            <a:custGeom>
              <a:avLst/>
              <a:gdLst>
                <a:gd name="T0" fmla="*/ 1 w 251"/>
                <a:gd name="T1" fmla="*/ 2 h 251"/>
                <a:gd name="T2" fmla="*/ 90 w 251"/>
                <a:gd name="T3" fmla="*/ 146 h 251"/>
                <a:gd name="T4" fmla="*/ 159 w 251"/>
                <a:gd name="T5" fmla="*/ 194 h 251"/>
                <a:gd name="T6" fmla="*/ 249 w 251"/>
                <a:gd name="T7" fmla="*/ 251 h 251"/>
                <a:gd name="T8" fmla="*/ 250 w 251"/>
                <a:gd name="T9" fmla="*/ 249 h 251"/>
                <a:gd name="T10" fmla="*/ 92 w 251"/>
                <a:gd name="T11" fmla="*/ 144 h 251"/>
                <a:gd name="T12" fmla="*/ 2 w 251"/>
                <a:gd name="T13" fmla="*/ 1 h 251"/>
                <a:gd name="T14" fmla="*/ 1 w 251"/>
                <a:gd name="T15" fmla="*/ 2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251">
                  <a:moveTo>
                    <a:pt x="1" y="2"/>
                  </a:moveTo>
                  <a:cubicBezTo>
                    <a:pt x="27" y="51"/>
                    <a:pt x="48" y="107"/>
                    <a:pt x="90" y="146"/>
                  </a:cubicBezTo>
                  <a:cubicBezTo>
                    <a:pt x="111" y="164"/>
                    <a:pt x="135" y="179"/>
                    <a:pt x="159" y="194"/>
                  </a:cubicBezTo>
                  <a:cubicBezTo>
                    <a:pt x="189" y="213"/>
                    <a:pt x="218" y="233"/>
                    <a:pt x="249" y="251"/>
                  </a:cubicBezTo>
                  <a:cubicBezTo>
                    <a:pt x="250" y="251"/>
                    <a:pt x="251" y="249"/>
                    <a:pt x="250" y="249"/>
                  </a:cubicBezTo>
                  <a:cubicBezTo>
                    <a:pt x="198" y="213"/>
                    <a:pt x="139" y="185"/>
                    <a:pt x="92" y="144"/>
                  </a:cubicBezTo>
                  <a:cubicBezTo>
                    <a:pt x="49" y="105"/>
                    <a:pt x="31" y="49"/>
                    <a:pt x="2" y="1"/>
                  </a:cubicBezTo>
                  <a:cubicBezTo>
                    <a:pt x="2" y="0"/>
                    <a:pt x="0"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948"/>
            <p:cNvSpPr>
              <a:spLocks/>
            </p:cNvSpPr>
            <p:nvPr/>
          </p:nvSpPr>
          <p:spPr bwMode="auto">
            <a:xfrm>
              <a:off x="4061" y="3181"/>
              <a:ext cx="425" cy="669"/>
            </a:xfrm>
            <a:custGeom>
              <a:avLst/>
              <a:gdLst>
                <a:gd name="T0" fmla="*/ 1 w 242"/>
                <a:gd name="T1" fmla="*/ 1 h 380"/>
                <a:gd name="T2" fmla="*/ 86 w 242"/>
                <a:gd name="T3" fmla="*/ 237 h 380"/>
                <a:gd name="T4" fmla="*/ 240 w 242"/>
                <a:gd name="T5" fmla="*/ 380 h 380"/>
                <a:gd name="T6" fmla="*/ 241 w 242"/>
                <a:gd name="T7" fmla="*/ 378 h 380"/>
                <a:gd name="T8" fmla="*/ 80 w 242"/>
                <a:gd name="T9" fmla="*/ 224 h 380"/>
                <a:gd name="T10" fmla="*/ 3 w 242"/>
                <a:gd name="T11" fmla="*/ 1 h 380"/>
                <a:gd name="T12" fmla="*/ 1 w 242"/>
                <a:gd name="T13" fmla="*/ 1 h 380"/>
              </a:gdLst>
              <a:ahLst/>
              <a:cxnLst>
                <a:cxn ang="0">
                  <a:pos x="T0" y="T1"/>
                </a:cxn>
                <a:cxn ang="0">
                  <a:pos x="T2" y="T3"/>
                </a:cxn>
                <a:cxn ang="0">
                  <a:pos x="T4" y="T5"/>
                </a:cxn>
                <a:cxn ang="0">
                  <a:pos x="T6" y="T7"/>
                </a:cxn>
                <a:cxn ang="0">
                  <a:pos x="T8" y="T9"/>
                </a:cxn>
                <a:cxn ang="0">
                  <a:pos x="T10" y="T11"/>
                </a:cxn>
                <a:cxn ang="0">
                  <a:pos x="T12" y="T13"/>
                </a:cxn>
              </a:cxnLst>
              <a:rect l="0" t="0" r="r" b="b"/>
              <a:pathLst>
                <a:path w="242" h="380">
                  <a:moveTo>
                    <a:pt x="1" y="1"/>
                  </a:moveTo>
                  <a:cubicBezTo>
                    <a:pt x="17" y="84"/>
                    <a:pt x="38" y="166"/>
                    <a:pt x="86" y="237"/>
                  </a:cubicBezTo>
                  <a:cubicBezTo>
                    <a:pt x="124" y="292"/>
                    <a:pt x="171" y="362"/>
                    <a:pt x="240" y="380"/>
                  </a:cubicBezTo>
                  <a:cubicBezTo>
                    <a:pt x="241" y="380"/>
                    <a:pt x="242" y="379"/>
                    <a:pt x="241" y="378"/>
                  </a:cubicBezTo>
                  <a:cubicBezTo>
                    <a:pt x="169" y="354"/>
                    <a:pt x="120" y="285"/>
                    <a:pt x="80" y="224"/>
                  </a:cubicBezTo>
                  <a:cubicBezTo>
                    <a:pt x="37" y="156"/>
                    <a:pt x="20" y="78"/>
                    <a:pt x="3" y="1"/>
                  </a:cubicBezTo>
                  <a:cubicBezTo>
                    <a:pt x="2" y="0"/>
                    <a:pt x="0" y="0"/>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949"/>
            <p:cNvSpPr>
              <a:spLocks/>
            </p:cNvSpPr>
            <p:nvPr/>
          </p:nvSpPr>
          <p:spPr bwMode="auto">
            <a:xfrm>
              <a:off x="4055" y="3190"/>
              <a:ext cx="211" cy="540"/>
            </a:xfrm>
            <a:custGeom>
              <a:avLst/>
              <a:gdLst>
                <a:gd name="T0" fmla="*/ 0 w 120"/>
                <a:gd name="T1" fmla="*/ 1 h 307"/>
                <a:gd name="T2" fmla="*/ 118 w 120"/>
                <a:gd name="T3" fmla="*/ 306 h 307"/>
                <a:gd name="T4" fmla="*/ 120 w 120"/>
                <a:gd name="T5" fmla="*/ 305 h 307"/>
                <a:gd name="T6" fmla="*/ 2 w 120"/>
                <a:gd name="T7" fmla="*/ 1 h 307"/>
                <a:gd name="T8" fmla="*/ 0 w 120"/>
                <a:gd name="T9" fmla="*/ 1 h 307"/>
              </a:gdLst>
              <a:ahLst/>
              <a:cxnLst>
                <a:cxn ang="0">
                  <a:pos x="T0" y="T1"/>
                </a:cxn>
                <a:cxn ang="0">
                  <a:pos x="T2" y="T3"/>
                </a:cxn>
                <a:cxn ang="0">
                  <a:pos x="T4" y="T5"/>
                </a:cxn>
                <a:cxn ang="0">
                  <a:pos x="T6" y="T7"/>
                </a:cxn>
                <a:cxn ang="0">
                  <a:pos x="T8" y="T9"/>
                </a:cxn>
              </a:cxnLst>
              <a:rect l="0" t="0" r="r" b="b"/>
              <a:pathLst>
                <a:path w="120" h="307">
                  <a:moveTo>
                    <a:pt x="0" y="1"/>
                  </a:moveTo>
                  <a:cubicBezTo>
                    <a:pt x="10" y="109"/>
                    <a:pt x="51" y="220"/>
                    <a:pt x="118" y="306"/>
                  </a:cubicBezTo>
                  <a:cubicBezTo>
                    <a:pt x="119" y="307"/>
                    <a:pt x="120" y="306"/>
                    <a:pt x="120" y="305"/>
                  </a:cubicBezTo>
                  <a:cubicBezTo>
                    <a:pt x="56" y="212"/>
                    <a:pt x="15" y="113"/>
                    <a:pt x="2" y="1"/>
                  </a:cubicBezTo>
                  <a:cubicBezTo>
                    <a:pt x="1" y="0"/>
                    <a:pt x="0"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950"/>
            <p:cNvSpPr>
              <a:spLocks/>
            </p:cNvSpPr>
            <p:nvPr/>
          </p:nvSpPr>
          <p:spPr bwMode="auto">
            <a:xfrm>
              <a:off x="3982" y="3155"/>
              <a:ext cx="483" cy="744"/>
            </a:xfrm>
            <a:custGeom>
              <a:avLst/>
              <a:gdLst>
                <a:gd name="T0" fmla="*/ 35 w 275"/>
                <a:gd name="T1" fmla="*/ 1 h 423"/>
                <a:gd name="T2" fmla="*/ 74 w 275"/>
                <a:gd name="T3" fmla="*/ 266 h 423"/>
                <a:gd name="T4" fmla="*/ 273 w 275"/>
                <a:gd name="T5" fmla="*/ 422 h 423"/>
                <a:gd name="T6" fmla="*/ 274 w 275"/>
                <a:gd name="T7" fmla="*/ 420 h 423"/>
                <a:gd name="T8" fmla="*/ 76 w 275"/>
                <a:gd name="T9" fmla="*/ 265 h 423"/>
                <a:gd name="T10" fmla="*/ 36 w 275"/>
                <a:gd name="T11" fmla="*/ 1 h 423"/>
                <a:gd name="T12" fmla="*/ 35 w 275"/>
                <a:gd name="T13" fmla="*/ 1 h 423"/>
              </a:gdLst>
              <a:ahLst/>
              <a:cxnLst>
                <a:cxn ang="0">
                  <a:pos x="T0" y="T1"/>
                </a:cxn>
                <a:cxn ang="0">
                  <a:pos x="T2" y="T3"/>
                </a:cxn>
                <a:cxn ang="0">
                  <a:pos x="T4" y="T5"/>
                </a:cxn>
                <a:cxn ang="0">
                  <a:pos x="T6" y="T7"/>
                </a:cxn>
                <a:cxn ang="0">
                  <a:pos x="T8" y="T9"/>
                </a:cxn>
                <a:cxn ang="0">
                  <a:pos x="T10" y="T11"/>
                </a:cxn>
                <a:cxn ang="0">
                  <a:pos x="T12" y="T13"/>
                </a:cxn>
              </a:cxnLst>
              <a:rect l="0" t="0" r="r" b="b"/>
              <a:pathLst>
                <a:path w="275" h="423">
                  <a:moveTo>
                    <a:pt x="35" y="1"/>
                  </a:moveTo>
                  <a:cubicBezTo>
                    <a:pt x="0" y="92"/>
                    <a:pt x="27" y="185"/>
                    <a:pt x="74" y="266"/>
                  </a:cubicBezTo>
                  <a:cubicBezTo>
                    <a:pt x="117" y="340"/>
                    <a:pt x="186" y="407"/>
                    <a:pt x="273" y="422"/>
                  </a:cubicBezTo>
                  <a:cubicBezTo>
                    <a:pt x="274" y="423"/>
                    <a:pt x="275" y="421"/>
                    <a:pt x="274" y="420"/>
                  </a:cubicBezTo>
                  <a:cubicBezTo>
                    <a:pt x="187" y="399"/>
                    <a:pt x="120" y="341"/>
                    <a:pt x="76" y="265"/>
                  </a:cubicBezTo>
                  <a:cubicBezTo>
                    <a:pt x="29" y="183"/>
                    <a:pt x="5" y="93"/>
                    <a:pt x="36" y="1"/>
                  </a:cubicBezTo>
                  <a:cubicBezTo>
                    <a:pt x="37" y="0"/>
                    <a:pt x="35" y="0"/>
                    <a:pt x="3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51"/>
            <p:cNvSpPr>
              <a:spLocks/>
            </p:cNvSpPr>
            <p:nvPr/>
          </p:nvSpPr>
          <p:spPr bwMode="auto">
            <a:xfrm>
              <a:off x="3994" y="3227"/>
              <a:ext cx="290" cy="642"/>
            </a:xfrm>
            <a:custGeom>
              <a:avLst/>
              <a:gdLst>
                <a:gd name="T0" fmla="*/ 6 w 165"/>
                <a:gd name="T1" fmla="*/ 1 h 365"/>
                <a:gd name="T2" fmla="*/ 44 w 165"/>
                <a:gd name="T3" fmla="*/ 218 h 365"/>
                <a:gd name="T4" fmla="*/ 164 w 165"/>
                <a:gd name="T5" fmla="*/ 364 h 365"/>
                <a:gd name="T6" fmla="*/ 164 w 165"/>
                <a:gd name="T7" fmla="*/ 363 h 365"/>
                <a:gd name="T8" fmla="*/ 43 w 165"/>
                <a:gd name="T9" fmla="*/ 207 h 365"/>
                <a:gd name="T10" fmla="*/ 7 w 165"/>
                <a:gd name="T11" fmla="*/ 1 h 365"/>
                <a:gd name="T12" fmla="*/ 6 w 165"/>
                <a:gd name="T13" fmla="*/ 1 h 365"/>
              </a:gdLst>
              <a:ahLst/>
              <a:cxnLst>
                <a:cxn ang="0">
                  <a:pos x="T0" y="T1"/>
                </a:cxn>
                <a:cxn ang="0">
                  <a:pos x="T2" y="T3"/>
                </a:cxn>
                <a:cxn ang="0">
                  <a:pos x="T4" y="T5"/>
                </a:cxn>
                <a:cxn ang="0">
                  <a:pos x="T6" y="T7"/>
                </a:cxn>
                <a:cxn ang="0">
                  <a:pos x="T8" y="T9"/>
                </a:cxn>
                <a:cxn ang="0">
                  <a:pos x="T10" y="T11"/>
                </a:cxn>
                <a:cxn ang="0">
                  <a:pos x="T12" y="T13"/>
                </a:cxn>
              </a:cxnLst>
              <a:rect l="0" t="0" r="r" b="b"/>
              <a:pathLst>
                <a:path w="165" h="365">
                  <a:moveTo>
                    <a:pt x="6" y="1"/>
                  </a:moveTo>
                  <a:cubicBezTo>
                    <a:pt x="0" y="75"/>
                    <a:pt x="15" y="150"/>
                    <a:pt x="44" y="218"/>
                  </a:cubicBezTo>
                  <a:cubicBezTo>
                    <a:pt x="68" y="274"/>
                    <a:pt x="103" y="342"/>
                    <a:pt x="164" y="364"/>
                  </a:cubicBezTo>
                  <a:cubicBezTo>
                    <a:pt x="165" y="365"/>
                    <a:pt x="165" y="363"/>
                    <a:pt x="164" y="363"/>
                  </a:cubicBezTo>
                  <a:cubicBezTo>
                    <a:pt x="102" y="333"/>
                    <a:pt x="68" y="269"/>
                    <a:pt x="43" y="207"/>
                  </a:cubicBezTo>
                  <a:cubicBezTo>
                    <a:pt x="16" y="141"/>
                    <a:pt x="3" y="72"/>
                    <a:pt x="7" y="1"/>
                  </a:cubicBezTo>
                  <a:cubicBezTo>
                    <a:pt x="8" y="0"/>
                    <a:pt x="6" y="0"/>
                    <a:pt x="6"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952"/>
            <p:cNvSpPr>
              <a:spLocks/>
            </p:cNvSpPr>
            <p:nvPr/>
          </p:nvSpPr>
          <p:spPr bwMode="auto">
            <a:xfrm>
              <a:off x="3626" y="3067"/>
              <a:ext cx="342" cy="139"/>
            </a:xfrm>
            <a:custGeom>
              <a:avLst/>
              <a:gdLst>
                <a:gd name="T0" fmla="*/ 3 w 194"/>
                <a:gd name="T1" fmla="*/ 14 h 79"/>
                <a:gd name="T2" fmla="*/ 101 w 194"/>
                <a:gd name="T3" fmla="*/ 75 h 79"/>
                <a:gd name="T4" fmla="*/ 185 w 194"/>
                <a:gd name="T5" fmla="*/ 35 h 79"/>
                <a:gd name="T6" fmla="*/ 173 w 194"/>
                <a:gd name="T7" fmla="*/ 32 h 79"/>
                <a:gd name="T8" fmla="*/ 141 w 194"/>
                <a:gd name="T9" fmla="*/ 55 h 79"/>
                <a:gd name="T10" fmla="*/ 86 w 194"/>
                <a:gd name="T11" fmla="*/ 53 h 79"/>
                <a:gd name="T12" fmla="*/ 14 w 194"/>
                <a:gd name="T13" fmla="*/ 6 h 79"/>
                <a:gd name="T14" fmla="*/ 3 w 194"/>
                <a:gd name="T15" fmla="*/ 14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79">
                  <a:moveTo>
                    <a:pt x="3" y="14"/>
                  </a:moveTo>
                  <a:cubicBezTo>
                    <a:pt x="19" y="51"/>
                    <a:pt x="63" y="70"/>
                    <a:pt x="101" y="75"/>
                  </a:cubicBezTo>
                  <a:cubicBezTo>
                    <a:pt x="125" y="79"/>
                    <a:pt x="194" y="74"/>
                    <a:pt x="185" y="35"/>
                  </a:cubicBezTo>
                  <a:cubicBezTo>
                    <a:pt x="183" y="29"/>
                    <a:pt x="177" y="29"/>
                    <a:pt x="173" y="32"/>
                  </a:cubicBezTo>
                  <a:cubicBezTo>
                    <a:pt x="162" y="41"/>
                    <a:pt x="157" y="50"/>
                    <a:pt x="141" y="55"/>
                  </a:cubicBezTo>
                  <a:cubicBezTo>
                    <a:pt x="123" y="59"/>
                    <a:pt x="104" y="57"/>
                    <a:pt x="86" y="53"/>
                  </a:cubicBezTo>
                  <a:cubicBezTo>
                    <a:pt x="55" y="46"/>
                    <a:pt x="34" y="30"/>
                    <a:pt x="14" y="6"/>
                  </a:cubicBezTo>
                  <a:cubicBezTo>
                    <a:pt x="8" y="0"/>
                    <a:pt x="0" y="8"/>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53"/>
            <p:cNvSpPr>
              <a:spLocks/>
            </p:cNvSpPr>
            <p:nvPr/>
          </p:nvSpPr>
          <p:spPr bwMode="auto">
            <a:xfrm>
              <a:off x="3837" y="3023"/>
              <a:ext cx="217" cy="153"/>
            </a:xfrm>
            <a:custGeom>
              <a:avLst/>
              <a:gdLst>
                <a:gd name="T0" fmla="*/ 2 w 123"/>
                <a:gd name="T1" fmla="*/ 13 h 87"/>
                <a:gd name="T2" fmla="*/ 53 w 123"/>
                <a:gd name="T3" fmla="*/ 68 h 87"/>
                <a:gd name="T4" fmla="*/ 118 w 123"/>
                <a:gd name="T5" fmla="*/ 75 h 87"/>
                <a:gd name="T6" fmla="*/ 116 w 123"/>
                <a:gd name="T7" fmla="*/ 62 h 87"/>
                <a:gd name="T8" fmla="*/ 57 w 123"/>
                <a:gd name="T9" fmla="*/ 49 h 87"/>
                <a:gd name="T10" fmla="*/ 12 w 123"/>
                <a:gd name="T11" fmla="*/ 6 h 87"/>
                <a:gd name="T12" fmla="*/ 2 w 123"/>
                <a:gd name="T13" fmla="*/ 13 h 87"/>
              </a:gdLst>
              <a:ahLst/>
              <a:cxnLst>
                <a:cxn ang="0">
                  <a:pos x="T0" y="T1"/>
                </a:cxn>
                <a:cxn ang="0">
                  <a:pos x="T2" y="T3"/>
                </a:cxn>
                <a:cxn ang="0">
                  <a:pos x="T4" y="T5"/>
                </a:cxn>
                <a:cxn ang="0">
                  <a:pos x="T6" y="T7"/>
                </a:cxn>
                <a:cxn ang="0">
                  <a:pos x="T8" y="T9"/>
                </a:cxn>
                <a:cxn ang="0">
                  <a:pos x="T10" y="T11"/>
                </a:cxn>
                <a:cxn ang="0">
                  <a:pos x="T12" y="T13"/>
                </a:cxn>
              </a:cxnLst>
              <a:rect l="0" t="0" r="r" b="b"/>
              <a:pathLst>
                <a:path w="123" h="87">
                  <a:moveTo>
                    <a:pt x="2" y="13"/>
                  </a:moveTo>
                  <a:cubicBezTo>
                    <a:pt x="13" y="36"/>
                    <a:pt x="30" y="56"/>
                    <a:pt x="53" y="68"/>
                  </a:cubicBezTo>
                  <a:cubicBezTo>
                    <a:pt x="71" y="78"/>
                    <a:pt x="99" y="87"/>
                    <a:pt x="118" y="75"/>
                  </a:cubicBezTo>
                  <a:cubicBezTo>
                    <a:pt x="123" y="71"/>
                    <a:pt x="122" y="63"/>
                    <a:pt x="116" y="62"/>
                  </a:cubicBezTo>
                  <a:cubicBezTo>
                    <a:pt x="95" y="57"/>
                    <a:pt x="77" y="60"/>
                    <a:pt x="57" y="49"/>
                  </a:cubicBezTo>
                  <a:cubicBezTo>
                    <a:pt x="38" y="38"/>
                    <a:pt x="25" y="22"/>
                    <a:pt x="12" y="6"/>
                  </a:cubicBezTo>
                  <a:cubicBezTo>
                    <a:pt x="7" y="0"/>
                    <a:pt x="0" y="7"/>
                    <a:pt x="2"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954"/>
            <p:cNvSpPr>
              <a:spLocks/>
            </p:cNvSpPr>
            <p:nvPr/>
          </p:nvSpPr>
          <p:spPr bwMode="auto">
            <a:xfrm>
              <a:off x="3925" y="3115"/>
              <a:ext cx="531" cy="807"/>
            </a:xfrm>
            <a:custGeom>
              <a:avLst/>
              <a:gdLst>
                <a:gd name="T0" fmla="*/ 71 w 302"/>
                <a:gd name="T1" fmla="*/ 6 h 459"/>
                <a:gd name="T2" fmla="*/ 45 w 302"/>
                <a:gd name="T3" fmla="*/ 287 h 459"/>
                <a:gd name="T4" fmla="*/ 139 w 302"/>
                <a:gd name="T5" fmla="*/ 399 h 459"/>
                <a:gd name="T6" fmla="*/ 290 w 302"/>
                <a:gd name="T7" fmla="*/ 452 h 459"/>
                <a:gd name="T8" fmla="*/ 292 w 302"/>
                <a:gd name="T9" fmla="*/ 437 h 459"/>
                <a:gd name="T10" fmla="*/ 156 w 302"/>
                <a:gd name="T11" fmla="*/ 387 h 459"/>
                <a:gd name="T12" fmla="*/ 65 w 302"/>
                <a:gd name="T13" fmla="*/ 282 h 459"/>
                <a:gd name="T14" fmla="*/ 36 w 302"/>
                <a:gd name="T15" fmla="*/ 148 h 459"/>
                <a:gd name="T16" fmla="*/ 82 w 302"/>
                <a:gd name="T17" fmla="*/ 14 h 459"/>
                <a:gd name="T18" fmla="*/ 71 w 302"/>
                <a:gd name="T19" fmla="*/ 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459">
                  <a:moveTo>
                    <a:pt x="71" y="6"/>
                  </a:moveTo>
                  <a:cubicBezTo>
                    <a:pt x="0" y="77"/>
                    <a:pt x="3" y="202"/>
                    <a:pt x="45" y="287"/>
                  </a:cubicBezTo>
                  <a:cubicBezTo>
                    <a:pt x="67" y="331"/>
                    <a:pt x="100" y="369"/>
                    <a:pt x="139" y="399"/>
                  </a:cubicBezTo>
                  <a:cubicBezTo>
                    <a:pt x="180" y="430"/>
                    <a:pt x="236" y="459"/>
                    <a:pt x="290" y="452"/>
                  </a:cubicBezTo>
                  <a:cubicBezTo>
                    <a:pt x="298" y="451"/>
                    <a:pt x="302" y="438"/>
                    <a:pt x="292" y="437"/>
                  </a:cubicBezTo>
                  <a:cubicBezTo>
                    <a:pt x="242" y="430"/>
                    <a:pt x="198" y="417"/>
                    <a:pt x="156" y="387"/>
                  </a:cubicBezTo>
                  <a:cubicBezTo>
                    <a:pt x="119" y="359"/>
                    <a:pt x="87" y="324"/>
                    <a:pt x="65" y="282"/>
                  </a:cubicBezTo>
                  <a:cubicBezTo>
                    <a:pt x="44" y="241"/>
                    <a:pt x="33" y="195"/>
                    <a:pt x="36" y="148"/>
                  </a:cubicBezTo>
                  <a:cubicBezTo>
                    <a:pt x="39" y="99"/>
                    <a:pt x="58" y="57"/>
                    <a:pt x="82" y="14"/>
                  </a:cubicBezTo>
                  <a:cubicBezTo>
                    <a:pt x="86" y="7"/>
                    <a:pt x="77" y="0"/>
                    <a:pt x="7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955"/>
            <p:cNvSpPr>
              <a:spLocks/>
            </p:cNvSpPr>
            <p:nvPr/>
          </p:nvSpPr>
          <p:spPr bwMode="auto">
            <a:xfrm>
              <a:off x="4386" y="2914"/>
              <a:ext cx="1081" cy="1003"/>
            </a:xfrm>
            <a:custGeom>
              <a:avLst/>
              <a:gdLst>
                <a:gd name="T0" fmla="*/ 558 w 615"/>
                <a:gd name="T1" fmla="*/ 14 h 570"/>
                <a:gd name="T2" fmla="*/ 578 w 615"/>
                <a:gd name="T3" fmla="*/ 172 h 570"/>
                <a:gd name="T4" fmla="*/ 464 w 615"/>
                <a:gd name="T5" fmla="*/ 320 h 570"/>
                <a:gd name="T6" fmla="*/ 393 w 615"/>
                <a:gd name="T7" fmla="*/ 378 h 570"/>
                <a:gd name="T8" fmla="*/ 326 w 615"/>
                <a:gd name="T9" fmla="*/ 418 h 570"/>
                <a:gd name="T10" fmla="*/ 179 w 615"/>
                <a:gd name="T11" fmla="*/ 495 h 570"/>
                <a:gd name="T12" fmla="*/ 140 w 615"/>
                <a:gd name="T13" fmla="*/ 499 h 570"/>
                <a:gd name="T14" fmla="*/ 106 w 615"/>
                <a:gd name="T15" fmla="*/ 527 h 570"/>
                <a:gd name="T16" fmla="*/ 9 w 615"/>
                <a:gd name="T17" fmla="*/ 552 h 570"/>
                <a:gd name="T18" fmla="*/ 11 w 615"/>
                <a:gd name="T19" fmla="*/ 566 h 570"/>
                <a:gd name="T20" fmla="*/ 96 w 615"/>
                <a:gd name="T21" fmla="*/ 553 h 570"/>
                <a:gd name="T22" fmla="*/ 129 w 615"/>
                <a:gd name="T23" fmla="*/ 533 h 570"/>
                <a:gd name="T24" fmla="*/ 144 w 615"/>
                <a:gd name="T25" fmla="*/ 519 h 570"/>
                <a:gd name="T26" fmla="*/ 182 w 615"/>
                <a:gd name="T27" fmla="*/ 513 h 570"/>
                <a:gd name="T28" fmla="*/ 330 w 615"/>
                <a:gd name="T29" fmla="*/ 443 h 570"/>
                <a:gd name="T30" fmla="*/ 368 w 615"/>
                <a:gd name="T31" fmla="*/ 410 h 570"/>
                <a:gd name="T32" fmla="*/ 408 w 615"/>
                <a:gd name="T33" fmla="*/ 391 h 570"/>
                <a:gd name="T34" fmla="*/ 482 w 615"/>
                <a:gd name="T35" fmla="*/ 328 h 570"/>
                <a:gd name="T36" fmla="*/ 594 w 615"/>
                <a:gd name="T37" fmla="*/ 179 h 570"/>
                <a:gd name="T38" fmla="*/ 569 w 615"/>
                <a:gd name="T39" fmla="*/ 6 h 570"/>
                <a:gd name="T40" fmla="*/ 558 w 615"/>
                <a:gd name="T41" fmla="*/ 1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5" h="570">
                  <a:moveTo>
                    <a:pt x="558" y="14"/>
                  </a:moveTo>
                  <a:cubicBezTo>
                    <a:pt x="592" y="61"/>
                    <a:pt x="597" y="118"/>
                    <a:pt x="578" y="172"/>
                  </a:cubicBezTo>
                  <a:cubicBezTo>
                    <a:pt x="556" y="231"/>
                    <a:pt x="509" y="277"/>
                    <a:pt x="464" y="320"/>
                  </a:cubicBezTo>
                  <a:cubicBezTo>
                    <a:pt x="442" y="341"/>
                    <a:pt x="420" y="363"/>
                    <a:pt x="393" y="378"/>
                  </a:cubicBezTo>
                  <a:cubicBezTo>
                    <a:pt x="369" y="392"/>
                    <a:pt x="344" y="396"/>
                    <a:pt x="326" y="418"/>
                  </a:cubicBezTo>
                  <a:cubicBezTo>
                    <a:pt x="289" y="465"/>
                    <a:pt x="241" y="496"/>
                    <a:pt x="179" y="495"/>
                  </a:cubicBezTo>
                  <a:cubicBezTo>
                    <a:pt x="165" y="494"/>
                    <a:pt x="152" y="492"/>
                    <a:pt x="140" y="499"/>
                  </a:cubicBezTo>
                  <a:cubicBezTo>
                    <a:pt x="127" y="506"/>
                    <a:pt x="118" y="519"/>
                    <a:pt x="106" y="527"/>
                  </a:cubicBezTo>
                  <a:cubicBezTo>
                    <a:pt x="76" y="545"/>
                    <a:pt x="43" y="547"/>
                    <a:pt x="9" y="552"/>
                  </a:cubicBezTo>
                  <a:cubicBezTo>
                    <a:pt x="0" y="553"/>
                    <a:pt x="4" y="565"/>
                    <a:pt x="11" y="566"/>
                  </a:cubicBezTo>
                  <a:cubicBezTo>
                    <a:pt x="39" y="570"/>
                    <a:pt x="70" y="564"/>
                    <a:pt x="96" y="553"/>
                  </a:cubicBezTo>
                  <a:cubicBezTo>
                    <a:pt x="108" y="547"/>
                    <a:pt x="119" y="541"/>
                    <a:pt x="129" y="533"/>
                  </a:cubicBezTo>
                  <a:cubicBezTo>
                    <a:pt x="135" y="528"/>
                    <a:pt x="139" y="523"/>
                    <a:pt x="144" y="519"/>
                  </a:cubicBezTo>
                  <a:cubicBezTo>
                    <a:pt x="156" y="509"/>
                    <a:pt x="169" y="513"/>
                    <a:pt x="182" y="513"/>
                  </a:cubicBezTo>
                  <a:cubicBezTo>
                    <a:pt x="239" y="513"/>
                    <a:pt x="295" y="487"/>
                    <a:pt x="330" y="443"/>
                  </a:cubicBezTo>
                  <a:cubicBezTo>
                    <a:pt x="341" y="429"/>
                    <a:pt x="350" y="417"/>
                    <a:pt x="368" y="410"/>
                  </a:cubicBezTo>
                  <a:cubicBezTo>
                    <a:pt x="382" y="404"/>
                    <a:pt x="395" y="399"/>
                    <a:pt x="408" y="391"/>
                  </a:cubicBezTo>
                  <a:cubicBezTo>
                    <a:pt x="435" y="373"/>
                    <a:pt x="458" y="350"/>
                    <a:pt x="482" y="328"/>
                  </a:cubicBezTo>
                  <a:cubicBezTo>
                    <a:pt x="526" y="285"/>
                    <a:pt x="572" y="238"/>
                    <a:pt x="594" y="179"/>
                  </a:cubicBezTo>
                  <a:cubicBezTo>
                    <a:pt x="615" y="123"/>
                    <a:pt x="615" y="50"/>
                    <a:pt x="569" y="6"/>
                  </a:cubicBezTo>
                  <a:cubicBezTo>
                    <a:pt x="564" y="0"/>
                    <a:pt x="553" y="7"/>
                    <a:pt x="55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56"/>
            <p:cNvSpPr>
              <a:spLocks/>
            </p:cNvSpPr>
            <p:nvPr/>
          </p:nvSpPr>
          <p:spPr bwMode="auto">
            <a:xfrm>
              <a:off x="4038" y="2768"/>
              <a:ext cx="624" cy="391"/>
            </a:xfrm>
            <a:custGeom>
              <a:avLst/>
              <a:gdLst>
                <a:gd name="T0" fmla="*/ 6 w 355"/>
                <a:gd name="T1" fmla="*/ 219 h 222"/>
                <a:gd name="T2" fmla="*/ 165 w 355"/>
                <a:gd name="T3" fmla="*/ 92 h 222"/>
                <a:gd name="T4" fmla="*/ 352 w 355"/>
                <a:gd name="T5" fmla="*/ 7 h 222"/>
                <a:gd name="T6" fmla="*/ 351 w 355"/>
                <a:gd name="T7" fmla="*/ 1 h 222"/>
                <a:gd name="T8" fmla="*/ 161 w 355"/>
                <a:gd name="T9" fmla="*/ 85 h 222"/>
                <a:gd name="T10" fmla="*/ 2 w 355"/>
                <a:gd name="T11" fmla="*/ 215 h 222"/>
                <a:gd name="T12" fmla="*/ 6 w 355"/>
                <a:gd name="T13" fmla="*/ 219 h 222"/>
              </a:gdLst>
              <a:ahLst/>
              <a:cxnLst>
                <a:cxn ang="0">
                  <a:pos x="T0" y="T1"/>
                </a:cxn>
                <a:cxn ang="0">
                  <a:pos x="T2" y="T3"/>
                </a:cxn>
                <a:cxn ang="0">
                  <a:pos x="T4" y="T5"/>
                </a:cxn>
                <a:cxn ang="0">
                  <a:pos x="T6" y="T7"/>
                </a:cxn>
                <a:cxn ang="0">
                  <a:pos x="T8" y="T9"/>
                </a:cxn>
                <a:cxn ang="0">
                  <a:pos x="T10" y="T11"/>
                </a:cxn>
                <a:cxn ang="0">
                  <a:pos x="T12" y="T13"/>
                </a:cxn>
              </a:cxnLst>
              <a:rect l="0" t="0" r="r" b="b"/>
              <a:pathLst>
                <a:path w="355" h="222">
                  <a:moveTo>
                    <a:pt x="6" y="219"/>
                  </a:moveTo>
                  <a:cubicBezTo>
                    <a:pt x="55" y="170"/>
                    <a:pt x="106" y="127"/>
                    <a:pt x="165" y="92"/>
                  </a:cubicBezTo>
                  <a:cubicBezTo>
                    <a:pt x="225" y="56"/>
                    <a:pt x="287" y="31"/>
                    <a:pt x="352" y="7"/>
                  </a:cubicBezTo>
                  <a:cubicBezTo>
                    <a:pt x="355" y="5"/>
                    <a:pt x="354" y="0"/>
                    <a:pt x="351" y="1"/>
                  </a:cubicBezTo>
                  <a:cubicBezTo>
                    <a:pt x="284" y="15"/>
                    <a:pt x="219" y="50"/>
                    <a:pt x="161" y="85"/>
                  </a:cubicBezTo>
                  <a:cubicBezTo>
                    <a:pt x="104" y="120"/>
                    <a:pt x="44" y="162"/>
                    <a:pt x="2" y="215"/>
                  </a:cubicBezTo>
                  <a:cubicBezTo>
                    <a:pt x="0" y="218"/>
                    <a:pt x="3" y="222"/>
                    <a:pt x="6" y="2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57"/>
            <p:cNvSpPr>
              <a:spLocks/>
            </p:cNvSpPr>
            <p:nvPr/>
          </p:nvSpPr>
          <p:spPr bwMode="auto">
            <a:xfrm>
              <a:off x="4038" y="2812"/>
              <a:ext cx="158" cy="362"/>
            </a:xfrm>
            <a:custGeom>
              <a:avLst/>
              <a:gdLst>
                <a:gd name="T0" fmla="*/ 5 w 90"/>
                <a:gd name="T1" fmla="*/ 203 h 206"/>
                <a:gd name="T2" fmla="*/ 88 w 90"/>
                <a:gd name="T3" fmla="*/ 6 h 206"/>
                <a:gd name="T4" fmla="*/ 83 w 90"/>
                <a:gd name="T5" fmla="*/ 2 h 206"/>
                <a:gd name="T6" fmla="*/ 1 w 90"/>
                <a:gd name="T7" fmla="*/ 203 h 206"/>
                <a:gd name="T8" fmla="*/ 5 w 90"/>
                <a:gd name="T9" fmla="*/ 203 h 206"/>
              </a:gdLst>
              <a:ahLst/>
              <a:cxnLst>
                <a:cxn ang="0">
                  <a:pos x="T0" y="T1"/>
                </a:cxn>
                <a:cxn ang="0">
                  <a:pos x="T2" y="T3"/>
                </a:cxn>
                <a:cxn ang="0">
                  <a:pos x="T4" y="T5"/>
                </a:cxn>
                <a:cxn ang="0">
                  <a:pos x="T6" y="T7"/>
                </a:cxn>
                <a:cxn ang="0">
                  <a:pos x="T8" y="T9"/>
                </a:cxn>
              </a:cxnLst>
              <a:rect l="0" t="0" r="r" b="b"/>
              <a:pathLst>
                <a:path w="90" h="206">
                  <a:moveTo>
                    <a:pt x="5" y="203"/>
                  </a:moveTo>
                  <a:cubicBezTo>
                    <a:pt x="16" y="132"/>
                    <a:pt x="47" y="65"/>
                    <a:pt x="88" y="6"/>
                  </a:cubicBezTo>
                  <a:cubicBezTo>
                    <a:pt x="90" y="3"/>
                    <a:pt x="86" y="0"/>
                    <a:pt x="83" y="2"/>
                  </a:cubicBezTo>
                  <a:cubicBezTo>
                    <a:pt x="37" y="56"/>
                    <a:pt x="7" y="133"/>
                    <a:pt x="1" y="203"/>
                  </a:cubicBezTo>
                  <a:cubicBezTo>
                    <a:pt x="0" y="205"/>
                    <a:pt x="5" y="206"/>
                    <a:pt x="5" y="2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58"/>
            <p:cNvSpPr>
              <a:spLocks/>
            </p:cNvSpPr>
            <p:nvPr/>
          </p:nvSpPr>
          <p:spPr bwMode="auto">
            <a:xfrm>
              <a:off x="3938" y="2905"/>
              <a:ext cx="58" cy="254"/>
            </a:xfrm>
            <a:custGeom>
              <a:avLst/>
              <a:gdLst>
                <a:gd name="T0" fmla="*/ 32 w 33"/>
                <a:gd name="T1" fmla="*/ 138 h 144"/>
                <a:gd name="T2" fmla="*/ 16 w 33"/>
                <a:gd name="T3" fmla="*/ 69 h 144"/>
                <a:gd name="T4" fmla="*/ 17 w 33"/>
                <a:gd name="T5" fmla="*/ 5 h 144"/>
                <a:gd name="T6" fmla="*/ 11 w 33"/>
                <a:gd name="T7" fmla="*/ 4 h 144"/>
                <a:gd name="T8" fmla="*/ 25 w 33"/>
                <a:gd name="T9" fmla="*/ 140 h 144"/>
                <a:gd name="T10" fmla="*/ 32 w 33"/>
                <a:gd name="T11" fmla="*/ 138 h 144"/>
              </a:gdLst>
              <a:ahLst/>
              <a:cxnLst>
                <a:cxn ang="0">
                  <a:pos x="T0" y="T1"/>
                </a:cxn>
                <a:cxn ang="0">
                  <a:pos x="T2" y="T3"/>
                </a:cxn>
                <a:cxn ang="0">
                  <a:pos x="T4" y="T5"/>
                </a:cxn>
                <a:cxn ang="0">
                  <a:pos x="T6" y="T7"/>
                </a:cxn>
                <a:cxn ang="0">
                  <a:pos x="T8" y="T9"/>
                </a:cxn>
                <a:cxn ang="0">
                  <a:pos x="T10" y="T11"/>
                </a:cxn>
              </a:cxnLst>
              <a:rect l="0" t="0" r="r" b="b"/>
              <a:pathLst>
                <a:path w="33" h="144">
                  <a:moveTo>
                    <a:pt x="32" y="138"/>
                  </a:moveTo>
                  <a:cubicBezTo>
                    <a:pt x="25" y="115"/>
                    <a:pt x="19" y="93"/>
                    <a:pt x="16" y="69"/>
                  </a:cubicBezTo>
                  <a:cubicBezTo>
                    <a:pt x="14" y="47"/>
                    <a:pt x="16" y="26"/>
                    <a:pt x="17" y="5"/>
                  </a:cubicBezTo>
                  <a:cubicBezTo>
                    <a:pt x="17" y="1"/>
                    <a:pt x="12" y="0"/>
                    <a:pt x="11" y="4"/>
                  </a:cubicBezTo>
                  <a:cubicBezTo>
                    <a:pt x="0" y="47"/>
                    <a:pt x="7" y="100"/>
                    <a:pt x="25" y="140"/>
                  </a:cubicBezTo>
                  <a:cubicBezTo>
                    <a:pt x="27" y="144"/>
                    <a:pt x="33" y="142"/>
                    <a:pt x="32" y="1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59"/>
            <p:cNvSpPr>
              <a:spLocks/>
            </p:cNvSpPr>
            <p:nvPr/>
          </p:nvSpPr>
          <p:spPr bwMode="auto">
            <a:xfrm>
              <a:off x="3751" y="3030"/>
              <a:ext cx="144" cy="139"/>
            </a:xfrm>
            <a:custGeom>
              <a:avLst/>
              <a:gdLst>
                <a:gd name="T0" fmla="*/ 79 w 82"/>
                <a:gd name="T1" fmla="*/ 72 h 79"/>
                <a:gd name="T2" fmla="*/ 6 w 82"/>
                <a:gd name="T3" fmla="*/ 3 h 79"/>
                <a:gd name="T4" fmla="*/ 0 w 82"/>
                <a:gd name="T5" fmla="*/ 5 h 79"/>
                <a:gd name="T6" fmla="*/ 78 w 82"/>
                <a:gd name="T7" fmla="*/ 79 h 79"/>
                <a:gd name="T8" fmla="*/ 79 w 82"/>
                <a:gd name="T9" fmla="*/ 72 h 79"/>
              </a:gdLst>
              <a:ahLst/>
              <a:cxnLst>
                <a:cxn ang="0">
                  <a:pos x="T0" y="T1"/>
                </a:cxn>
                <a:cxn ang="0">
                  <a:pos x="T2" y="T3"/>
                </a:cxn>
                <a:cxn ang="0">
                  <a:pos x="T4" y="T5"/>
                </a:cxn>
                <a:cxn ang="0">
                  <a:pos x="T6" y="T7"/>
                </a:cxn>
                <a:cxn ang="0">
                  <a:pos x="T8" y="T9"/>
                </a:cxn>
              </a:cxnLst>
              <a:rect l="0" t="0" r="r" b="b"/>
              <a:pathLst>
                <a:path w="82" h="79">
                  <a:moveTo>
                    <a:pt x="79" y="72"/>
                  </a:moveTo>
                  <a:cubicBezTo>
                    <a:pt x="43" y="62"/>
                    <a:pt x="18" y="39"/>
                    <a:pt x="6" y="3"/>
                  </a:cubicBezTo>
                  <a:cubicBezTo>
                    <a:pt x="5" y="0"/>
                    <a:pt x="0" y="1"/>
                    <a:pt x="0" y="5"/>
                  </a:cubicBezTo>
                  <a:cubicBezTo>
                    <a:pt x="5" y="43"/>
                    <a:pt x="40" y="75"/>
                    <a:pt x="78" y="79"/>
                  </a:cubicBezTo>
                  <a:cubicBezTo>
                    <a:pt x="82" y="79"/>
                    <a:pt x="82" y="73"/>
                    <a:pt x="79" y="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60"/>
            <p:cNvSpPr>
              <a:spLocks/>
            </p:cNvSpPr>
            <p:nvPr/>
          </p:nvSpPr>
          <p:spPr bwMode="auto">
            <a:xfrm>
              <a:off x="4050" y="2962"/>
              <a:ext cx="1410" cy="184"/>
            </a:xfrm>
            <a:custGeom>
              <a:avLst/>
              <a:gdLst>
                <a:gd name="T0" fmla="*/ 6 w 802"/>
                <a:gd name="T1" fmla="*/ 103 h 105"/>
                <a:gd name="T2" fmla="*/ 290 w 802"/>
                <a:gd name="T3" fmla="*/ 20 h 105"/>
                <a:gd name="T4" fmla="*/ 606 w 802"/>
                <a:gd name="T5" fmla="*/ 24 h 105"/>
                <a:gd name="T6" fmla="*/ 793 w 802"/>
                <a:gd name="T7" fmla="*/ 69 h 105"/>
                <a:gd name="T8" fmla="*/ 797 w 802"/>
                <a:gd name="T9" fmla="*/ 62 h 105"/>
                <a:gd name="T10" fmla="*/ 636 w 802"/>
                <a:gd name="T11" fmla="*/ 17 h 105"/>
                <a:gd name="T12" fmla="*/ 480 w 802"/>
                <a:gd name="T13" fmla="*/ 4 h 105"/>
                <a:gd name="T14" fmla="*/ 149 w 802"/>
                <a:gd name="T15" fmla="*/ 35 h 105"/>
                <a:gd name="T16" fmla="*/ 3 w 802"/>
                <a:gd name="T17" fmla="*/ 98 h 105"/>
                <a:gd name="T18" fmla="*/ 6 w 802"/>
                <a:gd name="T19"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2" h="105">
                  <a:moveTo>
                    <a:pt x="6" y="103"/>
                  </a:moveTo>
                  <a:cubicBezTo>
                    <a:pt x="89" y="49"/>
                    <a:pt x="192" y="29"/>
                    <a:pt x="290" y="20"/>
                  </a:cubicBezTo>
                  <a:cubicBezTo>
                    <a:pt x="395" y="9"/>
                    <a:pt x="501" y="12"/>
                    <a:pt x="606" y="24"/>
                  </a:cubicBezTo>
                  <a:cubicBezTo>
                    <a:pt x="670" y="32"/>
                    <a:pt x="735" y="41"/>
                    <a:pt x="793" y="69"/>
                  </a:cubicBezTo>
                  <a:cubicBezTo>
                    <a:pt x="798" y="71"/>
                    <a:pt x="802" y="65"/>
                    <a:pt x="797" y="62"/>
                  </a:cubicBezTo>
                  <a:cubicBezTo>
                    <a:pt x="753" y="30"/>
                    <a:pt x="689" y="25"/>
                    <a:pt x="636" y="17"/>
                  </a:cubicBezTo>
                  <a:cubicBezTo>
                    <a:pt x="584" y="10"/>
                    <a:pt x="532" y="6"/>
                    <a:pt x="480" y="4"/>
                  </a:cubicBezTo>
                  <a:cubicBezTo>
                    <a:pt x="370" y="0"/>
                    <a:pt x="256" y="7"/>
                    <a:pt x="149" y="35"/>
                  </a:cubicBezTo>
                  <a:cubicBezTo>
                    <a:pt x="98" y="49"/>
                    <a:pt x="47" y="68"/>
                    <a:pt x="3" y="98"/>
                  </a:cubicBezTo>
                  <a:cubicBezTo>
                    <a:pt x="0" y="100"/>
                    <a:pt x="3" y="105"/>
                    <a:pt x="6"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61"/>
            <p:cNvSpPr>
              <a:spLocks/>
            </p:cNvSpPr>
            <p:nvPr/>
          </p:nvSpPr>
          <p:spPr bwMode="auto">
            <a:xfrm>
              <a:off x="4929" y="2976"/>
              <a:ext cx="436" cy="367"/>
            </a:xfrm>
            <a:custGeom>
              <a:avLst/>
              <a:gdLst>
                <a:gd name="T0" fmla="*/ 4 w 248"/>
                <a:gd name="T1" fmla="*/ 8 h 209"/>
                <a:gd name="T2" fmla="*/ 64 w 248"/>
                <a:gd name="T3" fmla="*/ 34 h 209"/>
                <a:gd name="T4" fmla="*/ 119 w 248"/>
                <a:gd name="T5" fmla="*/ 85 h 209"/>
                <a:gd name="T6" fmla="*/ 181 w 248"/>
                <a:gd name="T7" fmla="*/ 138 h 209"/>
                <a:gd name="T8" fmla="*/ 211 w 248"/>
                <a:gd name="T9" fmla="*/ 168 h 209"/>
                <a:gd name="T10" fmla="*/ 234 w 248"/>
                <a:gd name="T11" fmla="*/ 203 h 209"/>
                <a:gd name="T12" fmla="*/ 242 w 248"/>
                <a:gd name="T13" fmla="*/ 205 h 209"/>
                <a:gd name="T14" fmla="*/ 211 w 248"/>
                <a:gd name="T15" fmla="*/ 153 h 209"/>
                <a:gd name="T16" fmla="*/ 132 w 248"/>
                <a:gd name="T17" fmla="*/ 85 h 209"/>
                <a:gd name="T18" fmla="*/ 74 w 248"/>
                <a:gd name="T19" fmla="*/ 29 h 209"/>
                <a:gd name="T20" fmla="*/ 6 w 248"/>
                <a:gd name="T21" fmla="*/ 1 h 209"/>
                <a:gd name="T22" fmla="*/ 4 w 248"/>
                <a:gd name="T23" fmla="*/ 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209">
                  <a:moveTo>
                    <a:pt x="4" y="8"/>
                  </a:moveTo>
                  <a:cubicBezTo>
                    <a:pt x="25" y="14"/>
                    <a:pt x="45" y="23"/>
                    <a:pt x="64" y="34"/>
                  </a:cubicBezTo>
                  <a:cubicBezTo>
                    <a:pt x="87" y="47"/>
                    <a:pt x="101" y="66"/>
                    <a:pt x="119" y="85"/>
                  </a:cubicBezTo>
                  <a:cubicBezTo>
                    <a:pt x="137" y="105"/>
                    <a:pt x="160" y="120"/>
                    <a:pt x="181" y="138"/>
                  </a:cubicBezTo>
                  <a:cubicBezTo>
                    <a:pt x="192" y="147"/>
                    <a:pt x="202" y="157"/>
                    <a:pt x="211" y="168"/>
                  </a:cubicBezTo>
                  <a:cubicBezTo>
                    <a:pt x="219" y="177"/>
                    <a:pt x="233" y="190"/>
                    <a:pt x="234" y="203"/>
                  </a:cubicBezTo>
                  <a:cubicBezTo>
                    <a:pt x="234" y="208"/>
                    <a:pt x="240" y="209"/>
                    <a:pt x="242" y="205"/>
                  </a:cubicBezTo>
                  <a:cubicBezTo>
                    <a:pt x="248" y="186"/>
                    <a:pt x="222" y="164"/>
                    <a:pt x="211" y="153"/>
                  </a:cubicBezTo>
                  <a:cubicBezTo>
                    <a:pt x="187" y="127"/>
                    <a:pt x="157" y="110"/>
                    <a:pt x="132" y="85"/>
                  </a:cubicBezTo>
                  <a:cubicBezTo>
                    <a:pt x="113" y="65"/>
                    <a:pt x="98" y="43"/>
                    <a:pt x="74" y="29"/>
                  </a:cubicBezTo>
                  <a:cubicBezTo>
                    <a:pt x="53" y="17"/>
                    <a:pt x="29" y="5"/>
                    <a:pt x="6" y="1"/>
                  </a:cubicBezTo>
                  <a:cubicBezTo>
                    <a:pt x="2" y="0"/>
                    <a:pt x="0" y="6"/>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62"/>
            <p:cNvSpPr>
              <a:spLocks/>
            </p:cNvSpPr>
            <p:nvPr/>
          </p:nvSpPr>
          <p:spPr bwMode="auto">
            <a:xfrm>
              <a:off x="4057" y="3064"/>
              <a:ext cx="1183" cy="413"/>
            </a:xfrm>
            <a:custGeom>
              <a:avLst/>
              <a:gdLst>
                <a:gd name="T0" fmla="*/ 6 w 673"/>
                <a:gd name="T1" fmla="*/ 48 h 235"/>
                <a:gd name="T2" fmla="*/ 370 w 673"/>
                <a:gd name="T3" fmla="*/ 41 h 235"/>
                <a:gd name="T4" fmla="*/ 662 w 673"/>
                <a:gd name="T5" fmla="*/ 230 h 235"/>
                <a:gd name="T6" fmla="*/ 670 w 673"/>
                <a:gd name="T7" fmla="*/ 225 h 235"/>
                <a:gd name="T8" fmla="*/ 378 w 673"/>
                <a:gd name="T9" fmla="*/ 33 h 235"/>
                <a:gd name="T10" fmla="*/ 4 w 673"/>
                <a:gd name="T11" fmla="*/ 42 h 235"/>
                <a:gd name="T12" fmla="*/ 6 w 673"/>
                <a:gd name="T13" fmla="*/ 48 h 235"/>
              </a:gdLst>
              <a:ahLst/>
              <a:cxnLst>
                <a:cxn ang="0">
                  <a:pos x="T0" y="T1"/>
                </a:cxn>
                <a:cxn ang="0">
                  <a:pos x="T2" y="T3"/>
                </a:cxn>
                <a:cxn ang="0">
                  <a:pos x="T4" y="T5"/>
                </a:cxn>
                <a:cxn ang="0">
                  <a:pos x="T6" y="T7"/>
                </a:cxn>
                <a:cxn ang="0">
                  <a:pos x="T8" y="T9"/>
                </a:cxn>
                <a:cxn ang="0">
                  <a:pos x="T10" y="T11"/>
                </a:cxn>
                <a:cxn ang="0">
                  <a:pos x="T12" y="T13"/>
                </a:cxn>
              </a:cxnLst>
              <a:rect l="0" t="0" r="r" b="b"/>
              <a:pathLst>
                <a:path w="673" h="235">
                  <a:moveTo>
                    <a:pt x="6" y="48"/>
                  </a:moveTo>
                  <a:cubicBezTo>
                    <a:pt x="125" y="15"/>
                    <a:pt x="249" y="14"/>
                    <a:pt x="370" y="41"/>
                  </a:cubicBezTo>
                  <a:cubicBezTo>
                    <a:pt x="486" y="68"/>
                    <a:pt x="604" y="119"/>
                    <a:pt x="662" y="230"/>
                  </a:cubicBezTo>
                  <a:cubicBezTo>
                    <a:pt x="665" y="235"/>
                    <a:pt x="673" y="230"/>
                    <a:pt x="670" y="225"/>
                  </a:cubicBezTo>
                  <a:cubicBezTo>
                    <a:pt x="615" y="113"/>
                    <a:pt x="493" y="60"/>
                    <a:pt x="378" y="33"/>
                  </a:cubicBezTo>
                  <a:cubicBezTo>
                    <a:pt x="258" y="5"/>
                    <a:pt x="121" y="0"/>
                    <a:pt x="4" y="42"/>
                  </a:cubicBezTo>
                  <a:cubicBezTo>
                    <a:pt x="0" y="43"/>
                    <a:pt x="2" y="49"/>
                    <a:pt x="6"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63"/>
            <p:cNvSpPr>
              <a:spLocks/>
            </p:cNvSpPr>
            <p:nvPr/>
          </p:nvSpPr>
          <p:spPr bwMode="auto">
            <a:xfrm>
              <a:off x="4048" y="3092"/>
              <a:ext cx="950" cy="538"/>
            </a:xfrm>
            <a:custGeom>
              <a:avLst/>
              <a:gdLst>
                <a:gd name="T0" fmla="*/ 7 w 540"/>
                <a:gd name="T1" fmla="*/ 34 h 306"/>
                <a:gd name="T2" fmla="*/ 313 w 540"/>
                <a:gd name="T3" fmla="*/ 85 h 306"/>
                <a:gd name="T4" fmla="*/ 444 w 540"/>
                <a:gd name="T5" fmla="*/ 178 h 306"/>
                <a:gd name="T6" fmla="*/ 498 w 540"/>
                <a:gd name="T7" fmla="*/ 236 h 306"/>
                <a:gd name="T8" fmla="*/ 533 w 540"/>
                <a:gd name="T9" fmla="*/ 303 h 306"/>
                <a:gd name="T10" fmla="*/ 539 w 540"/>
                <a:gd name="T11" fmla="*/ 302 h 306"/>
                <a:gd name="T12" fmla="*/ 460 w 540"/>
                <a:gd name="T13" fmla="*/ 177 h 306"/>
                <a:gd name="T14" fmla="*/ 319 w 540"/>
                <a:gd name="T15" fmla="*/ 75 h 306"/>
                <a:gd name="T16" fmla="*/ 5 w 540"/>
                <a:gd name="T17" fmla="*/ 27 h 306"/>
                <a:gd name="T18" fmla="*/ 7 w 540"/>
                <a:gd name="T19" fmla="*/ 3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306">
                  <a:moveTo>
                    <a:pt x="7" y="34"/>
                  </a:moveTo>
                  <a:cubicBezTo>
                    <a:pt x="112" y="16"/>
                    <a:pt x="219" y="34"/>
                    <a:pt x="313" y="85"/>
                  </a:cubicBezTo>
                  <a:cubicBezTo>
                    <a:pt x="361" y="110"/>
                    <a:pt x="404" y="143"/>
                    <a:pt x="444" y="178"/>
                  </a:cubicBezTo>
                  <a:cubicBezTo>
                    <a:pt x="464" y="196"/>
                    <a:pt x="483" y="215"/>
                    <a:pt x="498" y="236"/>
                  </a:cubicBezTo>
                  <a:cubicBezTo>
                    <a:pt x="514" y="257"/>
                    <a:pt x="523" y="280"/>
                    <a:pt x="533" y="303"/>
                  </a:cubicBezTo>
                  <a:cubicBezTo>
                    <a:pt x="534" y="306"/>
                    <a:pt x="540" y="305"/>
                    <a:pt x="539" y="302"/>
                  </a:cubicBezTo>
                  <a:cubicBezTo>
                    <a:pt x="535" y="252"/>
                    <a:pt x="494" y="209"/>
                    <a:pt x="460" y="177"/>
                  </a:cubicBezTo>
                  <a:cubicBezTo>
                    <a:pt x="417" y="137"/>
                    <a:pt x="370" y="102"/>
                    <a:pt x="319" y="75"/>
                  </a:cubicBezTo>
                  <a:cubicBezTo>
                    <a:pt x="227" y="26"/>
                    <a:pt x="108" y="0"/>
                    <a:pt x="5" y="27"/>
                  </a:cubicBezTo>
                  <a:cubicBezTo>
                    <a:pt x="0" y="28"/>
                    <a:pt x="2" y="35"/>
                    <a:pt x="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64"/>
            <p:cNvSpPr>
              <a:spLocks/>
            </p:cNvSpPr>
            <p:nvPr/>
          </p:nvSpPr>
          <p:spPr bwMode="auto">
            <a:xfrm>
              <a:off x="4045" y="3136"/>
              <a:ext cx="821" cy="628"/>
            </a:xfrm>
            <a:custGeom>
              <a:avLst/>
              <a:gdLst>
                <a:gd name="T0" fmla="*/ 3 w 467"/>
                <a:gd name="T1" fmla="*/ 7 h 357"/>
                <a:gd name="T2" fmla="*/ 127 w 467"/>
                <a:gd name="T3" fmla="*/ 85 h 357"/>
                <a:gd name="T4" fmla="*/ 247 w 467"/>
                <a:gd name="T5" fmla="*/ 163 h 357"/>
                <a:gd name="T6" fmla="*/ 362 w 467"/>
                <a:gd name="T7" fmla="*/ 251 h 357"/>
                <a:gd name="T8" fmla="*/ 459 w 467"/>
                <a:gd name="T9" fmla="*/ 354 h 357"/>
                <a:gd name="T10" fmla="*/ 465 w 467"/>
                <a:gd name="T11" fmla="*/ 350 h 357"/>
                <a:gd name="T12" fmla="*/ 373 w 467"/>
                <a:gd name="T13" fmla="*/ 245 h 357"/>
                <a:gd name="T14" fmla="*/ 261 w 467"/>
                <a:gd name="T15" fmla="*/ 159 h 357"/>
                <a:gd name="T16" fmla="*/ 138 w 467"/>
                <a:gd name="T17" fmla="*/ 81 h 357"/>
                <a:gd name="T18" fmla="*/ 6 w 467"/>
                <a:gd name="T19" fmla="*/ 2 h 357"/>
                <a:gd name="T20" fmla="*/ 3 w 467"/>
                <a:gd name="T21" fmla="*/ 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7" h="357">
                  <a:moveTo>
                    <a:pt x="3" y="7"/>
                  </a:moveTo>
                  <a:cubicBezTo>
                    <a:pt x="42" y="36"/>
                    <a:pt x="86" y="60"/>
                    <a:pt x="127" y="85"/>
                  </a:cubicBezTo>
                  <a:cubicBezTo>
                    <a:pt x="167" y="111"/>
                    <a:pt x="208" y="137"/>
                    <a:pt x="247" y="163"/>
                  </a:cubicBezTo>
                  <a:cubicBezTo>
                    <a:pt x="287" y="191"/>
                    <a:pt x="326" y="219"/>
                    <a:pt x="362" y="251"/>
                  </a:cubicBezTo>
                  <a:cubicBezTo>
                    <a:pt x="398" y="283"/>
                    <a:pt x="427" y="319"/>
                    <a:pt x="459" y="354"/>
                  </a:cubicBezTo>
                  <a:cubicBezTo>
                    <a:pt x="462" y="357"/>
                    <a:pt x="467" y="353"/>
                    <a:pt x="465" y="350"/>
                  </a:cubicBezTo>
                  <a:cubicBezTo>
                    <a:pt x="442" y="309"/>
                    <a:pt x="407" y="275"/>
                    <a:pt x="373" y="245"/>
                  </a:cubicBezTo>
                  <a:cubicBezTo>
                    <a:pt x="338" y="214"/>
                    <a:pt x="300" y="186"/>
                    <a:pt x="261" y="159"/>
                  </a:cubicBezTo>
                  <a:cubicBezTo>
                    <a:pt x="221" y="132"/>
                    <a:pt x="179" y="106"/>
                    <a:pt x="138" y="81"/>
                  </a:cubicBezTo>
                  <a:cubicBezTo>
                    <a:pt x="94" y="54"/>
                    <a:pt x="51" y="25"/>
                    <a:pt x="6" y="2"/>
                  </a:cubicBezTo>
                  <a:cubicBezTo>
                    <a:pt x="3" y="0"/>
                    <a:pt x="0" y="5"/>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65"/>
            <p:cNvSpPr>
              <a:spLocks/>
            </p:cNvSpPr>
            <p:nvPr/>
          </p:nvSpPr>
          <p:spPr bwMode="auto">
            <a:xfrm>
              <a:off x="4043" y="3139"/>
              <a:ext cx="594" cy="663"/>
            </a:xfrm>
            <a:custGeom>
              <a:avLst/>
              <a:gdLst>
                <a:gd name="T0" fmla="*/ 2 w 338"/>
                <a:gd name="T1" fmla="*/ 6 h 377"/>
                <a:gd name="T2" fmla="*/ 72 w 338"/>
                <a:gd name="T3" fmla="*/ 111 h 377"/>
                <a:gd name="T4" fmla="*/ 149 w 338"/>
                <a:gd name="T5" fmla="*/ 206 h 377"/>
                <a:gd name="T6" fmla="*/ 236 w 338"/>
                <a:gd name="T7" fmla="*/ 296 h 377"/>
                <a:gd name="T8" fmla="*/ 283 w 338"/>
                <a:gd name="T9" fmla="*/ 338 h 377"/>
                <a:gd name="T10" fmla="*/ 331 w 338"/>
                <a:gd name="T11" fmla="*/ 375 h 377"/>
                <a:gd name="T12" fmla="*/ 336 w 338"/>
                <a:gd name="T13" fmla="*/ 369 h 377"/>
                <a:gd name="T14" fmla="*/ 291 w 338"/>
                <a:gd name="T15" fmla="*/ 330 h 377"/>
                <a:gd name="T16" fmla="*/ 244 w 338"/>
                <a:gd name="T17" fmla="*/ 288 h 377"/>
                <a:gd name="T18" fmla="*/ 157 w 338"/>
                <a:gd name="T19" fmla="*/ 198 h 377"/>
                <a:gd name="T20" fmla="*/ 76 w 338"/>
                <a:gd name="T21" fmla="*/ 100 h 377"/>
                <a:gd name="T22" fmla="*/ 7 w 338"/>
                <a:gd name="T23" fmla="*/ 2 h 377"/>
                <a:gd name="T24" fmla="*/ 2 w 338"/>
                <a:gd name="T25" fmla="*/ 6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377">
                  <a:moveTo>
                    <a:pt x="2" y="6"/>
                  </a:moveTo>
                  <a:cubicBezTo>
                    <a:pt x="20" y="43"/>
                    <a:pt x="47" y="78"/>
                    <a:pt x="72" y="111"/>
                  </a:cubicBezTo>
                  <a:cubicBezTo>
                    <a:pt x="96" y="143"/>
                    <a:pt x="122" y="175"/>
                    <a:pt x="149" y="206"/>
                  </a:cubicBezTo>
                  <a:cubicBezTo>
                    <a:pt x="177" y="237"/>
                    <a:pt x="206" y="267"/>
                    <a:pt x="236" y="296"/>
                  </a:cubicBezTo>
                  <a:cubicBezTo>
                    <a:pt x="252" y="310"/>
                    <a:pt x="267" y="324"/>
                    <a:pt x="283" y="338"/>
                  </a:cubicBezTo>
                  <a:cubicBezTo>
                    <a:pt x="298" y="351"/>
                    <a:pt x="313" y="367"/>
                    <a:pt x="331" y="375"/>
                  </a:cubicBezTo>
                  <a:cubicBezTo>
                    <a:pt x="335" y="377"/>
                    <a:pt x="338" y="372"/>
                    <a:pt x="336" y="369"/>
                  </a:cubicBezTo>
                  <a:cubicBezTo>
                    <a:pt x="324" y="354"/>
                    <a:pt x="306" y="342"/>
                    <a:pt x="291" y="330"/>
                  </a:cubicBezTo>
                  <a:cubicBezTo>
                    <a:pt x="275" y="316"/>
                    <a:pt x="260" y="302"/>
                    <a:pt x="244" y="288"/>
                  </a:cubicBezTo>
                  <a:cubicBezTo>
                    <a:pt x="214" y="259"/>
                    <a:pt x="185" y="229"/>
                    <a:pt x="157" y="198"/>
                  </a:cubicBezTo>
                  <a:cubicBezTo>
                    <a:pt x="129" y="166"/>
                    <a:pt x="102" y="134"/>
                    <a:pt x="76" y="100"/>
                  </a:cubicBezTo>
                  <a:cubicBezTo>
                    <a:pt x="52" y="68"/>
                    <a:pt x="31" y="34"/>
                    <a:pt x="7" y="2"/>
                  </a:cubicBezTo>
                  <a:cubicBezTo>
                    <a:pt x="4" y="0"/>
                    <a:pt x="0" y="3"/>
                    <a:pt x="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966"/>
            <p:cNvSpPr>
              <a:spLocks/>
            </p:cNvSpPr>
            <p:nvPr/>
          </p:nvSpPr>
          <p:spPr bwMode="auto">
            <a:xfrm>
              <a:off x="4020" y="3153"/>
              <a:ext cx="531" cy="730"/>
            </a:xfrm>
            <a:custGeom>
              <a:avLst/>
              <a:gdLst>
                <a:gd name="T0" fmla="*/ 18 w 302"/>
                <a:gd name="T1" fmla="*/ 3 h 415"/>
                <a:gd name="T2" fmla="*/ 84 w 302"/>
                <a:gd name="T3" fmla="*/ 277 h 415"/>
                <a:gd name="T4" fmla="*/ 177 w 302"/>
                <a:gd name="T5" fmla="*/ 365 h 415"/>
                <a:gd name="T6" fmla="*/ 297 w 302"/>
                <a:gd name="T7" fmla="*/ 415 h 415"/>
                <a:gd name="T8" fmla="*/ 298 w 302"/>
                <a:gd name="T9" fmla="*/ 407 h 415"/>
                <a:gd name="T10" fmla="*/ 183 w 302"/>
                <a:gd name="T11" fmla="*/ 355 h 415"/>
                <a:gd name="T12" fmla="*/ 90 w 302"/>
                <a:gd name="T13" fmla="*/ 266 h 415"/>
                <a:gd name="T14" fmla="*/ 25 w 302"/>
                <a:gd name="T15" fmla="*/ 4 h 415"/>
                <a:gd name="T16" fmla="*/ 18 w 302"/>
                <a:gd name="T17" fmla="*/ 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415">
                  <a:moveTo>
                    <a:pt x="18" y="3"/>
                  </a:moveTo>
                  <a:cubicBezTo>
                    <a:pt x="0" y="98"/>
                    <a:pt x="27" y="200"/>
                    <a:pt x="84" y="277"/>
                  </a:cubicBezTo>
                  <a:cubicBezTo>
                    <a:pt x="110" y="311"/>
                    <a:pt x="141" y="341"/>
                    <a:pt x="177" y="365"/>
                  </a:cubicBezTo>
                  <a:cubicBezTo>
                    <a:pt x="212" y="389"/>
                    <a:pt x="255" y="411"/>
                    <a:pt x="297" y="415"/>
                  </a:cubicBezTo>
                  <a:cubicBezTo>
                    <a:pt x="302" y="415"/>
                    <a:pt x="302" y="408"/>
                    <a:pt x="298" y="407"/>
                  </a:cubicBezTo>
                  <a:cubicBezTo>
                    <a:pt x="258" y="391"/>
                    <a:pt x="219" y="378"/>
                    <a:pt x="183" y="355"/>
                  </a:cubicBezTo>
                  <a:cubicBezTo>
                    <a:pt x="147" y="331"/>
                    <a:pt x="115" y="301"/>
                    <a:pt x="90" y="266"/>
                  </a:cubicBezTo>
                  <a:cubicBezTo>
                    <a:pt x="35" y="189"/>
                    <a:pt x="16" y="97"/>
                    <a:pt x="25" y="4"/>
                  </a:cubicBezTo>
                  <a:cubicBezTo>
                    <a:pt x="25" y="1"/>
                    <a:pt x="19" y="0"/>
                    <a:pt x="18"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18" name="Picture 1017"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626" y="0"/>
            <a:ext cx="2705100" cy="917270"/>
          </a:xfrm>
          <a:prstGeom prst="rect">
            <a:avLst/>
          </a:prstGeom>
        </p:spPr>
      </p:pic>
      <p:pic>
        <p:nvPicPr>
          <p:cNvPr id="1019" name="Picture 1018" descr="Screen Shot 2017-05-07 at 6.2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508" y="401606"/>
            <a:ext cx="2616200" cy="917270"/>
          </a:xfrm>
          <a:prstGeom prst="rect">
            <a:avLst/>
          </a:prstGeom>
        </p:spPr>
      </p:pic>
    </p:spTree>
    <p:extLst>
      <p:ext uri="{BB962C8B-B14F-4D97-AF65-F5344CB8AC3E}">
        <p14:creationId xmlns:p14="http://schemas.microsoft.com/office/powerpoint/2010/main" val="40709078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dissolv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dissolv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dissolv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dissolve">
                                      <p:cBhvr>
                                        <p:cTn id="4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4692</TotalTime>
  <Words>1452</Words>
  <Application>Microsoft Macintosh PowerPoint</Application>
  <PresentationFormat>Custom</PresentationFormat>
  <Paragraphs>342</Paragraphs>
  <Slides>35</Slides>
  <Notes>6</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Zameer</dc:creator>
  <cp:lastModifiedBy>Hassan Ali Khan</cp:lastModifiedBy>
  <cp:revision>705</cp:revision>
  <dcterms:created xsi:type="dcterms:W3CDTF">2013-09-24T10:47:21Z</dcterms:created>
  <dcterms:modified xsi:type="dcterms:W3CDTF">2017-06-28T14:35:54Z</dcterms:modified>
</cp:coreProperties>
</file>